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19" r:id="rId1"/>
  </p:sldMasterIdLst>
  <p:notesMasterIdLst>
    <p:notesMasterId r:id="rId28"/>
  </p:notesMasterIdLst>
  <p:sldIdLst>
    <p:sldId id="320" r:id="rId2"/>
    <p:sldId id="302" r:id="rId3"/>
    <p:sldId id="310" r:id="rId4"/>
    <p:sldId id="311" r:id="rId5"/>
    <p:sldId id="265" r:id="rId6"/>
    <p:sldId id="279" r:id="rId7"/>
    <p:sldId id="274" r:id="rId8"/>
    <p:sldId id="312" r:id="rId9"/>
    <p:sldId id="316" r:id="rId10"/>
    <p:sldId id="277" r:id="rId11"/>
    <p:sldId id="290" r:id="rId12"/>
    <p:sldId id="313" r:id="rId13"/>
    <p:sldId id="281" r:id="rId14"/>
    <p:sldId id="278" r:id="rId15"/>
    <p:sldId id="282" r:id="rId16"/>
    <p:sldId id="314" r:id="rId17"/>
    <p:sldId id="317" r:id="rId18"/>
    <p:sldId id="267" r:id="rId19"/>
    <p:sldId id="291" r:id="rId20"/>
    <p:sldId id="315" r:id="rId21"/>
    <p:sldId id="318" r:id="rId22"/>
    <p:sldId id="288" r:id="rId23"/>
    <p:sldId id="270" r:id="rId24"/>
    <p:sldId id="289" r:id="rId25"/>
    <p:sldId id="319" r:id="rId26"/>
    <p:sldId id="321" r:id="rId27"/>
  </p:sldIdLst>
  <p:sldSz cx="9144000" cy="5143500" type="screen16x9"/>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0000"/>
    <a:srgbClr val="F20000"/>
    <a:srgbClr val="008CD6"/>
    <a:srgbClr val="7EC234"/>
    <a:srgbClr val="E0AA00"/>
    <a:srgbClr val="F8A764"/>
    <a:srgbClr val="BC8F00"/>
    <a:srgbClr val="089490"/>
    <a:srgbClr val="0AB2AE"/>
    <a:srgbClr val="5826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44FA39-031B-448F-AEE7-9BAECCF44751}" type="datetimeFigureOut">
              <a:rPr lang="zh-CN" altLang="en-US" smtClean="0"/>
              <a:t>2019/11/10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EA14CF-D010-4763-BC0F-7A0B9CB72F15}" type="slidenum">
              <a:rPr lang="zh-CN" altLang="en-US" smtClean="0"/>
              <a:t>‹#›</a:t>
            </a:fld>
            <a:endParaRPr lang="zh-CN" altLang="en-US"/>
          </a:p>
        </p:txBody>
      </p:sp>
    </p:spTree>
    <p:extLst>
      <p:ext uri="{BB962C8B-B14F-4D97-AF65-F5344CB8AC3E}">
        <p14:creationId xmlns:p14="http://schemas.microsoft.com/office/powerpoint/2010/main" val="3920703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9EA14CF-D010-4763-BC0F-7A0B9CB72F15}" type="slidenum">
              <a:rPr lang="zh-CN" altLang="en-US" smtClean="0"/>
              <a:t>1</a:t>
            </a:fld>
            <a:endParaRPr lang="zh-CN" altLang="en-US"/>
          </a:p>
        </p:txBody>
      </p:sp>
    </p:spTree>
    <p:extLst>
      <p:ext uri="{BB962C8B-B14F-4D97-AF65-F5344CB8AC3E}">
        <p14:creationId xmlns:p14="http://schemas.microsoft.com/office/powerpoint/2010/main" val="1371097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10</a:t>
            </a:fld>
            <a:endParaRPr lang="zh-CN" altLang="en-US"/>
          </a:p>
        </p:txBody>
      </p:sp>
    </p:spTree>
    <p:extLst>
      <p:ext uri="{BB962C8B-B14F-4D97-AF65-F5344CB8AC3E}">
        <p14:creationId xmlns:p14="http://schemas.microsoft.com/office/powerpoint/2010/main" val="4043872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11</a:t>
            </a:fld>
            <a:endParaRPr lang="zh-CN" altLang="en-US"/>
          </a:p>
        </p:txBody>
      </p:sp>
    </p:spTree>
    <p:extLst>
      <p:ext uri="{BB962C8B-B14F-4D97-AF65-F5344CB8AC3E}">
        <p14:creationId xmlns:p14="http://schemas.microsoft.com/office/powerpoint/2010/main" val="206151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95D0C05-D1F4-4D23-BDF0-C1C9ABA03E33}"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384774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13</a:t>
            </a:fld>
            <a:endParaRPr lang="zh-CN" altLang="en-US"/>
          </a:p>
        </p:txBody>
      </p:sp>
    </p:spTree>
    <p:extLst>
      <p:ext uri="{BB962C8B-B14F-4D97-AF65-F5344CB8AC3E}">
        <p14:creationId xmlns:p14="http://schemas.microsoft.com/office/powerpoint/2010/main" val="1753566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14</a:t>
            </a:fld>
            <a:endParaRPr lang="zh-CN" altLang="en-US"/>
          </a:p>
        </p:txBody>
      </p:sp>
    </p:spTree>
    <p:extLst>
      <p:ext uri="{BB962C8B-B14F-4D97-AF65-F5344CB8AC3E}">
        <p14:creationId xmlns:p14="http://schemas.microsoft.com/office/powerpoint/2010/main" val="42394058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15</a:t>
            </a:fld>
            <a:endParaRPr lang="zh-CN" altLang="en-US"/>
          </a:p>
        </p:txBody>
      </p:sp>
    </p:spTree>
    <p:extLst>
      <p:ext uri="{BB962C8B-B14F-4D97-AF65-F5344CB8AC3E}">
        <p14:creationId xmlns:p14="http://schemas.microsoft.com/office/powerpoint/2010/main" val="3052930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5D0C05-D1F4-4D23-BDF0-C1C9ABA03E33}"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3847745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17</a:t>
            </a:fld>
            <a:endParaRPr lang="zh-CN" altLang="en-US"/>
          </a:p>
        </p:txBody>
      </p:sp>
    </p:spTree>
    <p:extLst>
      <p:ext uri="{BB962C8B-B14F-4D97-AF65-F5344CB8AC3E}">
        <p14:creationId xmlns:p14="http://schemas.microsoft.com/office/powerpoint/2010/main" val="2871409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18</a:t>
            </a:fld>
            <a:endParaRPr lang="zh-CN" altLang="en-US"/>
          </a:p>
        </p:txBody>
      </p:sp>
    </p:spTree>
    <p:extLst>
      <p:ext uri="{BB962C8B-B14F-4D97-AF65-F5344CB8AC3E}">
        <p14:creationId xmlns:p14="http://schemas.microsoft.com/office/powerpoint/2010/main" val="1589350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19</a:t>
            </a:fld>
            <a:endParaRPr lang="zh-CN" altLang="en-US"/>
          </a:p>
        </p:txBody>
      </p:sp>
    </p:spTree>
    <p:extLst>
      <p:ext uri="{BB962C8B-B14F-4D97-AF65-F5344CB8AC3E}">
        <p14:creationId xmlns:p14="http://schemas.microsoft.com/office/powerpoint/2010/main" val="115836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2</a:t>
            </a:fld>
            <a:endParaRPr lang="zh-CN" altLang="en-US"/>
          </a:p>
        </p:txBody>
      </p:sp>
    </p:spTree>
    <p:extLst>
      <p:ext uri="{BB962C8B-B14F-4D97-AF65-F5344CB8AC3E}">
        <p14:creationId xmlns:p14="http://schemas.microsoft.com/office/powerpoint/2010/main" val="3658374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5D0C05-D1F4-4D23-BDF0-C1C9ABA03E33}"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13847745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21</a:t>
            </a:fld>
            <a:endParaRPr lang="zh-CN" altLang="en-US"/>
          </a:p>
        </p:txBody>
      </p:sp>
    </p:spTree>
    <p:extLst>
      <p:ext uri="{BB962C8B-B14F-4D97-AF65-F5344CB8AC3E}">
        <p14:creationId xmlns:p14="http://schemas.microsoft.com/office/powerpoint/2010/main" val="3369780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22</a:t>
            </a:fld>
            <a:endParaRPr lang="zh-CN" altLang="en-US"/>
          </a:p>
        </p:txBody>
      </p:sp>
    </p:spTree>
    <p:extLst>
      <p:ext uri="{BB962C8B-B14F-4D97-AF65-F5344CB8AC3E}">
        <p14:creationId xmlns:p14="http://schemas.microsoft.com/office/powerpoint/2010/main" val="764421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23</a:t>
            </a:fld>
            <a:endParaRPr lang="zh-CN" altLang="en-US"/>
          </a:p>
        </p:txBody>
      </p:sp>
    </p:spTree>
    <p:extLst>
      <p:ext uri="{BB962C8B-B14F-4D97-AF65-F5344CB8AC3E}">
        <p14:creationId xmlns:p14="http://schemas.microsoft.com/office/powerpoint/2010/main" val="1755999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24</a:t>
            </a:fld>
            <a:endParaRPr lang="zh-CN" altLang="en-US"/>
          </a:p>
        </p:txBody>
      </p:sp>
    </p:spTree>
    <p:extLst>
      <p:ext uri="{BB962C8B-B14F-4D97-AF65-F5344CB8AC3E}">
        <p14:creationId xmlns:p14="http://schemas.microsoft.com/office/powerpoint/2010/main" val="16573891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F64BE4-6ABB-4DFC-88F2-21DB0926AD8D}"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3352786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0F64BE4-6ABB-4DFC-88F2-21DB0926AD8D}"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2607974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5D0C05-D1F4-4D23-BDF0-C1C9ABA03E33}"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384774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5</a:t>
            </a:fld>
            <a:endParaRPr lang="zh-CN" altLang="en-US"/>
          </a:p>
        </p:txBody>
      </p:sp>
    </p:spTree>
    <p:extLst>
      <p:ext uri="{BB962C8B-B14F-4D97-AF65-F5344CB8AC3E}">
        <p14:creationId xmlns:p14="http://schemas.microsoft.com/office/powerpoint/2010/main" val="542828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6</a:t>
            </a:fld>
            <a:endParaRPr lang="zh-CN" altLang="en-US"/>
          </a:p>
        </p:txBody>
      </p:sp>
    </p:spTree>
    <p:extLst>
      <p:ext uri="{BB962C8B-B14F-4D97-AF65-F5344CB8AC3E}">
        <p14:creationId xmlns:p14="http://schemas.microsoft.com/office/powerpoint/2010/main" val="3015075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7</a:t>
            </a:fld>
            <a:endParaRPr lang="zh-CN" altLang="en-US"/>
          </a:p>
        </p:txBody>
      </p:sp>
    </p:spTree>
    <p:extLst>
      <p:ext uri="{BB962C8B-B14F-4D97-AF65-F5344CB8AC3E}">
        <p14:creationId xmlns:p14="http://schemas.microsoft.com/office/powerpoint/2010/main" val="112559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95D0C05-D1F4-4D23-BDF0-C1C9ABA03E33}"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1384774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A14CF-D010-4763-BC0F-7A0B9CB72F15}" type="slidenum">
              <a:rPr lang="zh-CN" altLang="en-US" smtClean="0"/>
              <a:t>9</a:t>
            </a:fld>
            <a:endParaRPr lang="zh-CN" altLang="en-US"/>
          </a:p>
        </p:txBody>
      </p:sp>
    </p:spTree>
    <p:extLst>
      <p:ext uri="{BB962C8B-B14F-4D97-AF65-F5344CB8AC3E}">
        <p14:creationId xmlns:p14="http://schemas.microsoft.com/office/powerpoint/2010/main" val="691271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0799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752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3811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829629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598741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8598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0"/>
            <a:ext cx="9141291" cy="5143500"/>
          </a:xfrm>
          <a:prstGeom prst="rect">
            <a:avLst/>
          </a:prstGeom>
        </p:spPr>
      </p:pic>
    </p:spTree>
    <p:extLst>
      <p:ext uri="{BB962C8B-B14F-4D97-AF65-F5344CB8AC3E}">
        <p14:creationId xmlns:p14="http://schemas.microsoft.com/office/powerpoint/2010/main" val="344825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88995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982677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769713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742437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939281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45371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17550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7298039"/>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296711"/>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18664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22156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4523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65068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96090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107817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362004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473414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2225885"/>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66860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436496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646884"/>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5365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userDrawn="1"/>
        </p:nvSpPr>
        <p:spPr>
          <a:xfrm>
            <a:off x="6547228" y="2773525"/>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pPr lvl="0"/>
            <a:r>
              <a:rPr lang="zh-CN" altLang="en-US" sz="100" dirty="0">
                <a:solidFill>
                  <a:schemeClr val="bg1"/>
                </a:solidFill>
              </a:rPr>
              <a:t>精美</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PPT</a:t>
            </a:r>
            <a:r>
              <a:rPr lang="zh-CN" altLang="en-US" sz="100" dirty="0">
                <a:solidFill>
                  <a:schemeClr val="bg1"/>
                </a:solidFill>
              </a:rPr>
              <a:t>课件：</a:t>
            </a:r>
            <a:r>
              <a:rPr lang="en-US" altLang="zh-CN" sz="100" dirty="0">
                <a:solidFill>
                  <a:schemeClr val="bg1"/>
                </a:solidFill>
              </a:rPr>
              <a:t>www.1ppt.com/kejian/             </a:t>
            </a:r>
            <a:r>
              <a:rPr lang="zh-CN" altLang="en-US" sz="100" dirty="0">
                <a:solidFill>
                  <a:schemeClr val="bg1"/>
                </a:solidFill>
              </a:rPr>
              <a:t>字体下载：</a:t>
            </a:r>
            <a:r>
              <a:rPr lang="en-US" altLang="zh-CN" sz="100" dirty="0">
                <a:solidFill>
                  <a:schemeClr val="bg1"/>
                </a:solidFill>
              </a:rPr>
              <a:t>www.1ppt.com/ziti/</a:t>
            </a:r>
          </a:p>
          <a:p>
            <a:pPr lvl="0"/>
            <a:r>
              <a:rPr lang="zh-CN" altLang="en-US" sz="100" dirty="0">
                <a:solidFill>
                  <a:schemeClr val="bg1"/>
                </a:solidFill>
              </a:rPr>
              <a:t>工作总结</a:t>
            </a:r>
            <a:r>
              <a:rPr lang="en-US" altLang="zh-CN" sz="100" dirty="0">
                <a:solidFill>
                  <a:schemeClr val="bg1"/>
                </a:solidFill>
              </a:rPr>
              <a:t>PPT</a:t>
            </a:r>
            <a:r>
              <a:rPr lang="zh-CN" altLang="en-US" sz="100" dirty="0">
                <a:solidFill>
                  <a:schemeClr val="bg1"/>
                </a:solidFill>
              </a:rPr>
              <a:t>：</a:t>
            </a:r>
            <a:r>
              <a:rPr lang="en-US" altLang="zh-CN" sz="100" dirty="0">
                <a:solidFill>
                  <a:schemeClr val="bg1"/>
                </a:solidFill>
              </a:rPr>
              <a:t>www.1ppt.com/xiazai/zongjie/ </a:t>
            </a:r>
            <a:r>
              <a:rPr lang="zh-CN" altLang="en-US" sz="100" dirty="0">
                <a:solidFill>
                  <a:schemeClr val="bg1"/>
                </a:solidFill>
              </a:rPr>
              <a:t>工作计划：</a:t>
            </a:r>
            <a:r>
              <a:rPr lang="en-US" altLang="zh-CN" sz="100" dirty="0">
                <a:solidFill>
                  <a:schemeClr val="bg1"/>
                </a:solidFill>
              </a:rPr>
              <a:t>www.1ppt.com/xiazai/jihua/</a:t>
            </a:r>
          </a:p>
          <a:p>
            <a:pPr lvl="0"/>
            <a:r>
              <a:rPr lang="zh-CN" altLang="en-US" sz="100" dirty="0">
                <a:solidFill>
                  <a:schemeClr val="bg1"/>
                </a:solidFill>
              </a:rPr>
              <a:t>商务</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www.1ppt.com/moban/shangwu/  </a:t>
            </a:r>
            <a:r>
              <a:rPr lang="zh-CN" altLang="en-US" sz="100" dirty="0">
                <a:solidFill>
                  <a:schemeClr val="bg1"/>
                </a:solidFill>
              </a:rPr>
              <a:t>个人简历</a:t>
            </a:r>
            <a:r>
              <a:rPr lang="en-US" altLang="zh-CN" sz="100" dirty="0">
                <a:solidFill>
                  <a:schemeClr val="bg1"/>
                </a:solidFill>
              </a:rPr>
              <a:t>PPT</a:t>
            </a:r>
            <a:r>
              <a:rPr lang="zh-CN" altLang="en-US" sz="100" dirty="0">
                <a:solidFill>
                  <a:schemeClr val="bg1"/>
                </a:solidFill>
              </a:rPr>
              <a:t>：</a:t>
            </a:r>
            <a:r>
              <a:rPr lang="en-US" altLang="zh-CN" sz="100" dirty="0">
                <a:solidFill>
                  <a:schemeClr val="bg1"/>
                </a:solidFill>
              </a:rPr>
              <a:t>www.1ppt.com/xiazai/jianli/  </a:t>
            </a:r>
          </a:p>
          <a:p>
            <a:pPr lvl="0"/>
            <a:r>
              <a:rPr lang="zh-CN" altLang="en-US" sz="100" dirty="0">
                <a:solidFill>
                  <a:schemeClr val="bg1"/>
                </a:solidFill>
              </a:rPr>
              <a:t>毕业答辩</a:t>
            </a:r>
            <a:r>
              <a:rPr lang="en-US" altLang="zh-CN" sz="100" dirty="0">
                <a:solidFill>
                  <a:schemeClr val="bg1"/>
                </a:solidFill>
              </a:rPr>
              <a:t>PPT</a:t>
            </a:r>
            <a:r>
              <a:rPr lang="zh-CN" altLang="en-US" sz="100" dirty="0">
                <a:solidFill>
                  <a:schemeClr val="bg1"/>
                </a:solidFill>
              </a:rPr>
              <a:t>：</a:t>
            </a:r>
            <a:r>
              <a:rPr lang="en-US" altLang="zh-CN" sz="100" dirty="0">
                <a:solidFill>
                  <a:schemeClr val="bg1"/>
                </a:solidFill>
              </a:rPr>
              <a:t>www.1ppt.com/xiazai/dabian/  </a:t>
            </a:r>
            <a:r>
              <a:rPr lang="zh-CN" altLang="en-US" sz="100" dirty="0">
                <a:solidFill>
                  <a:schemeClr val="bg1"/>
                </a:solidFill>
              </a:rPr>
              <a:t>工作汇报</a:t>
            </a:r>
            <a:r>
              <a:rPr lang="en-US" altLang="zh-CN" sz="100" dirty="0">
                <a:solidFill>
                  <a:schemeClr val="bg1"/>
                </a:solidFill>
              </a:rPr>
              <a:t>PPT</a:t>
            </a:r>
            <a:r>
              <a:rPr lang="zh-CN" altLang="en-US" sz="100" dirty="0">
                <a:solidFill>
                  <a:schemeClr val="bg1"/>
                </a:solidFill>
              </a:rPr>
              <a:t>：</a:t>
            </a:r>
            <a:r>
              <a:rPr lang="en-US" altLang="zh-CN" sz="100" dirty="0">
                <a:solidFill>
                  <a:schemeClr val="bg1"/>
                </a:solidFill>
              </a:rPr>
              <a:t>www.1ppt.com/xiazai/huibao/    </a:t>
            </a:r>
          </a:p>
          <a:p>
            <a:pPr lvl="0"/>
            <a:r>
              <a:rPr lang="en-US" altLang="zh-CN" sz="100" dirty="0">
                <a:solidFill>
                  <a:schemeClr val="bg1"/>
                </a:solidFill>
              </a:rPr>
              <a:t> </a:t>
            </a: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36523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635889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22631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9634192"/>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7984463"/>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832096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875130"/>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271373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827696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03527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3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465066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63793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3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033386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3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4088785"/>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3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376233"/>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标题幻灯片">
    <p:bg>
      <p:bgPr>
        <a:gradFill flip="none" rotWithShape="1">
          <a:gsLst>
            <a:gs pos="100000">
              <a:schemeClr val="tx2"/>
            </a:gs>
            <a:gs pos="0">
              <a:schemeClr val="bg2"/>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8" name="그림 6" descr="0006.jp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4680" y="0"/>
            <a:ext cx="9144000" cy="5020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0918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仅标题">
    <p:bg>
      <p:bgPr>
        <a:pattFill prst="openDmnd">
          <a:fgClr>
            <a:schemeClr val="bg1">
              <a:lumMod val="9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2522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995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225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257068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4591465"/>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63" r:id="rId12"/>
    <p:sldLayoutId id="2147483864" r:id="rId13"/>
    <p:sldLayoutId id="2147483865" r:id="rId14"/>
    <p:sldLayoutId id="2147483866" r:id="rId15"/>
    <p:sldLayoutId id="2147483867" r:id="rId16"/>
    <p:sldLayoutId id="2147483868" r:id="rId17"/>
    <p:sldLayoutId id="2147483869" r:id="rId18"/>
    <p:sldLayoutId id="2147483870" r:id="rId19"/>
    <p:sldLayoutId id="2147483871" r:id="rId20"/>
    <p:sldLayoutId id="2147483872" r:id="rId21"/>
    <p:sldLayoutId id="2147483873" r:id="rId22"/>
    <p:sldLayoutId id="2147483874" r:id="rId23"/>
    <p:sldLayoutId id="2147483875" r:id="rId24"/>
    <p:sldLayoutId id="2147483876" r:id="rId25"/>
    <p:sldLayoutId id="2147483877" r:id="rId26"/>
    <p:sldLayoutId id="2147483878" r:id="rId27"/>
    <p:sldLayoutId id="2147483879" r:id="rId28"/>
    <p:sldLayoutId id="2147483880" r:id="rId29"/>
    <p:sldLayoutId id="2147483881" r:id="rId30"/>
    <p:sldLayoutId id="2147483786" r:id="rId31"/>
    <p:sldLayoutId id="2147483787" r:id="rId32"/>
    <p:sldLayoutId id="2147483788" r:id="rId33"/>
    <p:sldLayoutId id="2147483789" r:id="rId34"/>
    <p:sldLayoutId id="2147483790" r:id="rId35"/>
    <p:sldLayoutId id="2147483791" r:id="rId36"/>
    <p:sldLayoutId id="2147483792" r:id="rId37"/>
    <p:sldLayoutId id="2147483793" r:id="rId38"/>
    <p:sldLayoutId id="2147483794" r:id="rId39"/>
    <p:sldLayoutId id="2147483795" r:id="rId40"/>
    <p:sldLayoutId id="2147483796" r:id="rId41"/>
    <p:sldLayoutId id="2147483797" r:id="rId42"/>
    <p:sldLayoutId id="2147483798" r:id="rId43"/>
    <p:sldLayoutId id="2147483799" r:id="rId44"/>
    <p:sldLayoutId id="2147483800" r:id="rId45"/>
    <p:sldLayoutId id="2147483801" r:id="rId46"/>
    <p:sldLayoutId id="2147483802" r:id="rId47"/>
    <p:sldLayoutId id="2147483803" r:id="rId48"/>
    <p:sldLayoutId id="2147483804" r:id="rId49"/>
    <p:sldLayoutId id="2147483805" r:id="rId50"/>
    <p:sldLayoutId id="2147483806" r:id="rId51"/>
    <p:sldLayoutId id="2147483807" r:id="rId52"/>
    <p:sldLayoutId id="2147483808" r:id="rId53"/>
    <p:sldLayoutId id="2147483809" r:id="rId54"/>
    <p:sldLayoutId id="2147483810" r:id="rId55"/>
    <p:sldLayoutId id="2147483811" r:id="rId56"/>
    <p:sldLayoutId id="2147483812" r:id="rId57"/>
    <p:sldLayoutId id="2147483813" r:id="rId58"/>
    <p:sldLayoutId id="2147483814" r:id="rId59"/>
    <p:sldLayoutId id="2147483815" r:id="rId60"/>
    <p:sldLayoutId id="2147483816" r:id="rId61"/>
    <p:sldLayoutId id="2147483817" r:id="rId62"/>
    <p:sldLayoutId id="2147483677" r:id="rId63"/>
    <p:sldLayoutId id="2147483682" r:id="rId6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19.jp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jpeg"/><Relationship Id="rId7" Type="http://schemas.openxmlformats.org/officeDocument/2006/relationships/image" Target="../media/image26.jpg"/><Relationship Id="rId2" Type="http://schemas.openxmlformats.org/officeDocument/2006/relationships/notesSlide" Target="../notesSlides/notesSlide17.xml"/><Relationship Id="rId1" Type="http://schemas.openxmlformats.org/officeDocument/2006/relationships/slideLayout" Target="../slideLayouts/slideLayout23.xml"/><Relationship Id="rId6" Type="http://schemas.openxmlformats.org/officeDocument/2006/relationships/image" Target="../media/image25.jpe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jpg"/><Relationship Id="rId9"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25.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1.jpe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3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p:cNvSpPr txBox="1"/>
          <p:nvPr/>
        </p:nvSpPr>
        <p:spPr>
          <a:xfrm>
            <a:off x="1737395" y="1995686"/>
            <a:ext cx="5695770" cy="646323"/>
          </a:xfrm>
          <a:prstGeom prst="rect">
            <a:avLst/>
          </a:prstGeom>
          <a:noFill/>
        </p:spPr>
        <p:txBody>
          <a:bodyPr wrap="none" lIns="91430" tIns="45716" rIns="91430" bIns="45716" rtlCol="0">
            <a:spAutoFit/>
          </a:bodyPr>
          <a:lstStyle/>
          <a:p>
            <a:pPr fontAlgn="base">
              <a:spcBef>
                <a:spcPct val="0"/>
              </a:spcBef>
              <a:spcAft>
                <a:spcPct val="0"/>
              </a:spcAft>
            </a:pPr>
            <a:r>
              <a:rPr lang="zh-CN" altLang="en-US" sz="3600" b="1" dirty="0" smtClean="0">
                <a:solidFill>
                  <a:srgbClr val="E20000"/>
                </a:solidFill>
                <a:latin typeface="微软雅黑" pitchFamily="34" charset="-122"/>
                <a:ea typeface="微软雅黑" pitchFamily="34" charset="-122"/>
              </a:rPr>
              <a:t>党政党建教育通用</a:t>
            </a:r>
            <a:r>
              <a:rPr lang="en-US" altLang="zh-CN" sz="3600" b="1" dirty="0" smtClean="0">
                <a:solidFill>
                  <a:srgbClr val="E20000"/>
                </a:solidFill>
                <a:latin typeface="微软雅黑" pitchFamily="34" charset="-122"/>
                <a:ea typeface="微软雅黑" pitchFamily="34" charset="-122"/>
              </a:rPr>
              <a:t>PPT</a:t>
            </a:r>
            <a:r>
              <a:rPr lang="zh-CN" altLang="en-US" sz="3600" b="1" dirty="0">
                <a:solidFill>
                  <a:srgbClr val="E20000"/>
                </a:solidFill>
                <a:latin typeface="微软雅黑" pitchFamily="34" charset="-122"/>
                <a:ea typeface="微软雅黑" pitchFamily="34" charset="-122"/>
              </a:rPr>
              <a:t>模板</a:t>
            </a:r>
          </a:p>
        </p:txBody>
      </p:sp>
      <p:cxnSp>
        <p:nvCxnSpPr>
          <p:cNvPr id="45" name="直接连接符 44"/>
          <p:cNvCxnSpPr/>
          <p:nvPr/>
        </p:nvCxnSpPr>
        <p:spPr>
          <a:xfrm>
            <a:off x="2195736" y="2829544"/>
            <a:ext cx="4896543" cy="0"/>
          </a:xfrm>
          <a:prstGeom prst="line">
            <a:avLst/>
          </a:prstGeom>
          <a:noFill/>
          <a:ln w="19050" cap="flat" cmpd="sng" algn="ctr">
            <a:solidFill>
              <a:srgbClr val="E20000"/>
            </a:solidFill>
            <a:prstDash val="solid"/>
          </a:ln>
          <a:effectLst/>
        </p:spPr>
      </p:cxnSp>
      <p:sp>
        <p:nvSpPr>
          <p:cNvPr id="46" name="圆角矩形 45"/>
          <p:cNvSpPr/>
          <p:nvPr/>
        </p:nvSpPr>
        <p:spPr>
          <a:xfrm>
            <a:off x="3275857" y="2685528"/>
            <a:ext cx="2592288" cy="288032"/>
          </a:xfrm>
          <a:prstGeom prst="roundRect">
            <a:avLst/>
          </a:prstGeom>
          <a:solidFill>
            <a:srgbClr val="E20000"/>
          </a:solidFill>
          <a:ln w="25400" cap="flat" cmpd="sng" algn="ctr">
            <a:noFill/>
            <a:prstDash val="solid"/>
          </a:ln>
          <a:effectLst/>
        </p:spPr>
        <p:txBody>
          <a:bodyPr lIns="91430" tIns="45716" rIns="91430" bIns="4571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在这里输入贵公司的名称</a:t>
            </a:r>
          </a:p>
        </p:txBody>
      </p:sp>
      <p:sp>
        <p:nvSpPr>
          <p:cNvPr id="47" name="TextBox 46"/>
          <p:cNvSpPr txBox="1"/>
          <p:nvPr/>
        </p:nvSpPr>
        <p:spPr>
          <a:xfrm>
            <a:off x="2647560" y="3025292"/>
            <a:ext cx="3772166" cy="338546"/>
          </a:xfrm>
          <a:prstGeom prst="rect">
            <a:avLst/>
          </a:prstGeom>
          <a:noFill/>
        </p:spPr>
        <p:txBody>
          <a:bodyPr wrap="none" lIns="91430" tIns="45716" rIns="91430" bIns="45716" rtlCol="0">
            <a:spAutoFit/>
          </a:bodyPr>
          <a:lstStyle/>
          <a:p>
            <a:pPr fontAlgn="base">
              <a:spcBef>
                <a:spcPct val="0"/>
              </a:spcBef>
              <a:spcAft>
                <a:spcPct val="0"/>
              </a:spcAft>
            </a:pPr>
            <a:r>
              <a:rPr lang="zh-CN" altLang="en-US" sz="1600" dirty="0">
                <a:solidFill>
                  <a:srgbClr val="E20000"/>
                </a:solidFill>
                <a:latin typeface="微软雅黑" pitchFamily="34" charset="-122"/>
                <a:ea typeface="微软雅黑" pitchFamily="34" charset="-122"/>
              </a:rPr>
              <a:t>年终总结  新年计划 述职报告  工作汇报</a:t>
            </a:r>
          </a:p>
        </p:txBody>
      </p:sp>
      <p:pic>
        <p:nvPicPr>
          <p:cNvPr id="73" name="Picture 269" descr="鸽子上"/>
          <p:cNvPicPr>
            <a:picLocks noChangeAspect="1" noChangeArrowheads="1"/>
          </p:cNvPicPr>
          <p:nvPr/>
        </p:nvPicPr>
        <p:blipFill>
          <a:blip r:embed="rId3" cstate="screen">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bwMode="auto">
          <a:xfrm>
            <a:off x="1979712" y="31706"/>
            <a:ext cx="1655476" cy="1986938"/>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60232" y="771550"/>
            <a:ext cx="2482413" cy="4371950"/>
          </a:xfrm>
          <a:prstGeom prst="rect">
            <a:avLst/>
          </a:prstGeom>
        </p:spPr>
      </p:pic>
      <p:pic>
        <p:nvPicPr>
          <p:cNvPr id="9" name="图片 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737395" y="496854"/>
            <a:ext cx="4300898" cy="2332690"/>
          </a:xfrm>
          <a:prstGeom prst="rect">
            <a:avLst/>
          </a:prstGeom>
        </p:spPr>
      </p:pic>
    </p:spTree>
    <p:extLst>
      <p:ext uri="{BB962C8B-B14F-4D97-AF65-F5344CB8AC3E}">
        <p14:creationId xmlns:p14="http://schemas.microsoft.com/office/powerpoint/2010/main" val="22546814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250"/>
                                            <p:tgtEl>
                                              <p:spTgt spid="5"/>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1000"/>
                                            <p:tgtEl>
                                              <p:spTgt spid="73"/>
                                            </p:tgtEl>
                                          </p:cBhvr>
                                        </p:animEffect>
                                        <p:anim calcmode="lin" valueType="num">
                                          <p:cBhvr>
                                            <p:cTn id="17" dur="1000" fill="hold"/>
                                            <p:tgtEl>
                                              <p:spTgt spid="73"/>
                                            </p:tgtEl>
                                            <p:attrNameLst>
                                              <p:attrName>ppt_x</p:attrName>
                                            </p:attrNameLst>
                                          </p:cBhvr>
                                          <p:tavLst>
                                            <p:tav tm="0">
                                              <p:val>
                                                <p:strVal val="#ppt_x"/>
                                              </p:val>
                                            </p:tav>
                                            <p:tav tm="100000">
                                              <p:val>
                                                <p:strVal val="#ppt_x"/>
                                              </p:val>
                                            </p:tav>
                                          </p:tavLst>
                                        </p:anim>
                                        <p:anim calcmode="lin" valueType="num">
                                          <p:cBhvr>
                                            <p:cTn id="18" dur="1000" fill="hold"/>
                                            <p:tgtEl>
                                              <p:spTgt spid="73"/>
                                            </p:tgtEl>
                                            <p:attrNameLst>
                                              <p:attrName>ppt_y</p:attrName>
                                            </p:attrNameLst>
                                          </p:cBhvr>
                                          <p:tavLst>
                                            <p:tav tm="0">
                                              <p:val>
                                                <p:strVal val="#ppt_y+.1"/>
                                              </p:val>
                                            </p:tav>
                                            <p:tav tm="100000">
                                              <p:val>
                                                <p:strVal val="#ppt_y"/>
                                              </p:val>
                                            </p:tav>
                                          </p:tavLst>
                                        </p:anim>
                                      </p:childTnLst>
                                    </p:cTn>
                                  </p:par>
                                </p:childTnLst>
                              </p:cTn>
                            </p:par>
                            <p:par>
                              <p:cTn id="19" fill="hold">
                                <p:stCondLst>
                                  <p:cond delay="3250"/>
                                </p:stCondLst>
                                <p:childTnLst>
                                  <p:par>
                                    <p:cTn id="20" presetID="2" presetClass="entr" presetSubtype="8" fill="hold" nodeType="afterEffect" p14:presetBounceEnd="46000">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14:bounceEnd="46000">
                                          <p:cBhvr additive="base">
                                            <p:cTn id="22" dur="500" fill="hold"/>
                                            <p:tgtEl>
                                              <p:spTgt spid="45"/>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par>
                              <p:cTn id="24" fill="hold">
                                <p:stCondLst>
                                  <p:cond delay="3750"/>
                                </p:stCondLst>
                                <p:childTnLst>
                                  <p:par>
                                    <p:cTn id="25" presetID="16" presetClass="entr" presetSubtype="37"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barn(outVertical)">
                                          <p:cBhvr>
                                            <p:cTn id="27" dur="500"/>
                                            <p:tgtEl>
                                              <p:spTgt spid="46"/>
                                            </p:tgtEl>
                                          </p:cBhvr>
                                        </p:animEffect>
                                      </p:childTnLst>
                                    </p:cTn>
                                  </p:par>
                                </p:childTnLst>
                              </p:cTn>
                            </p:par>
                            <p:par>
                              <p:cTn id="28" fill="hold">
                                <p:stCondLst>
                                  <p:cond delay="4250"/>
                                </p:stCondLst>
                                <p:childTnLst>
                                  <p:par>
                                    <p:cTn id="29" presetID="12" presetClass="entr" presetSubtype="4" fill="hold" grpId="0" nodeType="afterEffect">
                                      <p:stCondLst>
                                        <p:cond delay="0"/>
                                      </p:stCondLst>
                                      <p:iterate type="lt">
                                        <p:tmPct val="10000"/>
                                      </p:iterate>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750"/>
                                            <p:tgtEl>
                                              <p:spTgt spid="44"/>
                                            </p:tgtEl>
                                            <p:attrNameLst>
                                              <p:attrName>ppt_y</p:attrName>
                                            </p:attrNameLst>
                                          </p:cBhvr>
                                          <p:tavLst>
                                            <p:tav tm="0">
                                              <p:val>
                                                <p:strVal val="#ppt_y+#ppt_h*1.125000"/>
                                              </p:val>
                                            </p:tav>
                                            <p:tav tm="100000">
                                              <p:val>
                                                <p:strVal val="#ppt_y"/>
                                              </p:val>
                                            </p:tav>
                                          </p:tavLst>
                                        </p:anim>
                                        <p:animEffect transition="in" filter="wipe(up)">
                                          <p:cBhvr>
                                            <p:cTn id="32" dur="750"/>
                                            <p:tgtEl>
                                              <p:spTgt spid="44"/>
                                            </p:tgtEl>
                                          </p:cBhvr>
                                        </p:animEffect>
                                      </p:childTnLst>
                                    </p:cTn>
                                  </p:par>
                                </p:childTnLst>
                              </p:cTn>
                            </p:par>
                            <p:par>
                              <p:cTn id="33" fill="hold">
                                <p:stCondLst>
                                  <p:cond delay="5900"/>
                                </p:stCondLst>
                                <p:childTnLst>
                                  <p:par>
                                    <p:cTn id="34" presetID="42" presetClass="entr" presetSubtype="0"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1000"/>
                                            <p:tgtEl>
                                              <p:spTgt spid="47"/>
                                            </p:tgtEl>
                                          </p:cBhvr>
                                        </p:animEffect>
                                        <p:anim calcmode="lin" valueType="num">
                                          <p:cBhvr>
                                            <p:cTn id="37" dur="1000" fill="hold"/>
                                            <p:tgtEl>
                                              <p:spTgt spid="47"/>
                                            </p:tgtEl>
                                            <p:attrNameLst>
                                              <p:attrName>ppt_x</p:attrName>
                                            </p:attrNameLst>
                                          </p:cBhvr>
                                          <p:tavLst>
                                            <p:tav tm="0">
                                              <p:val>
                                                <p:strVal val="#ppt_x"/>
                                              </p:val>
                                            </p:tav>
                                            <p:tav tm="100000">
                                              <p:val>
                                                <p:strVal val="#ppt_x"/>
                                              </p:val>
                                            </p:tav>
                                          </p:tavLst>
                                        </p:anim>
                                        <p:anim calcmode="lin" valueType="num">
                                          <p:cBhvr>
                                            <p:cTn id="38" dur="1000" fill="hold"/>
                                            <p:tgtEl>
                                              <p:spTgt spid="47"/>
                                            </p:tgtEl>
                                            <p:attrNameLst>
                                              <p:attrName>ppt_y</p:attrName>
                                            </p:attrNameLst>
                                          </p:cBhvr>
                                          <p:tavLst>
                                            <p:tav tm="0">
                                              <p:val>
                                                <p:strVal val="#ppt_y+.1"/>
                                              </p:val>
                                            </p:tav>
                                            <p:tav tm="100000">
                                              <p:val>
                                                <p:strVal val="#ppt_y"/>
                                              </p:val>
                                            </p:tav>
                                          </p:tavLst>
                                        </p:anim>
                                      </p:childTnLst>
                                    </p:cTn>
                                  </p:par>
                                </p:childTnLst>
                              </p:cTn>
                            </p:par>
                            <p:par>
                              <p:cTn id="39" fill="hold">
                                <p:stCondLst>
                                  <p:cond delay="6900"/>
                                </p:stCondLst>
                                <p:childTnLst>
                                  <p:par>
                                    <p:cTn id="40" presetID="53" presetClass="entr" presetSubtype="16"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animBg="1"/>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250"/>
                                            <p:tgtEl>
                                              <p:spTgt spid="5"/>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1000"/>
                                            <p:tgtEl>
                                              <p:spTgt spid="73"/>
                                            </p:tgtEl>
                                          </p:cBhvr>
                                        </p:animEffect>
                                        <p:anim calcmode="lin" valueType="num">
                                          <p:cBhvr>
                                            <p:cTn id="17" dur="1000" fill="hold"/>
                                            <p:tgtEl>
                                              <p:spTgt spid="73"/>
                                            </p:tgtEl>
                                            <p:attrNameLst>
                                              <p:attrName>ppt_x</p:attrName>
                                            </p:attrNameLst>
                                          </p:cBhvr>
                                          <p:tavLst>
                                            <p:tav tm="0">
                                              <p:val>
                                                <p:strVal val="#ppt_x"/>
                                              </p:val>
                                            </p:tav>
                                            <p:tav tm="100000">
                                              <p:val>
                                                <p:strVal val="#ppt_x"/>
                                              </p:val>
                                            </p:tav>
                                          </p:tavLst>
                                        </p:anim>
                                        <p:anim calcmode="lin" valueType="num">
                                          <p:cBhvr>
                                            <p:cTn id="18" dur="1000" fill="hold"/>
                                            <p:tgtEl>
                                              <p:spTgt spid="73"/>
                                            </p:tgtEl>
                                            <p:attrNameLst>
                                              <p:attrName>ppt_y</p:attrName>
                                            </p:attrNameLst>
                                          </p:cBhvr>
                                          <p:tavLst>
                                            <p:tav tm="0">
                                              <p:val>
                                                <p:strVal val="#ppt_y+.1"/>
                                              </p:val>
                                            </p:tav>
                                            <p:tav tm="100000">
                                              <p:val>
                                                <p:strVal val="#ppt_y"/>
                                              </p:val>
                                            </p:tav>
                                          </p:tavLst>
                                        </p:anim>
                                      </p:childTnLst>
                                    </p:cTn>
                                  </p:par>
                                </p:childTnLst>
                              </p:cTn>
                            </p:par>
                            <p:par>
                              <p:cTn id="19" fill="hold">
                                <p:stCondLst>
                                  <p:cond delay="3250"/>
                                </p:stCondLst>
                                <p:childTnLst>
                                  <p:par>
                                    <p:cTn id="20" presetID="2" presetClass="entr" presetSubtype="8"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0-#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par>
                              <p:cTn id="24" fill="hold">
                                <p:stCondLst>
                                  <p:cond delay="3750"/>
                                </p:stCondLst>
                                <p:childTnLst>
                                  <p:par>
                                    <p:cTn id="25" presetID="16" presetClass="entr" presetSubtype="37"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barn(outVertical)">
                                          <p:cBhvr>
                                            <p:cTn id="27" dur="500"/>
                                            <p:tgtEl>
                                              <p:spTgt spid="46"/>
                                            </p:tgtEl>
                                          </p:cBhvr>
                                        </p:animEffect>
                                      </p:childTnLst>
                                    </p:cTn>
                                  </p:par>
                                </p:childTnLst>
                              </p:cTn>
                            </p:par>
                            <p:par>
                              <p:cTn id="28" fill="hold">
                                <p:stCondLst>
                                  <p:cond delay="4250"/>
                                </p:stCondLst>
                                <p:childTnLst>
                                  <p:par>
                                    <p:cTn id="29" presetID="12" presetClass="entr" presetSubtype="4" fill="hold" grpId="0" nodeType="afterEffect">
                                      <p:stCondLst>
                                        <p:cond delay="0"/>
                                      </p:stCondLst>
                                      <p:iterate type="lt">
                                        <p:tmPct val="10000"/>
                                      </p:iterate>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750"/>
                                            <p:tgtEl>
                                              <p:spTgt spid="44"/>
                                            </p:tgtEl>
                                            <p:attrNameLst>
                                              <p:attrName>ppt_y</p:attrName>
                                            </p:attrNameLst>
                                          </p:cBhvr>
                                          <p:tavLst>
                                            <p:tav tm="0">
                                              <p:val>
                                                <p:strVal val="#ppt_y+#ppt_h*1.125000"/>
                                              </p:val>
                                            </p:tav>
                                            <p:tav tm="100000">
                                              <p:val>
                                                <p:strVal val="#ppt_y"/>
                                              </p:val>
                                            </p:tav>
                                          </p:tavLst>
                                        </p:anim>
                                        <p:animEffect transition="in" filter="wipe(up)">
                                          <p:cBhvr>
                                            <p:cTn id="32" dur="750"/>
                                            <p:tgtEl>
                                              <p:spTgt spid="44"/>
                                            </p:tgtEl>
                                          </p:cBhvr>
                                        </p:animEffect>
                                      </p:childTnLst>
                                    </p:cTn>
                                  </p:par>
                                </p:childTnLst>
                              </p:cTn>
                            </p:par>
                            <p:par>
                              <p:cTn id="33" fill="hold">
                                <p:stCondLst>
                                  <p:cond delay="5900"/>
                                </p:stCondLst>
                                <p:childTnLst>
                                  <p:par>
                                    <p:cTn id="34" presetID="42" presetClass="entr" presetSubtype="0"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1000"/>
                                            <p:tgtEl>
                                              <p:spTgt spid="47"/>
                                            </p:tgtEl>
                                          </p:cBhvr>
                                        </p:animEffect>
                                        <p:anim calcmode="lin" valueType="num">
                                          <p:cBhvr>
                                            <p:cTn id="37" dur="1000" fill="hold"/>
                                            <p:tgtEl>
                                              <p:spTgt spid="47"/>
                                            </p:tgtEl>
                                            <p:attrNameLst>
                                              <p:attrName>ppt_x</p:attrName>
                                            </p:attrNameLst>
                                          </p:cBhvr>
                                          <p:tavLst>
                                            <p:tav tm="0">
                                              <p:val>
                                                <p:strVal val="#ppt_x"/>
                                              </p:val>
                                            </p:tav>
                                            <p:tav tm="100000">
                                              <p:val>
                                                <p:strVal val="#ppt_x"/>
                                              </p:val>
                                            </p:tav>
                                          </p:tavLst>
                                        </p:anim>
                                        <p:anim calcmode="lin" valueType="num">
                                          <p:cBhvr>
                                            <p:cTn id="38" dur="1000" fill="hold"/>
                                            <p:tgtEl>
                                              <p:spTgt spid="47"/>
                                            </p:tgtEl>
                                            <p:attrNameLst>
                                              <p:attrName>ppt_y</p:attrName>
                                            </p:attrNameLst>
                                          </p:cBhvr>
                                          <p:tavLst>
                                            <p:tav tm="0">
                                              <p:val>
                                                <p:strVal val="#ppt_y+.1"/>
                                              </p:val>
                                            </p:tav>
                                            <p:tav tm="100000">
                                              <p:val>
                                                <p:strVal val="#ppt_y"/>
                                              </p:val>
                                            </p:tav>
                                          </p:tavLst>
                                        </p:anim>
                                      </p:childTnLst>
                                    </p:cTn>
                                  </p:par>
                                </p:childTnLst>
                              </p:cTn>
                            </p:par>
                            <p:par>
                              <p:cTn id="39" fill="hold">
                                <p:stCondLst>
                                  <p:cond delay="6900"/>
                                </p:stCondLst>
                                <p:childTnLst>
                                  <p:par>
                                    <p:cTn id="40" presetID="53" presetClass="entr" presetSubtype="16"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animBg="1"/>
          <p:bldP spid="4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六边形 2"/>
          <p:cNvSpPr/>
          <p:nvPr/>
        </p:nvSpPr>
        <p:spPr>
          <a:xfrm>
            <a:off x="3605333" y="699542"/>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5" name="六边形 4"/>
          <p:cNvSpPr/>
          <p:nvPr/>
        </p:nvSpPr>
        <p:spPr>
          <a:xfrm>
            <a:off x="4732193" y="1331558"/>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6" name="六边形 5"/>
          <p:cNvSpPr/>
          <p:nvPr/>
        </p:nvSpPr>
        <p:spPr>
          <a:xfrm>
            <a:off x="3605331" y="1947263"/>
            <a:ext cx="1330501" cy="1147050"/>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 name="六边形 6"/>
          <p:cNvSpPr/>
          <p:nvPr/>
        </p:nvSpPr>
        <p:spPr>
          <a:xfrm>
            <a:off x="5859054" y="1963696"/>
            <a:ext cx="1330501" cy="1147050"/>
          </a:xfrm>
          <a:prstGeom prst="hexagon">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8" name="六边形 7"/>
          <p:cNvSpPr/>
          <p:nvPr/>
        </p:nvSpPr>
        <p:spPr>
          <a:xfrm>
            <a:off x="4735815" y="2571110"/>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9" name="六边形 8"/>
          <p:cNvSpPr/>
          <p:nvPr/>
        </p:nvSpPr>
        <p:spPr>
          <a:xfrm>
            <a:off x="6985915" y="1334316"/>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0" name="六边形 9"/>
          <p:cNvSpPr/>
          <p:nvPr/>
        </p:nvSpPr>
        <p:spPr>
          <a:xfrm>
            <a:off x="2478471" y="1334316"/>
            <a:ext cx="1330501" cy="1147050"/>
          </a:xfrm>
          <a:prstGeom prst="hexagon">
            <a:avLst/>
          </a:prstGeom>
          <a:blipFill>
            <a:blip r:embed="rId6"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1" name="六边形 10"/>
          <p:cNvSpPr/>
          <p:nvPr/>
        </p:nvSpPr>
        <p:spPr>
          <a:xfrm>
            <a:off x="3605333" y="3194983"/>
            <a:ext cx="1330501" cy="1147050"/>
          </a:xfrm>
          <a:prstGeom prst="hexagon">
            <a:avLst/>
          </a:prstGeom>
          <a:blipFill>
            <a:blip r:embed="rId7"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2" name="六边形 11"/>
          <p:cNvSpPr/>
          <p:nvPr/>
        </p:nvSpPr>
        <p:spPr>
          <a:xfrm>
            <a:off x="5859055" y="3194983"/>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3" name="六边形 12"/>
          <p:cNvSpPr/>
          <p:nvPr/>
        </p:nvSpPr>
        <p:spPr>
          <a:xfrm>
            <a:off x="6985915" y="2561520"/>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4" name="六边形 13"/>
          <p:cNvSpPr/>
          <p:nvPr/>
        </p:nvSpPr>
        <p:spPr>
          <a:xfrm>
            <a:off x="2478471" y="2561520"/>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5" name="六边形 14"/>
          <p:cNvSpPr/>
          <p:nvPr/>
        </p:nvSpPr>
        <p:spPr>
          <a:xfrm>
            <a:off x="1351609" y="1963696"/>
            <a:ext cx="1330501" cy="1147050"/>
          </a:xfrm>
          <a:prstGeom prst="hexagon">
            <a:avLst/>
          </a:prstGeom>
          <a:solidFill>
            <a:srgbClr val="E20000"/>
          </a:solidFill>
          <a:ln w="25400" cap="flat" cmpd="sng" algn="ctr">
            <a:no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6" name="TextBox 15"/>
          <p:cNvSpPr txBox="1"/>
          <p:nvPr/>
        </p:nvSpPr>
        <p:spPr>
          <a:xfrm flipH="1">
            <a:off x="899592" y="4155926"/>
            <a:ext cx="1433957" cy="268230"/>
          </a:xfrm>
          <a:prstGeom prst="rect">
            <a:avLst/>
          </a:prstGeom>
          <a:noFill/>
        </p:spPr>
        <p:txBody>
          <a:bodyPr wrap="square" lIns="70564" tIns="35282" rIns="70564" bIns="35282"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1600">
                <a:solidFill>
                  <a:schemeClr val="tx1">
                    <a:lumMod val="85000"/>
                    <a:lumOff val="15000"/>
                  </a:schemeClr>
                </a:solidFill>
                <a:latin typeface="Arial Rounded MT Bold" pitchFamily="34" charset="0"/>
                <a:cs typeface="Times New Roman" pitchFamily="18" charset="0"/>
              </a:rPr>
              <a:t>添加标题</a:t>
            </a:r>
            <a:endParaRPr lang="zh-CN" altLang="en-US" sz="1600" dirty="0">
              <a:solidFill>
                <a:schemeClr val="tx1">
                  <a:lumMod val="85000"/>
                  <a:lumOff val="15000"/>
                </a:schemeClr>
              </a:solidFill>
              <a:latin typeface="Arial Rounded MT Bold" pitchFamily="34" charset="0"/>
              <a:cs typeface="Times New Roman" pitchFamily="18" charset="0"/>
            </a:endParaRPr>
          </a:p>
        </p:txBody>
      </p:sp>
      <p:sp>
        <p:nvSpPr>
          <p:cNvPr id="17" name="TextBox 16"/>
          <p:cNvSpPr txBox="1"/>
          <p:nvPr/>
        </p:nvSpPr>
        <p:spPr>
          <a:xfrm>
            <a:off x="899593" y="4402719"/>
            <a:ext cx="3433001" cy="511374"/>
          </a:xfrm>
          <a:prstGeom prst="rect">
            <a:avLst/>
          </a:prstGeom>
          <a:noFill/>
        </p:spPr>
        <p:txBody>
          <a:bodyPr wrap="square" lIns="70564" tIns="35282" rIns="70564" bIns="35282" rtlCol="0">
            <a:spAutoFit/>
          </a:bodyPr>
          <a:lstStyle/>
          <a:p>
            <a:pPr>
              <a:lnSpc>
                <a:spcPct val="130000"/>
              </a:lnSpc>
              <a:defRPr/>
            </a:pPr>
            <a:r>
              <a:rPr lang="zh-CN" altLang="en-US" sz="11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52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300" fill="hold"/>
                                        <p:tgtEl>
                                          <p:spTgt spid="15"/>
                                        </p:tgtEl>
                                        <p:attrNameLst>
                                          <p:attrName>ppt_w</p:attrName>
                                        </p:attrNameLst>
                                      </p:cBhvr>
                                      <p:tavLst>
                                        <p:tav tm="0">
                                          <p:val>
                                            <p:fltVal val="0"/>
                                          </p:val>
                                        </p:tav>
                                        <p:tav tm="100000">
                                          <p:val>
                                            <p:strVal val="#ppt_w"/>
                                          </p:val>
                                        </p:tav>
                                      </p:tavLst>
                                    </p:anim>
                                    <p:anim calcmode="lin" valueType="num">
                                      <p:cBhvr>
                                        <p:cTn id="12" dur="300" fill="hold"/>
                                        <p:tgtEl>
                                          <p:spTgt spid="15"/>
                                        </p:tgtEl>
                                        <p:attrNameLst>
                                          <p:attrName>ppt_h</p:attrName>
                                        </p:attrNameLst>
                                      </p:cBhvr>
                                      <p:tavLst>
                                        <p:tav tm="0">
                                          <p:val>
                                            <p:fltVal val="0"/>
                                          </p:val>
                                        </p:tav>
                                        <p:tav tm="100000">
                                          <p:val>
                                            <p:strVal val="#ppt_h"/>
                                          </p:val>
                                        </p:tav>
                                      </p:tavLst>
                                    </p:anim>
                                    <p:anim calcmode="lin" valueType="num">
                                      <p:cBhvr>
                                        <p:cTn id="13" dur="300" fill="hold"/>
                                        <p:tgtEl>
                                          <p:spTgt spid="15"/>
                                        </p:tgtEl>
                                        <p:attrNameLst>
                                          <p:attrName>ppt_x</p:attrName>
                                        </p:attrNameLst>
                                      </p:cBhvr>
                                      <p:tavLst>
                                        <p:tav tm="0">
                                          <p:val>
                                            <p:fltVal val="0.5"/>
                                          </p:val>
                                        </p:tav>
                                        <p:tav tm="100000">
                                          <p:val>
                                            <p:strVal val="#ppt_x"/>
                                          </p:val>
                                        </p:tav>
                                      </p:tavLst>
                                    </p:anim>
                                    <p:anim calcmode="lin" valueType="num">
                                      <p:cBhvr>
                                        <p:cTn id="14" dur="300" fill="hold"/>
                                        <p:tgtEl>
                                          <p:spTgt spid="15"/>
                                        </p:tgtEl>
                                        <p:attrNameLst>
                                          <p:attrName>ppt_y</p:attrName>
                                        </p:attrNameLst>
                                      </p:cBhvr>
                                      <p:tavLst>
                                        <p:tav tm="0">
                                          <p:val>
                                            <p:fltVal val="0.5"/>
                                          </p:val>
                                        </p:tav>
                                        <p:tav tm="100000">
                                          <p:val>
                                            <p:strVal val="#ppt_y"/>
                                          </p:val>
                                        </p:tav>
                                      </p:tavLst>
                                    </p:anim>
                                  </p:childTnLst>
                                </p:cTn>
                              </p:par>
                              <p:par>
                                <p:cTn id="15" presetID="26" presetClass="emph" presetSubtype="0" fill="hold" grpId="1" nodeType="withEffect">
                                  <p:stCondLst>
                                    <p:cond delay="300"/>
                                  </p:stCondLst>
                                  <p:childTnLst>
                                    <p:animEffect transition="out" filter="fade">
                                      <p:cBhvr>
                                        <p:cTn id="16" dur="300" tmFilter="0, 0; .2, .5; .8, .5; 1, 0"/>
                                        <p:tgtEl>
                                          <p:spTgt spid="15"/>
                                        </p:tgtEl>
                                      </p:cBhvr>
                                    </p:animEffect>
                                    <p:animScale>
                                      <p:cBhvr>
                                        <p:cTn id="17" dur="150" autoRev="1" fill="hold"/>
                                        <p:tgtEl>
                                          <p:spTgt spid="15"/>
                                        </p:tgtEl>
                                      </p:cBhvr>
                                      <p:by x="105000" y="105000"/>
                                    </p:animScale>
                                  </p:childTnLst>
                                </p:cTn>
                              </p:par>
                              <p:par>
                                <p:cTn id="18" presetID="23" presetClass="entr" presetSubtype="528" fill="hold" grpId="0" nodeType="withEffect">
                                  <p:stCondLst>
                                    <p:cond delay="100"/>
                                  </p:stCondLst>
                                  <p:childTnLst>
                                    <p:set>
                                      <p:cBhvr>
                                        <p:cTn id="19" dur="1" fill="hold">
                                          <p:stCondLst>
                                            <p:cond delay="0"/>
                                          </p:stCondLst>
                                        </p:cTn>
                                        <p:tgtEl>
                                          <p:spTgt spid="10"/>
                                        </p:tgtEl>
                                        <p:attrNameLst>
                                          <p:attrName>style.visibility</p:attrName>
                                        </p:attrNameLst>
                                      </p:cBhvr>
                                      <p:to>
                                        <p:strVal val="visible"/>
                                      </p:to>
                                    </p:set>
                                    <p:anim calcmode="lin" valueType="num">
                                      <p:cBhvr>
                                        <p:cTn id="20" dur="300" fill="hold"/>
                                        <p:tgtEl>
                                          <p:spTgt spid="10"/>
                                        </p:tgtEl>
                                        <p:attrNameLst>
                                          <p:attrName>ppt_w</p:attrName>
                                        </p:attrNameLst>
                                      </p:cBhvr>
                                      <p:tavLst>
                                        <p:tav tm="0">
                                          <p:val>
                                            <p:fltVal val="0"/>
                                          </p:val>
                                        </p:tav>
                                        <p:tav tm="100000">
                                          <p:val>
                                            <p:strVal val="#ppt_w"/>
                                          </p:val>
                                        </p:tav>
                                      </p:tavLst>
                                    </p:anim>
                                    <p:anim calcmode="lin" valueType="num">
                                      <p:cBhvr>
                                        <p:cTn id="21" dur="300" fill="hold"/>
                                        <p:tgtEl>
                                          <p:spTgt spid="10"/>
                                        </p:tgtEl>
                                        <p:attrNameLst>
                                          <p:attrName>ppt_h</p:attrName>
                                        </p:attrNameLst>
                                      </p:cBhvr>
                                      <p:tavLst>
                                        <p:tav tm="0">
                                          <p:val>
                                            <p:fltVal val="0"/>
                                          </p:val>
                                        </p:tav>
                                        <p:tav tm="100000">
                                          <p:val>
                                            <p:strVal val="#ppt_h"/>
                                          </p:val>
                                        </p:tav>
                                      </p:tavLst>
                                    </p:anim>
                                    <p:anim calcmode="lin" valueType="num">
                                      <p:cBhvr>
                                        <p:cTn id="22" dur="300" fill="hold"/>
                                        <p:tgtEl>
                                          <p:spTgt spid="10"/>
                                        </p:tgtEl>
                                        <p:attrNameLst>
                                          <p:attrName>ppt_x</p:attrName>
                                        </p:attrNameLst>
                                      </p:cBhvr>
                                      <p:tavLst>
                                        <p:tav tm="0">
                                          <p:val>
                                            <p:fltVal val="0.5"/>
                                          </p:val>
                                        </p:tav>
                                        <p:tav tm="100000">
                                          <p:val>
                                            <p:strVal val="#ppt_x"/>
                                          </p:val>
                                        </p:tav>
                                      </p:tavLst>
                                    </p:anim>
                                    <p:anim calcmode="lin" valueType="num">
                                      <p:cBhvr>
                                        <p:cTn id="23" dur="300" fill="hold"/>
                                        <p:tgtEl>
                                          <p:spTgt spid="10"/>
                                        </p:tgtEl>
                                        <p:attrNameLst>
                                          <p:attrName>ppt_y</p:attrName>
                                        </p:attrNameLst>
                                      </p:cBhvr>
                                      <p:tavLst>
                                        <p:tav tm="0">
                                          <p:val>
                                            <p:fltVal val="0.5"/>
                                          </p:val>
                                        </p:tav>
                                        <p:tav tm="100000">
                                          <p:val>
                                            <p:strVal val="#ppt_y"/>
                                          </p:val>
                                        </p:tav>
                                      </p:tavLst>
                                    </p:anim>
                                  </p:childTnLst>
                                </p:cTn>
                              </p:par>
                              <p:par>
                                <p:cTn id="24" presetID="26" presetClass="emph" presetSubtype="0" fill="hold" grpId="1" nodeType="withEffect">
                                  <p:stCondLst>
                                    <p:cond delay="400"/>
                                  </p:stCondLst>
                                  <p:childTnLst>
                                    <p:animEffect transition="out" filter="fade">
                                      <p:cBhvr>
                                        <p:cTn id="25" dur="300" tmFilter="0, 0; .2, .5; .8, .5; 1, 0"/>
                                        <p:tgtEl>
                                          <p:spTgt spid="10"/>
                                        </p:tgtEl>
                                      </p:cBhvr>
                                    </p:animEffect>
                                    <p:animScale>
                                      <p:cBhvr>
                                        <p:cTn id="26" dur="150" autoRev="1" fill="hold"/>
                                        <p:tgtEl>
                                          <p:spTgt spid="10"/>
                                        </p:tgtEl>
                                      </p:cBhvr>
                                      <p:by x="105000" y="105000"/>
                                    </p:animScale>
                                  </p:childTnLst>
                                </p:cTn>
                              </p:par>
                              <p:par>
                                <p:cTn id="27" presetID="23" presetClass="entr" presetSubtype="528" fill="hold" grpId="0" nodeType="withEffect">
                                  <p:stCondLst>
                                    <p:cond delay="200"/>
                                  </p:stCondLst>
                                  <p:childTnLst>
                                    <p:set>
                                      <p:cBhvr>
                                        <p:cTn id="28" dur="1" fill="hold">
                                          <p:stCondLst>
                                            <p:cond delay="0"/>
                                          </p:stCondLst>
                                        </p:cTn>
                                        <p:tgtEl>
                                          <p:spTgt spid="3"/>
                                        </p:tgtEl>
                                        <p:attrNameLst>
                                          <p:attrName>style.visibility</p:attrName>
                                        </p:attrNameLst>
                                      </p:cBhvr>
                                      <p:to>
                                        <p:strVal val="visible"/>
                                      </p:to>
                                    </p:set>
                                    <p:anim calcmode="lin" valueType="num">
                                      <p:cBhvr>
                                        <p:cTn id="29" dur="300" fill="hold"/>
                                        <p:tgtEl>
                                          <p:spTgt spid="3"/>
                                        </p:tgtEl>
                                        <p:attrNameLst>
                                          <p:attrName>ppt_w</p:attrName>
                                        </p:attrNameLst>
                                      </p:cBhvr>
                                      <p:tavLst>
                                        <p:tav tm="0">
                                          <p:val>
                                            <p:fltVal val="0"/>
                                          </p:val>
                                        </p:tav>
                                        <p:tav tm="100000">
                                          <p:val>
                                            <p:strVal val="#ppt_w"/>
                                          </p:val>
                                        </p:tav>
                                      </p:tavLst>
                                    </p:anim>
                                    <p:anim calcmode="lin" valueType="num">
                                      <p:cBhvr>
                                        <p:cTn id="30" dur="300" fill="hold"/>
                                        <p:tgtEl>
                                          <p:spTgt spid="3"/>
                                        </p:tgtEl>
                                        <p:attrNameLst>
                                          <p:attrName>ppt_h</p:attrName>
                                        </p:attrNameLst>
                                      </p:cBhvr>
                                      <p:tavLst>
                                        <p:tav tm="0">
                                          <p:val>
                                            <p:fltVal val="0"/>
                                          </p:val>
                                        </p:tav>
                                        <p:tav tm="100000">
                                          <p:val>
                                            <p:strVal val="#ppt_h"/>
                                          </p:val>
                                        </p:tav>
                                      </p:tavLst>
                                    </p:anim>
                                    <p:anim calcmode="lin" valueType="num">
                                      <p:cBhvr>
                                        <p:cTn id="31" dur="300" fill="hold"/>
                                        <p:tgtEl>
                                          <p:spTgt spid="3"/>
                                        </p:tgtEl>
                                        <p:attrNameLst>
                                          <p:attrName>ppt_x</p:attrName>
                                        </p:attrNameLst>
                                      </p:cBhvr>
                                      <p:tavLst>
                                        <p:tav tm="0">
                                          <p:val>
                                            <p:fltVal val="0.5"/>
                                          </p:val>
                                        </p:tav>
                                        <p:tav tm="100000">
                                          <p:val>
                                            <p:strVal val="#ppt_x"/>
                                          </p:val>
                                        </p:tav>
                                      </p:tavLst>
                                    </p:anim>
                                    <p:anim calcmode="lin" valueType="num">
                                      <p:cBhvr>
                                        <p:cTn id="32" dur="300" fill="hold"/>
                                        <p:tgtEl>
                                          <p:spTgt spid="3"/>
                                        </p:tgtEl>
                                        <p:attrNameLst>
                                          <p:attrName>ppt_y</p:attrName>
                                        </p:attrNameLst>
                                      </p:cBhvr>
                                      <p:tavLst>
                                        <p:tav tm="0">
                                          <p:val>
                                            <p:fltVal val="0.5"/>
                                          </p:val>
                                        </p:tav>
                                        <p:tav tm="100000">
                                          <p:val>
                                            <p:strVal val="#ppt_y"/>
                                          </p:val>
                                        </p:tav>
                                      </p:tavLst>
                                    </p:anim>
                                  </p:childTnLst>
                                </p:cTn>
                              </p:par>
                              <p:par>
                                <p:cTn id="33" presetID="26" presetClass="emph" presetSubtype="0" fill="hold" grpId="1" nodeType="withEffect">
                                  <p:stCondLst>
                                    <p:cond delay="500"/>
                                  </p:stCondLst>
                                  <p:childTnLst>
                                    <p:animEffect transition="out" filter="fade">
                                      <p:cBhvr>
                                        <p:cTn id="34" dur="300" tmFilter="0, 0; .2, .5; .8, .5; 1, 0"/>
                                        <p:tgtEl>
                                          <p:spTgt spid="3"/>
                                        </p:tgtEl>
                                      </p:cBhvr>
                                    </p:animEffect>
                                    <p:animScale>
                                      <p:cBhvr>
                                        <p:cTn id="35" dur="150" autoRev="1" fill="hold"/>
                                        <p:tgtEl>
                                          <p:spTgt spid="3"/>
                                        </p:tgtEl>
                                      </p:cBhvr>
                                      <p:by x="105000" y="105000"/>
                                    </p:animScale>
                                  </p:childTnLst>
                                </p:cTn>
                              </p:par>
                              <p:par>
                                <p:cTn id="36" presetID="23" presetClass="entr" presetSubtype="528" fill="hold" grpId="0" nodeType="withEffect">
                                  <p:stCondLst>
                                    <p:cond delay="300"/>
                                  </p:stCondLst>
                                  <p:childTnLst>
                                    <p:set>
                                      <p:cBhvr>
                                        <p:cTn id="37" dur="1" fill="hold">
                                          <p:stCondLst>
                                            <p:cond delay="0"/>
                                          </p:stCondLst>
                                        </p:cTn>
                                        <p:tgtEl>
                                          <p:spTgt spid="5"/>
                                        </p:tgtEl>
                                        <p:attrNameLst>
                                          <p:attrName>style.visibility</p:attrName>
                                        </p:attrNameLst>
                                      </p:cBhvr>
                                      <p:to>
                                        <p:strVal val="visible"/>
                                      </p:to>
                                    </p:set>
                                    <p:anim calcmode="lin" valueType="num">
                                      <p:cBhvr>
                                        <p:cTn id="38" dur="300" fill="hold"/>
                                        <p:tgtEl>
                                          <p:spTgt spid="5"/>
                                        </p:tgtEl>
                                        <p:attrNameLst>
                                          <p:attrName>ppt_w</p:attrName>
                                        </p:attrNameLst>
                                      </p:cBhvr>
                                      <p:tavLst>
                                        <p:tav tm="0">
                                          <p:val>
                                            <p:fltVal val="0"/>
                                          </p:val>
                                        </p:tav>
                                        <p:tav tm="100000">
                                          <p:val>
                                            <p:strVal val="#ppt_w"/>
                                          </p:val>
                                        </p:tav>
                                      </p:tavLst>
                                    </p:anim>
                                    <p:anim calcmode="lin" valueType="num">
                                      <p:cBhvr>
                                        <p:cTn id="39" dur="300" fill="hold"/>
                                        <p:tgtEl>
                                          <p:spTgt spid="5"/>
                                        </p:tgtEl>
                                        <p:attrNameLst>
                                          <p:attrName>ppt_h</p:attrName>
                                        </p:attrNameLst>
                                      </p:cBhvr>
                                      <p:tavLst>
                                        <p:tav tm="0">
                                          <p:val>
                                            <p:fltVal val="0"/>
                                          </p:val>
                                        </p:tav>
                                        <p:tav tm="100000">
                                          <p:val>
                                            <p:strVal val="#ppt_h"/>
                                          </p:val>
                                        </p:tav>
                                      </p:tavLst>
                                    </p:anim>
                                    <p:anim calcmode="lin" valueType="num">
                                      <p:cBhvr>
                                        <p:cTn id="40" dur="300" fill="hold"/>
                                        <p:tgtEl>
                                          <p:spTgt spid="5"/>
                                        </p:tgtEl>
                                        <p:attrNameLst>
                                          <p:attrName>ppt_x</p:attrName>
                                        </p:attrNameLst>
                                      </p:cBhvr>
                                      <p:tavLst>
                                        <p:tav tm="0">
                                          <p:val>
                                            <p:fltVal val="0.5"/>
                                          </p:val>
                                        </p:tav>
                                        <p:tav tm="100000">
                                          <p:val>
                                            <p:strVal val="#ppt_x"/>
                                          </p:val>
                                        </p:tav>
                                      </p:tavLst>
                                    </p:anim>
                                    <p:anim calcmode="lin" valueType="num">
                                      <p:cBhvr>
                                        <p:cTn id="41" dur="300" fill="hold"/>
                                        <p:tgtEl>
                                          <p:spTgt spid="5"/>
                                        </p:tgtEl>
                                        <p:attrNameLst>
                                          <p:attrName>ppt_y</p:attrName>
                                        </p:attrNameLst>
                                      </p:cBhvr>
                                      <p:tavLst>
                                        <p:tav tm="0">
                                          <p:val>
                                            <p:fltVal val="0.5"/>
                                          </p:val>
                                        </p:tav>
                                        <p:tav tm="100000">
                                          <p:val>
                                            <p:strVal val="#ppt_y"/>
                                          </p:val>
                                        </p:tav>
                                      </p:tavLst>
                                    </p:anim>
                                  </p:childTnLst>
                                </p:cTn>
                              </p:par>
                              <p:par>
                                <p:cTn id="42" presetID="26" presetClass="emph" presetSubtype="0" fill="hold" grpId="1" nodeType="withEffect">
                                  <p:stCondLst>
                                    <p:cond delay="600"/>
                                  </p:stCondLst>
                                  <p:childTnLst>
                                    <p:animEffect transition="out" filter="fade">
                                      <p:cBhvr>
                                        <p:cTn id="43" dur="300" tmFilter="0, 0; .2, .5; .8, .5; 1, 0"/>
                                        <p:tgtEl>
                                          <p:spTgt spid="5"/>
                                        </p:tgtEl>
                                      </p:cBhvr>
                                    </p:animEffect>
                                    <p:animScale>
                                      <p:cBhvr>
                                        <p:cTn id="44" dur="150" autoRev="1" fill="hold"/>
                                        <p:tgtEl>
                                          <p:spTgt spid="5"/>
                                        </p:tgtEl>
                                      </p:cBhvr>
                                      <p:by x="105000" y="105000"/>
                                    </p:animScale>
                                  </p:childTnLst>
                                </p:cTn>
                              </p:par>
                              <p:par>
                                <p:cTn id="45" presetID="23" presetClass="entr" presetSubtype="528" fill="hold" grpId="0" nodeType="withEffect">
                                  <p:stCondLst>
                                    <p:cond delay="400"/>
                                  </p:stCondLst>
                                  <p:childTnLst>
                                    <p:set>
                                      <p:cBhvr>
                                        <p:cTn id="46" dur="1" fill="hold">
                                          <p:stCondLst>
                                            <p:cond delay="0"/>
                                          </p:stCondLst>
                                        </p:cTn>
                                        <p:tgtEl>
                                          <p:spTgt spid="7"/>
                                        </p:tgtEl>
                                        <p:attrNameLst>
                                          <p:attrName>style.visibility</p:attrName>
                                        </p:attrNameLst>
                                      </p:cBhvr>
                                      <p:to>
                                        <p:strVal val="visible"/>
                                      </p:to>
                                    </p:set>
                                    <p:anim calcmode="lin" valueType="num">
                                      <p:cBhvr>
                                        <p:cTn id="47" dur="300" fill="hold"/>
                                        <p:tgtEl>
                                          <p:spTgt spid="7"/>
                                        </p:tgtEl>
                                        <p:attrNameLst>
                                          <p:attrName>ppt_w</p:attrName>
                                        </p:attrNameLst>
                                      </p:cBhvr>
                                      <p:tavLst>
                                        <p:tav tm="0">
                                          <p:val>
                                            <p:fltVal val="0"/>
                                          </p:val>
                                        </p:tav>
                                        <p:tav tm="100000">
                                          <p:val>
                                            <p:strVal val="#ppt_w"/>
                                          </p:val>
                                        </p:tav>
                                      </p:tavLst>
                                    </p:anim>
                                    <p:anim calcmode="lin" valueType="num">
                                      <p:cBhvr>
                                        <p:cTn id="48" dur="300" fill="hold"/>
                                        <p:tgtEl>
                                          <p:spTgt spid="7"/>
                                        </p:tgtEl>
                                        <p:attrNameLst>
                                          <p:attrName>ppt_h</p:attrName>
                                        </p:attrNameLst>
                                      </p:cBhvr>
                                      <p:tavLst>
                                        <p:tav tm="0">
                                          <p:val>
                                            <p:fltVal val="0"/>
                                          </p:val>
                                        </p:tav>
                                        <p:tav tm="100000">
                                          <p:val>
                                            <p:strVal val="#ppt_h"/>
                                          </p:val>
                                        </p:tav>
                                      </p:tavLst>
                                    </p:anim>
                                    <p:anim calcmode="lin" valueType="num">
                                      <p:cBhvr>
                                        <p:cTn id="49" dur="300" fill="hold"/>
                                        <p:tgtEl>
                                          <p:spTgt spid="7"/>
                                        </p:tgtEl>
                                        <p:attrNameLst>
                                          <p:attrName>ppt_x</p:attrName>
                                        </p:attrNameLst>
                                      </p:cBhvr>
                                      <p:tavLst>
                                        <p:tav tm="0">
                                          <p:val>
                                            <p:fltVal val="0.5"/>
                                          </p:val>
                                        </p:tav>
                                        <p:tav tm="100000">
                                          <p:val>
                                            <p:strVal val="#ppt_x"/>
                                          </p:val>
                                        </p:tav>
                                      </p:tavLst>
                                    </p:anim>
                                    <p:anim calcmode="lin" valueType="num">
                                      <p:cBhvr>
                                        <p:cTn id="50" dur="300" fill="hold"/>
                                        <p:tgtEl>
                                          <p:spTgt spid="7"/>
                                        </p:tgtEl>
                                        <p:attrNameLst>
                                          <p:attrName>ppt_y</p:attrName>
                                        </p:attrNameLst>
                                      </p:cBhvr>
                                      <p:tavLst>
                                        <p:tav tm="0">
                                          <p:val>
                                            <p:fltVal val="0.5"/>
                                          </p:val>
                                        </p:tav>
                                        <p:tav tm="100000">
                                          <p:val>
                                            <p:strVal val="#ppt_y"/>
                                          </p:val>
                                        </p:tav>
                                      </p:tavLst>
                                    </p:anim>
                                  </p:childTnLst>
                                </p:cTn>
                              </p:par>
                              <p:par>
                                <p:cTn id="51" presetID="26" presetClass="emph" presetSubtype="0" fill="hold" grpId="1" nodeType="withEffect">
                                  <p:stCondLst>
                                    <p:cond delay="700"/>
                                  </p:stCondLst>
                                  <p:childTnLst>
                                    <p:animEffect transition="out" filter="fade">
                                      <p:cBhvr>
                                        <p:cTn id="52" dur="300" tmFilter="0, 0; .2, .5; .8, .5; 1, 0"/>
                                        <p:tgtEl>
                                          <p:spTgt spid="7"/>
                                        </p:tgtEl>
                                      </p:cBhvr>
                                    </p:animEffect>
                                    <p:animScale>
                                      <p:cBhvr>
                                        <p:cTn id="53" dur="150" autoRev="1" fill="hold"/>
                                        <p:tgtEl>
                                          <p:spTgt spid="7"/>
                                        </p:tgtEl>
                                      </p:cBhvr>
                                      <p:by x="105000" y="105000"/>
                                    </p:animScale>
                                  </p:childTnLst>
                                </p:cTn>
                              </p:par>
                              <p:par>
                                <p:cTn id="54" presetID="23" presetClass="entr" presetSubtype="528" fill="hold" grpId="0" nodeType="withEffect">
                                  <p:stCondLst>
                                    <p:cond delay="5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 calcmode="lin" valueType="num">
                                      <p:cBhvr>
                                        <p:cTn id="58" dur="300" fill="hold"/>
                                        <p:tgtEl>
                                          <p:spTgt spid="9"/>
                                        </p:tgtEl>
                                        <p:attrNameLst>
                                          <p:attrName>ppt_x</p:attrName>
                                        </p:attrNameLst>
                                      </p:cBhvr>
                                      <p:tavLst>
                                        <p:tav tm="0">
                                          <p:val>
                                            <p:fltVal val="0.5"/>
                                          </p:val>
                                        </p:tav>
                                        <p:tav tm="100000">
                                          <p:val>
                                            <p:strVal val="#ppt_x"/>
                                          </p:val>
                                        </p:tav>
                                      </p:tavLst>
                                    </p:anim>
                                    <p:anim calcmode="lin" valueType="num">
                                      <p:cBhvr>
                                        <p:cTn id="59" dur="300" fill="hold"/>
                                        <p:tgtEl>
                                          <p:spTgt spid="9"/>
                                        </p:tgtEl>
                                        <p:attrNameLst>
                                          <p:attrName>ppt_y</p:attrName>
                                        </p:attrNameLst>
                                      </p:cBhvr>
                                      <p:tavLst>
                                        <p:tav tm="0">
                                          <p:val>
                                            <p:fltVal val="0.5"/>
                                          </p:val>
                                        </p:tav>
                                        <p:tav tm="100000">
                                          <p:val>
                                            <p:strVal val="#ppt_y"/>
                                          </p:val>
                                        </p:tav>
                                      </p:tavLst>
                                    </p:anim>
                                  </p:childTnLst>
                                </p:cTn>
                              </p:par>
                              <p:par>
                                <p:cTn id="60" presetID="26" presetClass="emph" presetSubtype="0" fill="hold" grpId="1" nodeType="withEffect">
                                  <p:stCondLst>
                                    <p:cond delay="800"/>
                                  </p:stCondLst>
                                  <p:childTnLst>
                                    <p:animEffect transition="out" filter="fade">
                                      <p:cBhvr>
                                        <p:cTn id="61" dur="300" tmFilter="0, 0; .2, .5; .8, .5; 1, 0"/>
                                        <p:tgtEl>
                                          <p:spTgt spid="9"/>
                                        </p:tgtEl>
                                      </p:cBhvr>
                                    </p:animEffect>
                                    <p:animScale>
                                      <p:cBhvr>
                                        <p:cTn id="62" dur="150" autoRev="1" fill="hold"/>
                                        <p:tgtEl>
                                          <p:spTgt spid="9"/>
                                        </p:tgtEl>
                                      </p:cBhvr>
                                      <p:by x="105000" y="105000"/>
                                    </p:animScale>
                                  </p:childTnLst>
                                </p:cTn>
                              </p:par>
                              <p:par>
                                <p:cTn id="63" presetID="23" presetClass="entr" presetSubtype="528" fill="hold" grpId="0" nodeType="withEffect">
                                  <p:stCondLst>
                                    <p:cond delay="600"/>
                                  </p:stCondLst>
                                  <p:childTnLst>
                                    <p:set>
                                      <p:cBhvr>
                                        <p:cTn id="64" dur="1" fill="hold">
                                          <p:stCondLst>
                                            <p:cond delay="0"/>
                                          </p:stCondLst>
                                        </p:cTn>
                                        <p:tgtEl>
                                          <p:spTgt spid="14"/>
                                        </p:tgtEl>
                                        <p:attrNameLst>
                                          <p:attrName>style.visibility</p:attrName>
                                        </p:attrNameLst>
                                      </p:cBhvr>
                                      <p:to>
                                        <p:strVal val="visible"/>
                                      </p:to>
                                    </p:set>
                                    <p:anim calcmode="lin" valueType="num">
                                      <p:cBhvr>
                                        <p:cTn id="65" dur="300" fill="hold"/>
                                        <p:tgtEl>
                                          <p:spTgt spid="14"/>
                                        </p:tgtEl>
                                        <p:attrNameLst>
                                          <p:attrName>ppt_w</p:attrName>
                                        </p:attrNameLst>
                                      </p:cBhvr>
                                      <p:tavLst>
                                        <p:tav tm="0">
                                          <p:val>
                                            <p:fltVal val="0"/>
                                          </p:val>
                                        </p:tav>
                                        <p:tav tm="100000">
                                          <p:val>
                                            <p:strVal val="#ppt_w"/>
                                          </p:val>
                                        </p:tav>
                                      </p:tavLst>
                                    </p:anim>
                                    <p:anim calcmode="lin" valueType="num">
                                      <p:cBhvr>
                                        <p:cTn id="66" dur="300" fill="hold"/>
                                        <p:tgtEl>
                                          <p:spTgt spid="14"/>
                                        </p:tgtEl>
                                        <p:attrNameLst>
                                          <p:attrName>ppt_h</p:attrName>
                                        </p:attrNameLst>
                                      </p:cBhvr>
                                      <p:tavLst>
                                        <p:tav tm="0">
                                          <p:val>
                                            <p:fltVal val="0"/>
                                          </p:val>
                                        </p:tav>
                                        <p:tav tm="100000">
                                          <p:val>
                                            <p:strVal val="#ppt_h"/>
                                          </p:val>
                                        </p:tav>
                                      </p:tavLst>
                                    </p:anim>
                                    <p:anim calcmode="lin" valueType="num">
                                      <p:cBhvr>
                                        <p:cTn id="67" dur="300" fill="hold"/>
                                        <p:tgtEl>
                                          <p:spTgt spid="14"/>
                                        </p:tgtEl>
                                        <p:attrNameLst>
                                          <p:attrName>ppt_x</p:attrName>
                                        </p:attrNameLst>
                                      </p:cBhvr>
                                      <p:tavLst>
                                        <p:tav tm="0">
                                          <p:val>
                                            <p:fltVal val="0.5"/>
                                          </p:val>
                                        </p:tav>
                                        <p:tav tm="100000">
                                          <p:val>
                                            <p:strVal val="#ppt_x"/>
                                          </p:val>
                                        </p:tav>
                                      </p:tavLst>
                                    </p:anim>
                                    <p:anim calcmode="lin" valueType="num">
                                      <p:cBhvr>
                                        <p:cTn id="68" dur="300" fill="hold"/>
                                        <p:tgtEl>
                                          <p:spTgt spid="14"/>
                                        </p:tgtEl>
                                        <p:attrNameLst>
                                          <p:attrName>ppt_y</p:attrName>
                                        </p:attrNameLst>
                                      </p:cBhvr>
                                      <p:tavLst>
                                        <p:tav tm="0">
                                          <p:val>
                                            <p:fltVal val="0.5"/>
                                          </p:val>
                                        </p:tav>
                                        <p:tav tm="100000">
                                          <p:val>
                                            <p:strVal val="#ppt_y"/>
                                          </p:val>
                                        </p:tav>
                                      </p:tavLst>
                                    </p:anim>
                                  </p:childTnLst>
                                </p:cTn>
                              </p:par>
                              <p:par>
                                <p:cTn id="69" presetID="26" presetClass="emph" presetSubtype="0" fill="hold" grpId="1" nodeType="withEffect">
                                  <p:stCondLst>
                                    <p:cond delay="900"/>
                                  </p:stCondLst>
                                  <p:childTnLst>
                                    <p:animEffect transition="out" filter="fade">
                                      <p:cBhvr>
                                        <p:cTn id="70" dur="300" tmFilter="0, 0; .2, .5; .8, .5; 1, 0"/>
                                        <p:tgtEl>
                                          <p:spTgt spid="14"/>
                                        </p:tgtEl>
                                      </p:cBhvr>
                                    </p:animEffect>
                                    <p:animScale>
                                      <p:cBhvr>
                                        <p:cTn id="71" dur="150" autoRev="1" fill="hold"/>
                                        <p:tgtEl>
                                          <p:spTgt spid="14"/>
                                        </p:tgtEl>
                                      </p:cBhvr>
                                      <p:by x="105000" y="105000"/>
                                    </p:animScale>
                                  </p:childTnLst>
                                </p:cTn>
                              </p:par>
                              <p:par>
                                <p:cTn id="72" presetID="23" presetClass="entr" presetSubtype="528" fill="hold" grpId="0" nodeType="withEffect">
                                  <p:stCondLst>
                                    <p:cond delay="700"/>
                                  </p:stCondLst>
                                  <p:childTnLst>
                                    <p:set>
                                      <p:cBhvr>
                                        <p:cTn id="73" dur="1" fill="hold">
                                          <p:stCondLst>
                                            <p:cond delay="0"/>
                                          </p:stCondLst>
                                        </p:cTn>
                                        <p:tgtEl>
                                          <p:spTgt spid="6"/>
                                        </p:tgtEl>
                                        <p:attrNameLst>
                                          <p:attrName>style.visibility</p:attrName>
                                        </p:attrNameLst>
                                      </p:cBhvr>
                                      <p:to>
                                        <p:strVal val="visible"/>
                                      </p:to>
                                    </p:set>
                                    <p:anim calcmode="lin" valueType="num">
                                      <p:cBhvr>
                                        <p:cTn id="74" dur="300" fill="hold"/>
                                        <p:tgtEl>
                                          <p:spTgt spid="6"/>
                                        </p:tgtEl>
                                        <p:attrNameLst>
                                          <p:attrName>ppt_w</p:attrName>
                                        </p:attrNameLst>
                                      </p:cBhvr>
                                      <p:tavLst>
                                        <p:tav tm="0">
                                          <p:val>
                                            <p:fltVal val="0"/>
                                          </p:val>
                                        </p:tav>
                                        <p:tav tm="100000">
                                          <p:val>
                                            <p:strVal val="#ppt_w"/>
                                          </p:val>
                                        </p:tav>
                                      </p:tavLst>
                                    </p:anim>
                                    <p:anim calcmode="lin" valueType="num">
                                      <p:cBhvr>
                                        <p:cTn id="75" dur="300" fill="hold"/>
                                        <p:tgtEl>
                                          <p:spTgt spid="6"/>
                                        </p:tgtEl>
                                        <p:attrNameLst>
                                          <p:attrName>ppt_h</p:attrName>
                                        </p:attrNameLst>
                                      </p:cBhvr>
                                      <p:tavLst>
                                        <p:tav tm="0">
                                          <p:val>
                                            <p:fltVal val="0"/>
                                          </p:val>
                                        </p:tav>
                                        <p:tav tm="100000">
                                          <p:val>
                                            <p:strVal val="#ppt_h"/>
                                          </p:val>
                                        </p:tav>
                                      </p:tavLst>
                                    </p:anim>
                                    <p:anim calcmode="lin" valueType="num">
                                      <p:cBhvr>
                                        <p:cTn id="76" dur="300" fill="hold"/>
                                        <p:tgtEl>
                                          <p:spTgt spid="6"/>
                                        </p:tgtEl>
                                        <p:attrNameLst>
                                          <p:attrName>ppt_x</p:attrName>
                                        </p:attrNameLst>
                                      </p:cBhvr>
                                      <p:tavLst>
                                        <p:tav tm="0">
                                          <p:val>
                                            <p:fltVal val="0.5"/>
                                          </p:val>
                                        </p:tav>
                                        <p:tav tm="100000">
                                          <p:val>
                                            <p:strVal val="#ppt_x"/>
                                          </p:val>
                                        </p:tav>
                                      </p:tavLst>
                                    </p:anim>
                                    <p:anim calcmode="lin" valueType="num">
                                      <p:cBhvr>
                                        <p:cTn id="77" dur="300" fill="hold"/>
                                        <p:tgtEl>
                                          <p:spTgt spid="6"/>
                                        </p:tgtEl>
                                        <p:attrNameLst>
                                          <p:attrName>ppt_y</p:attrName>
                                        </p:attrNameLst>
                                      </p:cBhvr>
                                      <p:tavLst>
                                        <p:tav tm="0">
                                          <p:val>
                                            <p:fltVal val="0.5"/>
                                          </p:val>
                                        </p:tav>
                                        <p:tav tm="100000">
                                          <p:val>
                                            <p:strVal val="#ppt_y"/>
                                          </p:val>
                                        </p:tav>
                                      </p:tavLst>
                                    </p:anim>
                                  </p:childTnLst>
                                </p:cTn>
                              </p:par>
                              <p:par>
                                <p:cTn id="78" presetID="26" presetClass="emph" presetSubtype="0" fill="hold" grpId="1" nodeType="withEffect">
                                  <p:stCondLst>
                                    <p:cond delay="1000"/>
                                  </p:stCondLst>
                                  <p:childTnLst>
                                    <p:animEffect transition="out" filter="fade">
                                      <p:cBhvr>
                                        <p:cTn id="79" dur="300" tmFilter="0, 0; .2, .5; .8, .5; 1, 0"/>
                                        <p:tgtEl>
                                          <p:spTgt spid="6"/>
                                        </p:tgtEl>
                                      </p:cBhvr>
                                    </p:animEffect>
                                    <p:animScale>
                                      <p:cBhvr>
                                        <p:cTn id="80" dur="150" autoRev="1" fill="hold"/>
                                        <p:tgtEl>
                                          <p:spTgt spid="6"/>
                                        </p:tgtEl>
                                      </p:cBhvr>
                                      <p:by x="105000" y="105000"/>
                                    </p:animScale>
                                  </p:childTnLst>
                                </p:cTn>
                              </p:par>
                              <p:par>
                                <p:cTn id="81" presetID="23" presetClass="entr" presetSubtype="528" fill="hold" grpId="0" nodeType="withEffect">
                                  <p:stCondLst>
                                    <p:cond delay="700"/>
                                  </p:stCondLst>
                                  <p:childTnLst>
                                    <p:set>
                                      <p:cBhvr>
                                        <p:cTn id="82" dur="1" fill="hold">
                                          <p:stCondLst>
                                            <p:cond delay="0"/>
                                          </p:stCondLst>
                                        </p:cTn>
                                        <p:tgtEl>
                                          <p:spTgt spid="8"/>
                                        </p:tgtEl>
                                        <p:attrNameLst>
                                          <p:attrName>style.visibility</p:attrName>
                                        </p:attrNameLst>
                                      </p:cBhvr>
                                      <p:to>
                                        <p:strVal val="visible"/>
                                      </p:to>
                                    </p:set>
                                    <p:anim calcmode="lin" valueType="num">
                                      <p:cBhvr>
                                        <p:cTn id="83" dur="300" fill="hold"/>
                                        <p:tgtEl>
                                          <p:spTgt spid="8"/>
                                        </p:tgtEl>
                                        <p:attrNameLst>
                                          <p:attrName>ppt_w</p:attrName>
                                        </p:attrNameLst>
                                      </p:cBhvr>
                                      <p:tavLst>
                                        <p:tav tm="0">
                                          <p:val>
                                            <p:fltVal val="0"/>
                                          </p:val>
                                        </p:tav>
                                        <p:tav tm="100000">
                                          <p:val>
                                            <p:strVal val="#ppt_w"/>
                                          </p:val>
                                        </p:tav>
                                      </p:tavLst>
                                    </p:anim>
                                    <p:anim calcmode="lin" valueType="num">
                                      <p:cBhvr>
                                        <p:cTn id="84" dur="300" fill="hold"/>
                                        <p:tgtEl>
                                          <p:spTgt spid="8"/>
                                        </p:tgtEl>
                                        <p:attrNameLst>
                                          <p:attrName>ppt_h</p:attrName>
                                        </p:attrNameLst>
                                      </p:cBhvr>
                                      <p:tavLst>
                                        <p:tav tm="0">
                                          <p:val>
                                            <p:fltVal val="0"/>
                                          </p:val>
                                        </p:tav>
                                        <p:tav tm="100000">
                                          <p:val>
                                            <p:strVal val="#ppt_h"/>
                                          </p:val>
                                        </p:tav>
                                      </p:tavLst>
                                    </p:anim>
                                    <p:anim calcmode="lin" valueType="num">
                                      <p:cBhvr>
                                        <p:cTn id="85" dur="300" fill="hold"/>
                                        <p:tgtEl>
                                          <p:spTgt spid="8"/>
                                        </p:tgtEl>
                                        <p:attrNameLst>
                                          <p:attrName>ppt_x</p:attrName>
                                        </p:attrNameLst>
                                      </p:cBhvr>
                                      <p:tavLst>
                                        <p:tav tm="0">
                                          <p:val>
                                            <p:fltVal val="0.5"/>
                                          </p:val>
                                        </p:tav>
                                        <p:tav tm="100000">
                                          <p:val>
                                            <p:strVal val="#ppt_x"/>
                                          </p:val>
                                        </p:tav>
                                      </p:tavLst>
                                    </p:anim>
                                    <p:anim calcmode="lin" valueType="num">
                                      <p:cBhvr>
                                        <p:cTn id="86" dur="300" fill="hold"/>
                                        <p:tgtEl>
                                          <p:spTgt spid="8"/>
                                        </p:tgtEl>
                                        <p:attrNameLst>
                                          <p:attrName>ppt_y</p:attrName>
                                        </p:attrNameLst>
                                      </p:cBhvr>
                                      <p:tavLst>
                                        <p:tav tm="0">
                                          <p:val>
                                            <p:fltVal val="0.5"/>
                                          </p:val>
                                        </p:tav>
                                        <p:tav tm="100000">
                                          <p:val>
                                            <p:strVal val="#ppt_y"/>
                                          </p:val>
                                        </p:tav>
                                      </p:tavLst>
                                    </p:anim>
                                  </p:childTnLst>
                                </p:cTn>
                              </p:par>
                              <p:par>
                                <p:cTn id="87" presetID="26" presetClass="emph" presetSubtype="0" fill="hold" grpId="1" nodeType="withEffect">
                                  <p:stCondLst>
                                    <p:cond delay="1000"/>
                                  </p:stCondLst>
                                  <p:childTnLst>
                                    <p:animEffect transition="out" filter="fade">
                                      <p:cBhvr>
                                        <p:cTn id="88" dur="300" tmFilter="0, 0; .2, .5; .8, .5; 1, 0"/>
                                        <p:tgtEl>
                                          <p:spTgt spid="8"/>
                                        </p:tgtEl>
                                      </p:cBhvr>
                                    </p:animEffect>
                                    <p:animScale>
                                      <p:cBhvr>
                                        <p:cTn id="89" dur="150" autoRev="1" fill="hold"/>
                                        <p:tgtEl>
                                          <p:spTgt spid="8"/>
                                        </p:tgtEl>
                                      </p:cBhvr>
                                      <p:by x="105000" y="105000"/>
                                    </p:animScale>
                                  </p:childTnLst>
                                </p:cTn>
                              </p:par>
                              <p:par>
                                <p:cTn id="90" presetID="23" presetClass="entr" presetSubtype="528" fill="hold" grpId="0" nodeType="withEffect">
                                  <p:stCondLst>
                                    <p:cond delay="800"/>
                                  </p:stCondLst>
                                  <p:childTnLst>
                                    <p:set>
                                      <p:cBhvr>
                                        <p:cTn id="91" dur="1" fill="hold">
                                          <p:stCondLst>
                                            <p:cond delay="0"/>
                                          </p:stCondLst>
                                        </p:cTn>
                                        <p:tgtEl>
                                          <p:spTgt spid="12"/>
                                        </p:tgtEl>
                                        <p:attrNameLst>
                                          <p:attrName>style.visibility</p:attrName>
                                        </p:attrNameLst>
                                      </p:cBhvr>
                                      <p:to>
                                        <p:strVal val="visible"/>
                                      </p:to>
                                    </p:set>
                                    <p:anim calcmode="lin" valueType="num">
                                      <p:cBhvr>
                                        <p:cTn id="92" dur="300" fill="hold"/>
                                        <p:tgtEl>
                                          <p:spTgt spid="12"/>
                                        </p:tgtEl>
                                        <p:attrNameLst>
                                          <p:attrName>ppt_w</p:attrName>
                                        </p:attrNameLst>
                                      </p:cBhvr>
                                      <p:tavLst>
                                        <p:tav tm="0">
                                          <p:val>
                                            <p:fltVal val="0"/>
                                          </p:val>
                                        </p:tav>
                                        <p:tav tm="100000">
                                          <p:val>
                                            <p:strVal val="#ppt_w"/>
                                          </p:val>
                                        </p:tav>
                                      </p:tavLst>
                                    </p:anim>
                                    <p:anim calcmode="lin" valueType="num">
                                      <p:cBhvr>
                                        <p:cTn id="93" dur="300" fill="hold"/>
                                        <p:tgtEl>
                                          <p:spTgt spid="12"/>
                                        </p:tgtEl>
                                        <p:attrNameLst>
                                          <p:attrName>ppt_h</p:attrName>
                                        </p:attrNameLst>
                                      </p:cBhvr>
                                      <p:tavLst>
                                        <p:tav tm="0">
                                          <p:val>
                                            <p:fltVal val="0"/>
                                          </p:val>
                                        </p:tav>
                                        <p:tav tm="100000">
                                          <p:val>
                                            <p:strVal val="#ppt_h"/>
                                          </p:val>
                                        </p:tav>
                                      </p:tavLst>
                                    </p:anim>
                                    <p:anim calcmode="lin" valueType="num">
                                      <p:cBhvr>
                                        <p:cTn id="94" dur="300" fill="hold"/>
                                        <p:tgtEl>
                                          <p:spTgt spid="12"/>
                                        </p:tgtEl>
                                        <p:attrNameLst>
                                          <p:attrName>ppt_x</p:attrName>
                                        </p:attrNameLst>
                                      </p:cBhvr>
                                      <p:tavLst>
                                        <p:tav tm="0">
                                          <p:val>
                                            <p:fltVal val="0.5"/>
                                          </p:val>
                                        </p:tav>
                                        <p:tav tm="100000">
                                          <p:val>
                                            <p:strVal val="#ppt_x"/>
                                          </p:val>
                                        </p:tav>
                                      </p:tavLst>
                                    </p:anim>
                                    <p:anim calcmode="lin" valueType="num">
                                      <p:cBhvr>
                                        <p:cTn id="95" dur="300" fill="hold"/>
                                        <p:tgtEl>
                                          <p:spTgt spid="12"/>
                                        </p:tgtEl>
                                        <p:attrNameLst>
                                          <p:attrName>ppt_y</p:attrName>
                                        </p:attrNameLst>
                                      </p:cBhvr>
                                      <p:tavLst>
                                        <p:tav tm="0">
                                          <p:val>
                                            <p:fltVal val="0.5"/>
                                          </p:val>
                                        </p:tav>
                                        <p:tav tm="100000">
                                          <p:val>
                                            <p:strVal val="#ppt_y"/>
                                          </p:val>
                                        </p:tav>
                                      </p:tavLst>
                                    </p:anim>
                                  </p:childTnLst>
                                </p:cTn>
                              </p:par>
                              <p:par>
                                <p:cTn id="96" presetID="26" presetClass="emph" presetSubtype="0" fill="hold" grpId="1" nodeType="withEffect">
                                  <p:stCondLst>
                                    <p:cond delay="1100"/>
                                  </p:stCondLst>
                                  <p:childTnLst>
                                    <p:animEffect transition="out" filter="fade">
                                      <p:cBhvr>
                                        <p:cTn id="97" dur="300" tmFilter="0, 0; .2, .5; .8, .5; 1, 0"/>
                                        <p:tgtEl>
                                          <p:spTgt spid="12"/>
                                        </p:tgtEl>
                                      </p:cBhvr>
                                    </p:animEffect>
                                    <p:animScale>
                                      <p:cBhvr>
                                        <p:cTn id="98" dur="150" autoRev="1" fill="hold"/>
                                        <p:tgtEl>
                                          <p:spTgt spid="12"/>
                                        </p:tgtEl>
                                      </p:cBhvr>
                                      <p:by x="105000" y="105000"/>
                                    </p:animScale>
                                  </p:childTnLst>
                                </p:cTn>
                              </p:par>
                              <p:par>
                                <p:cTn id="99" presetID="23" presetClass="entr" presetSubtype="528" fill="hold" grpId="0" nodeType="withEffect">
                                  <p:stCondLst>
                                    <p:cond delay="900"/>
                                  </p:stCondLst>
                                  <p:childTnLst>
                                    <p:set>
                                      <p:cBhvr>
                                        <p:cTn id="100" dur="1" fill="hold">
                                          <p:stCondLst>
                                            <p:cond delay="0"/>
                                          </p:stCondLst>
                                        </p:cTn>
                                        <p:tgtEl>
                                          <p:spTgt spid="13"/>
                                        </p:tgtEl>
                                        <p:attrNameLst>
                                          <p:attrName>style.visibility</p:attrName>
                                        </p:attrNameLst>
                                      </p:cBhvr>
                                      <p:to>
                                        <p:strVal val="visible"/>
                                      </p:to>
                                    </p:set>
                                    <p:anim calcmode="lin" valueType="num">
                                      <p:cBhvr>
                                        <p:cTn id="101" dur="300" fill="hold"/>
                                        <p:tgtEl>
                                          <p:spTgt spid="13"/>
                                        </p:tgtEl>
                                        <p:attrNameLst>
                                          <p:attrName>ppt_w</p:attrName>
                                        </p:attrNameLst>
                                      </p:cBhvr>
                                      <p:tavLst>
                                        <p:tav tm="0">
                                          <p:val>
                                            <p:fltVal val="0"/>
                                          </p:val>
                                        </p:tav>
                                        <p:tav tm="100000">
                                          <p:val>
                                            <p:strVal val="#ppt_w"/>
                                          </p:val>
                                        </p:tav>
                                      </p:tavLst>
                                    </p:anim>
                                    <p:anim calcmode="lin" valueType="num">
                                      <p:cBhvr>
                                        <p:cTn id="102" dur="300" fill="hold"/>
                                        <p:tgtEl>
                                          <p:spTgt spid="13"/>
                                        </p:tgtEl>
                                        <p:attrNameLst>
                                          <p:attrName>ppt_h</p:attrName>
                                        </p:attrNameLst>
                                      </p:cBhvr>
                                      <p:tavLst>
                                        <p:tav tm="0">
                                          <p:val>
                                            <p:fltVal val="0"/>
                                          </p:val>
                                        </p:tav>
                                        <p:tav tm="100000">
                                          <p:val>
                                            <p:strVal val="#ppt_h"/>
                                          </p:val>
                                        </p:tav>
                                      </p:tavLst>
                                    </p:anim>
                                    <p:anim calcmode="lin" valueType="num">
                                      <p:cBhvr>
                                        <p:cTn id="103" dur="300" fill="hold"/>
                                        <p:tgtEl>
                                          <p:spTgt spid="13"/>
                                        </p:tgtEl>
                                        <p:attrNameLst>
                                          <p:attrName>ppt_x</p:attrName>
                                        </p:attrNameLst>
                                      </p:cBhvr>
                                      <p:tavLst>
                                        <p:tav tm="0">
                                          <p:val>
                                            <p:fltVal val="0.5"/>
                                          </p:val>
                                        </p:tav>
                                        <p:tav tm="100000">
                                          <p:val>
                                            <p:strVal val="#ppt_x"/>
                                          </p:val>
                                        </p:tav>
                                      </p:tavLst>
                                    </p:anim>
                                    <p:anim calcmode="lin" valueType="num">
                                      <p:cBhvr>
                                        <p:cTn id="104" dur="300" fill="hold"/>
                                        <p:tgtEl>
                                          <p:spTgt spid="13"/>
                                        </p:tgtEl>
                                        <p:attrNameLst>
                                          <p:attrName>ppt_y</p:attrName>
                                        </p:attrNameLst>
                                      </p:cBhvr>
                                      <p:tavLst>
                                        <p:tav tm="0">
                                          <p:val>
                                            <p:fltVal val="0.5"/>
                                          </p:val>
                                        </p:tav>
                                        <p:tav tm="100000">
                                          <p:val>
                                            <p:strVal val="#ppt_y"/>
                                          </p:val>
                                        </p:tav>
                                      </p:tavLst>
                                    </p:anim>
                                  </p:childTnLst>
                                </p:cTn>
                              </p:par>
                              <p:par>
                                <p:cTn id="105" presetID="26" presetClass="emph" presetSubtype="0" fill="hold" grpId="1" nodeType="withEffect">
                                  <p:stCondLst>
                                    <p:cond delay="1200"/>
                                  </p:stCondLst>
                                  <p:childTnLst>
                                    <p:animEffect transition="out" filter="fade">
                                      <p:cBhvr>
                                        <p:cTn id="106" dur="300" tmFilter="0, 0; .2, .5; .8, .5; 1, 0"/>
                                        <p:tgtEl>
                                          <p:spTgt spid="13"/>
                                        </p:tgtEl>
                                      </p:cBhvr>
                                    </p:animEffect>
                                    <p:animScale>
                                      <p:cBhvr>
                                        <p:cTn id="107" dur="150" autoRev="1" fill="hold"/>
                                        <p:tgtEl>
                                          <p:spTgt spid="13"/>
                                        </p:tgtEl>
                                      </p:cBhvr>
                                      <p:by x="105000" y="105000"/>
                                    </p:animScale>
                                  </p:childTnLst>
                                </p:cTn>
                              </p:par>
                              <p:par>
                                <p:cTn id="108" presetID="23" presetClass="entr" presetSubtype="528" fill="hold" grpId="0" nodeType="withEffect">
                                  <p:stCondLst>
                                    <p:cond delay="1000"/>
                                  </p:stCondLst>
                                  <p:childTnLst>
                                    <p:set>
                                      <p:cBhvr>
                                        <p:cTn id="109" dur="1" fill="hold">
                                          <p:stCondLst>
                                            <p:cond delay="0"/>
                                          </p:stCondLst>
                                        </p:cTn>
                                        <p:tgtEl>
                                          <p:spTgt spid="11"/>
                                        </p:tgtEl>
                                        <p:attrNameLst>
                                          <p:attrName>style.visibility</p:attrName>
                                        </p:attrNameLst>
                                      </p:cBhvr>
                                      <p:to>
                                        <p:strVal val="visible"/>
                                      </p:to>
                                    </p:set>
                                    <p:anim calcmode="lin" valueType="num">
                                      <p:cBhvr>
                                        <p:cTn id="110" dur="300" fill="hold"/>
                                        <p:tgtEl>
                                          <p:spTgt spid="11"/>
                                        </p:tgtEl>
                                        <p:attrNameLst>
                                          <p:attrName>ppt_w</p:attrName>
                                        </p:attrNameLst>
                                      </p:cBhvr>
                                      <p:tavLst>
                                        <p:tav tm="0">
                                          <p:val>
                                            <p:fltVal val="0"/>
                                          </p:val>
                                        </p:tav>
                                        <p:tav tm="100000">
                                          <p:val>
                                            <p:strVal val="#ppt_w"/>
                                          </p:val>
                                        </p:tav>
                                      </p:tavLst>
                                    </p:anim>
                                    <p:anim calcmode="lin" valueType="num">
                                      <p:cBhvr>
                                        <p:cTn id="111" dur="300" fill="hold"/>
                                        <p:tgtEl>
                                          <p:spTgt spid="11"/>
                                        </p:tgtEl>
                                        <p:attrNameLst>
                                          <p:attrName>ppt_h</p:attrName>
                                        </p:attrNameLst>
                                      </p:cBhvr>
                                      <p:tavLst>
                                        <p:tav tm="0">
                                          <p:val>
                                            <p:fltVal val="0"/>
                                          </p:val>
                                        </p:tav>
                                        <p:tav tm="100000">
                                          <p:val>
                                            <p:strVal val="#ppt_h"/>
                                          </p:val>
                                        </p:tav>
                                      </p:tavLst>
                                    </p:anim>
                                    <p:anim calcmode="lin" valueType="num">
                                      <p:cBhvr>
                                        <p:cTn id="112" dur="300" fill="hold"/>
                                        <p:tgtEl>
                                          <p:spTgt spid="11"/>
                                        </p:tgtEl>
                                        <p:attrNameLst>
                                          <p:attrName>ppt_x</p:attrName>
                                        </p:attrNameLst>
                                      </p:cBhvr>
                                      <p:tavLst>
                                        <p:tav tm="0">
                                          <p:val>
                                            <p:fltVal val="0.5"/>
                                          </p:val>
                                        </p:tav>
                                        <p:tav tm="100000">
                                          <p:val>
                                            <p:strVal val="#ppt_x"/>
                                          </p:val>
                                        </p:tav>
                                      </p:tavLst>
                                    </p:anim>
                                    <p:anim calcmode="lin" valueType="num">
                                      <p:cBhvr>
                                        <p:cTn id="113" dur="300" fill="hold"/>
                                        <p:tgtEl>
                                          <p:spTgt spid="11"/>
                                        </p:tgtEl>
                                        <p:attrNameLst>
                                          <p:attrName>ppt_y</p:attrName>
                                        </p:attrNameLst>
                                      </p:cBhvr>
                                      <p:tavLst>
                                        <p:tav tm="0">
                                          <p:val>
                                            <p:fltVal val="0.5"/>
                                          </p:val>
                                        </p:tav>
                                        <p:tav tm="100000">
                                          <p:val>
                                            <p:strVal val="#ppt_y"/>
                                          </p:val>
                                        </p:tav>
                                      </p:tavLst>
                                    </p:anim>
                                  </p:childTnLst>
                                </p:cTn>
                              </p:par>
                              <p:par>
                                <p:cTn id="114" presetID="26" presetClass="emph" presetSubtype="0" fill="hold" grpId="1" nodeType="withEffect">
                                  <p:stCondLst>
                                    <p:cond delay="1300"/>
                                  </p:stCondLst>
                                  <p:childTnLst>
                                    <p:animEffect transition="out" filter="fade">
                                      <p:cBhvr>
                                        <p:cTn id="115" dur="300" tmFilter="0, 0; .2, .5; .8, .5; 1, 0"/>
                                        <p:tgtEl>
                                          <p:spTgt spid="11"/>
                                        </p:tgtEl>
                                      </p:cBhvr>
                                    </p:animEffect>
                                    <p:animScale>
                                      <p:cBhvr>
                                        <p:cTn id="116" dur="150" autoRev="1" fill="hold"/>
                                        <p:tgtEl>
                                          <p:spTgt spid="11"/>
                                        </p:tgtEl>
                                      </p:cBhvr>
                                      <p:by x="105000" y="105000"/>
                                    </p:animScale>
                                  </p:childTnLst>
                                </p:cTn>
                              </p:par>
                              <p:par>
                                <p:cTn id="117" presetID="10" presetClass="entr" presetSubtype="0" fill="hold" grpId="0" nodeType="withEffect">
                                  <p:stCondLst>
                                    <p:cond delay="1000"/>
                                  </p:stCondLst>
                                  <p:iterate type="lt">
                                    <p:tmPct val="10000"/>
                                  </p:iterate>
                                  <p:childTnLst>
                                    <p:set>
                                      <p:cBhvr>
                                        <p:cTn id="118" dur="1" fill="hold">
                                          <p:stCondLst>
                                            <p:cond delay="0"/>
                                          </p:stCondLst>
                                        </p:cTn>
                                        <p:tgtEl>
                                          <p:spTgt spid="16"/>
                                        </p:tgtEl>
                                        <p:attrNameLst>
                                          <p:attrName>style.visibility</p:attrName>
                                        </p:attrNameLst>
                                      </p:cBhvr>
                                      <p:to>
                                        <p:strVal val="visible"/>
                                      </p:to>
                                    </p:set>
                                    <p:animEffect transition="in" filter="fade">
                                      <p:cBhvr>
                                        <p:cTn id="119" dur="100"/>
                                        <p:tgtEl>
                                          <p:spTgt spid="16"/>
                                        </p:tgtEl>
                                      </p:cBhvr>
                                    </p:animEffect>
                                  </p:childTnLst>
                                </p:cTn>
                              </p:par>
                              <p:par>
                                <p:cTn id="120" presetID="10" presetClass="entr" presetSubtype="0" fill="hold" grpId="0" nodeType="withEffect">
                                  <p:stCondLst>
                                    <p:cond delay="1000"/>
                                  </p:stCondLst>
                                  <p:iterate type="lt">
                                    <p:tmPct val="10000"/>
                                  </p:iterate>
                                  <p:childTnLst>
                                    <p:set>
                                      <p:cBhvr>
                                        <p:cTn id="121" dur="1" fill="hold">
                                          <p:stCondLst>
                                            <p:cond delay="0"/>
                                          </p:stCondLst>
                                        </p:cTn>
                                        <p:tgtEl>
                                          <p:spTgt spid="17"/>
                                        </p:tgtEl>
                                        <p:attrNameLst>
                                          <p:attrName>style.visibility</p:attrName>
                                        </p:attrNameLst>
                                      </p:cBhvr>
                                      <p:to>
                                        <p:strVal val="visible"/>
                                      </p:to>
                                    </p:set>
                                    <p:animEffect transition="in" filter="fade">
                                      <p:cBhvr>
                                        <p:cTn id="122"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94479"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grpSp>
        <p:nvGrpSpPr>
          <p:cNvPr id="3" name="Group 4"/>
          <p:cNvGrpSpPr/>
          <p:nvPr/>
        </p:nvGrpSpPr>
        <p:grpSpPr>
          <a:xfrm>
            <a:off x="1619673" y="1305479"/>
            <a:ext cx="4064928" cy="348879"/>
            <a:chOff x="1043608" y="2504017"/>
            <a:chExt cx="3048696" cy="261659"/>
          </a:xfrm>
        </p:grpSpPr>
        <p:sp>
          <p:nvSpPr>
            <p:cNvPr id="5" name="Rectangle 5"/>
            <p:cNvSpPr/>
            <p:nvPr/>
          </p:nvSpPr>
          <p:spPr>
            <a:xfrm>
              <a:off x="1057256" y="2512876"/>
              <a:ext cx="3035048" cy="24591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 name="Rectangle 6"/>
            <p:cNvSpPr/>
            <p:nvPr/>
          </p:nvSpPr>
          <p:spPr>
            <a:xfrm>
              <a:off x="1057256" y="2512876"/>
              <a:ext cx="1517524" cy="245913"/>
            </a:xfrm>
            <a:prstGeom prst="rect">
              <a:avLst/>
            </a:prstGeom>
            <a:solidFill>
              <a:srgbClr val="E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7" name="Content Placeholder 2"/>
            <p:cNvSpPr txBox="1">
              <a:spLocks/>
            </p:cNvSpPr>
            <p:nvPr/>
          </p:nvSpPr>
          <p:spPr>
            <a:xfrm>
              <a:off x="1043608" y="2504017"/>
              <a:ext cx="431395" cy="261659"/>
            </a:xfrm>
            <a:prstGeom prst="rect">
              <a:avLst/>
            </a:prstGeom>
            <a:noFill/>
          </p:spPr>
          <p:txBody>
            <a:bodyPr vert="horz"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67" b="1" i="0" u="none" strike="noStrike" kern="1200" cap="none" spc="0" normalizeH="0" baseline="0" noProof="0" dirty="0">
                  <a:ln>
                    <a:noFill/>
                  </a:ln>
                  <a:solidFill>
                    <a:sysClr val="window" lastClr="FFFFFF"/>
                  </a:solidFill>
                  <a:effectLst/>
                  <a:uLnTx/>
                  <a:uFillTx/>
                  <a:latin typeface="Calibri"/>
                  <a:ea typeface="+mn-ea"/>
                  <a:cs typeface="+mn-cs"/>
                </a:rPr>
                <a:t>50%</a:t>
              </a:r>
            </a:p>
          </p:txBody>
        </p:sp>
      </p:grpSp>
      <p:grpSp>
        <p:nvGrpSpPr>
          <p:cNvPr id="8" name="Group 8"/>
          <p:cNvGrpSpPr/>
          <p:nvPr/>
        </p:nvGrpSpPr>
        <p:grpSpPr>
          <a:xfrm>
            <a:off x="1619673" y="3302991"/>
            <a:ext cx="4064928" cy="348879"/>
            <a:chOff x="1043608" y="4162119"/>
            <a:chExt cx="3048696" cy="261659"/>
          </a:xfrm>
        </p:grpSpPr>
        <p:sp>
          <p:nvSpPr>
            <p:cNvPr id="9" name="Rectangle 9"/>
            <p:cNvSpPr/>
            <p:nvPr/>
          </p:nvSpPr>
          <p:spPr>
            <a:xfrm>
              <a:off x="1057256" y="4169968"/>
              <a:ext cx="3035048" cy="24591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 name="Rectangle 10"/>
            <p:cNvSpPr/>
            <p:nvPr/>
          </p:nvSpPr>
          <p:spPr>
            <a:xfrm>
              <a:off x="1057256" y="4169968"/>
              <a:ext cx="1249725" cy="245913"/>
            </a:xfrm>
            <a:prstGeom prst="rect">
              <a:avLst/>
            </a:prstGeom>
            <a:solidFill>
              <a:srgbClr val="E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 name="Content Placeholder 2"/>
            <p:cNvSpPr txBox="1">
              <a:spLocks/>
            </p:cNvSpPr>
            <p:nvPr/>
          </p:nvSpPr>
          <p:spPr>
            <a:xfrm>
              <a:off x="1043608" y="4162119"/>
              <a:ext cx="431395" cy="261659"/>
            </a:xfrm>
            <a:prstGeom prst="rect">
              <a:avLst/>
            </a:prstGeom>
            <a:noFill/>
          </p:spPr>
          <p:txBody>
            <a:bodyPr vert="horz"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67" b="1" i="0" u="none" strike="noStrike" kern="1200" cap="none" spc="0" normalizeH="0" baseline="0" noProof="0" dirty="0">
                  <a:ln>
                    <a:noFill/>
                  </a:ln>
                  <a:solidFill>
                    <a:sysClr val="window" lastClr="FFFFFF"/>
                  </a:solidFill>
                  <a:effectLst/>
                  <a:uLnTx/>
                  <a:uFillTx/>
                  <a:latin typeface="Calibri"/>
                  <a:ea typeface="+mn-ea"/>
                  <a:cs typeface="+mn-cs"/>
                </a:rPr>
                <a:t>45%</a:t>
              </a:r>
            </a:p>
          </p:txBody>
        </p:sp>
      </p:grpSp>
      <p:grpSp>
        <p:nvGrpSpPr>
          <p:cNvPr id="12" name="Group 12"/>
          <p:cNvGrpSpPr/>
          <p:nvPr/>
        </p:nvGrpSpPr>
        <p:grpSpPr>
          <a:xfrm>
            <a:off x="1619673" y="2805413"/>
            <a:ext cx="4064928" cy="348877"/>
            <a:chOff x="1043608" y="3815105"/>
            <a:chExt cx="3048696" cy="261658"/>
          </a:xfrm>
        </p:grpSpPr>
        <p:sp>
          <p:nvSpPr>
            <p:cNvPr id="13" name="Rectangle 13"/>
            <p:cNvSpPr/>
            <p:nvPr/>
          </p:nvSpPr>
          <p:spPr>
            <a:xfrm>
              <a:off x="1057256" y="3823964"/>
              <a:ext cx="3035048" cy="24591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 name="Rectangle 14"/>
            <p:cNvSpPr/>
            <p:nvPr/>
          </p:nvSpPr>
          <p:spPr>
            <a:xfrm>
              <a:off x="1057256" y="3823964"/>
              <a:ext cx="2261408" cy="245913"/>
            </a:xfrm>
            <a:prstGeom prst="rect">
              <a:avLst/>
            </a:prstGeom>
            <a:solidFill>
              <a:srgbClr val="E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 name="Content Placeholder 2"/>
            <p:cNvSpPr txBox="1">
              <a:spLocks/>
            </p:cNvSpPr>
            <p:nvPr/>
          </p:nvSpPr>
          <p:spPr>
            <a:xfrm>
              <a:off x="1043608" y="3815105"/>
              <a:ext cx="431395" cy="261658"/>
            </a:xfrm>
            <a:prstGeom prst="rect">
              <a:avLst/>
            </a:prstGeom>
            <a:noFill/>
          </p:spPr>
          <p:txBody>
            <a:bodyPr vert="horz"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67" b="1" i="0" u="none" strike="noStrike" kern="1200" cap="none" spc="0" normalizeH="0" baseline="0" noProof="0" dirty="0">
                  <a:ln>
                    <a:noFill/>
                  </a:ln>
                  <a:solidFill>
                    <a:sysClr val="window" lastClr="FFFFFF"/>
                  </a:solidFill>
                  <a:effectLst/>
                  <a:uLnTx/>
                  <a:uFillTx/>
                  <a:latin typeface="Calibri"/>
                  <a:ea typeface="+mn-ea"/>
                  <a:cs typeface="+mn-cs"/>
                </a:rPr>
                <a:t>75%</a:t>
              </a:r>
            </a:p>
          </p:txBody>
        </p:sp>
      </p:grpSp>
      <p:grpSp>
        <p:nvGrpSpPr>
          <p:cNvPr id="16" name="Group 16"/>
          <p:cNvGrpSpPr/>
          <p:nvPr/>
        </p:nvGrpSpPr>
        <p:grpSpPr>
          <a:xfrm>
            <a:off x="1619673" y="1793426"/>
            <a:ext cx="4064928" cy="348878"/>
            <a:chOff x="1043608" y="2936065"/>
            <a:chExt cx="3048696" cy="261659"/>
          </a:xfrm>
        </p:grpSpPr>
        <p:sp>
          <p:nvSpPr>
            <p:cNvPr id="17" name="Rectangle 17"/>
            <p:cNvSpPr/>
            <p:nvPr/>
          </p:nvSpPr>
          <p:spPr>
            <a:xfrm>
              <a:off x="1057256" y="2944924"/>
              <a:ext cx="3035048" cy="24591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8" name="Rectangle 18"/>
            <p:cNvSpPr/>
            <p:nvPr/>
          </p:nvSpPr>
          <p:spPr>
            <a:xfrm>
              <a:off x="1057256" y="2944924"/>
              <a:ext cx="1785323" cy="245913"/>
            </a:xfrm>
            <a:prstGeom prst="rect">
              <a:avLst/>
            </a:prstGeom>
            <a:solidFill>
              <a:srgbClr val="E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9" name="Content Placeholder 2"/>
            <p:cNvSpPr txBox="1">
              <a:spLocks/>
            </p:cNvSpPr>
            <p:nvPr/>
          </p:nvSpPr>
          <p:spPr>
            <a:xfrm>
              <a:off x="1043608" y="2936065"/>
              <a:ext cx="431395" cy="261659"/>
            </a:xfrm>
            <a:prstGeom prst="rect">
              <a:avLst/>
            </a:prstGeom>
            <a:noFill/>
          </p:spPr>
          <p:txBody>
            <a:bodyPr vert="horz"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67" b="1" i="0" u="none" strike="noStrike" kern="1200" cap="none" spc="0" normalizeH="0" baseline="0" noProof="0" dirty="0">
                  <a:ln>
                    <a:noFill/>
                  </a:ln>
                  <a:solidFill>
                    <a:sysClr val="window" lastClr="FFFFFF"/>
                  </a:solidFill>
                  <a:effectLst/>
                  <a:uLnTx/>
                  <a:uFillTx/>
                  <a:latin typeface="Calibri"/>
                  <a:ea typeface="+mn-ea"/>
                  <a:cs typeface="+mn-cs"/>
                </a:rPr>
                <a:t>62%</a:t>
              </a:r>
            </a:p>
          </p:txBody>
        </p:sp>
      </p:grpSp>
      <p:grpSp>
        <p:nvGrpSpPr>
          <p:cNvPr id="20" name="Group 20"/>
          <p:cNvGrpSpPr/>
          <p:nvPr/>
        </p:nvGrpSpPr>
        <p:grpSpPr>
          <a:xfrm>
            <a:off x="1619673" y="2309195"/>
            <a:ext cx="4064928" cy="348877"/>
            <a:chOff x="1043608" y="3383057"/>
            <a:chExt cx="3048696" cy="261658"/>
          </a:xfrm>
        </p:grpSpPr>
        <p:sp>
          <p:nvSpPr>
            <p:cNvPr id="21" name="Rectangle 21"/>
            <p:cNvSpPr/>
            <p:nvPr/>
          </p:nvSpPr>
          <p:spPr>
            <a:xfrm>
              <a:off x="1057256" y="3391916"/>
              <a:ext cx="3035048" cy="24591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2" name="Rectangle 22"/>
            <p:cNvSpPr/>
            <p:nvPr/>
          </p:nvSpPr>
          <p:spPr>
            <a:xfrm>
              <a:off x="1057256" y="3391916"/>
              <a:ext cx="758762" cy="245913"/>
            </a:xfrm>
            <a:prstGeom prst="rect">
              <a:avLst/>
            </a:prstGeom>
            <a:solidFill>
              <a:srgbClr val="E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3" name="Content Placeholder 2"/>
            <p:cNvSpPr txBox="1">
              <a:spLocks/>
            </p:cNvSpPr>
            <p:nvPr/>
          </p:nvSpPr>
          <p:spPr>
            <a:xfrm>
              <a:off x="1043608" y="3383057"/>
              <a:ext cx="431395" cy="261658"/>
            </a:xfrm>
            <a:prstGeom prst="rect">
              <a:avLst/>
            </a:prstGeom>
            <a:noFill/>
          </p:spPr>
          <p:txBody>
            <a:bodyPr vert="horz"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67" b="1" i="0" u="none" strike="noStrike" kern="1200" cap="none" spc="0" normalizeH="0" baseline="0" noProof="0" dirty="0">
                  <a:ln>
                    <a:noFill/>
                  </a:ln>
                  <a:solidFill>
                    <a:sysClr val="window" lastClr="FFFFFF"/>
                  </a:solidFill>
                  <a:effectLst/>
                  <a:uLnTx/>
                  <a:uFillTx/>
                  <a:latin typeface="Calibri"/>
                  <a:ea typeface="+mn-ea"/>
                  <a:cs typeface="+mn-cs"/>
                </a:rPr>
                <a:t>25%</a:t>
              </a:r>
            </a:p>
          </p:txBody>
        </p:sp>
      </p:grpSp>
      <p:sp>
        <p:nvSpPr>
          <p:cNvPr id="24" name="Rectangle 27"/>
          <p:cNvSpPr/>
          <p:nvPr/>
        </p:nvSpPr>
        <p:spPr>
          <a:xfrm>
            <a:off x="827584" y="2309195"/>
            <a:ext cx="668889" cy="327434"/>
          </a:xfrm>
          <a:prstGeom prst="rect">
            <a:avLst/>
          </a:prstGeom>
          <a:solidFill>
            <a:srgbClr val="E20000"/>
          </a:solidFill>
          <a:ln w="12700" cap="flat" cmpd="sng" algn="ctr">
            <a:noFill/>
            <a:prstDash val="solid"/>
            <a:miter lim="800000"/>
          </a:ln>
          <a:effectLst/>
        </p:spPr>
        <p:txBody>
          <a:bodyPr rtlCol="0" anchor="ctr"/>
          <a:lstStyle/>
          <a:p>
            <a:pPr lvl="0" algn="ctr">
              <a:defRPr/>
            </a:pPr>
            <a:r>
              <a:rPr lang="zh-CN" altLang="en-US" sz="1200" kern="0" dirty="0" smtClean="0">
                <a:solidFill>
                  <a:sysClr val="window" lastClr="FFFFFF"/>
                </a:solidFill>
                <a:latin typeface="微软雅黑" pitchFamily="34" charset="-122"/>
                <a:ea typeface="微软雅黑" pitchFamily="34" charset="-122"/>
              </a:rPr>
              <a:t>业务</a:t>
            </a:r>
            <a:r>
              <a:rPr lang="en-US" altLang="zh-CN" sz="1200" kern="0" dirty="0" smtClean="0">
                <a:solidFill>
                  <a:sysClr val="window" lastClr="FFFFFF"/>
                </a:solidFill>
                <a:latin typeface="微软雅黑" pitchFamily="34" charset="-122"/>
                <a:ea typeface="微软雅黑" pitchFamily="34" charset="-122"/>
              </a:rPr>
              <a:t>3</a:t>
            </a:r>
            <a:endParaRPr lang="vi-VN" altLang="zh-CN" sz="1200" kern="0" dirty="0">
              <a:solidFill>
                <a:sysClr val="window" lastClr="FFFFFF"/>
              </a:solidFill>
              <a:latin typeface="Calibri"/>
              <a:ea typeface="微软雅黑" pitchFamily="34" charset="-122"/>
            </a:endParaRPr>
          </a:p>
        </p:txBody>
      </p:sp>
      <p:sp>
        <p:nvSpPr>
          <p:cNvPr id="25" name="Rectangle 26"/>
          <p:cNvSpPr/>
          <p:nvPr/>
        </p:nvSpPr>
        <p:spPr>
          <a:xfrm>
            <a:off x="827585" y="1793426"/>
            <a:ext cx="668889" cy="327434"/>
          </a:xfrm>
          <a:prstGeom prst="rect">
            <a:avLst/>
          </a:prstGeom>
          <a:solidFill>
            <a:srgbClr val="E20000"/>
          </a:solidFill>
          <a:ln w="12700" cap="flat" cmpd="sng" algn="ctr">
            <a:noFill/>
            <a:prstDash val="solid"/>
            <a:miter lim="800000"/>
          </a:ln>
          <a:effectLst/>
        </p:spPr>
        <p:txBody>
          <a:bodyPr rtlCol="0" anchor="ctr"/>
          <a:lstStyle/>
          <a:p>
            <a:pPr lvl="0" algn="ctr">
              <a:defRPr/>
            </a:pPr>
            <a:r>
              <a:rPr lang="zh-CN" altLang="en-US" sz="1200" kern="0" dirty="0" smtClean="0">
                <a:solidFill>
                  <a:sysClr val="window" lastClr="FFFFFF"/>
                </a:solidFill>
                <a:latin typeface="微软雅黑" pitchFamily="34" charset="-122"/>
                <a:ea typeface="微软雅黑" pitchFamily="34" charset="-122"/>
              </a:rPr>
              <a:t>业务</a:t>
            </a:r>
            <a:r>
              <a:rPr lang="en-US" altLang="zh-CN" sz="1200" kern="0" dirty="0" smtClean="0">
                <a:solidFill>
                  <a:sysClr val="window" lastClr="FFFFFF"/>
                </a:solidFill>
                <a:latin typeface="微软雅黑" pitchFamily="34" charset="-122"/>
                <a:ea typeface="微软雅黑" pitchFamily="34" charset="-122"/>
              </a:rPr>
              <a:t>2</a:t>
            </a:r>
            <a:endParaRPr lang="vi-VN" altLang="zh-CN" sz="1200" kern="0" dirty="0">
              <a:solidFill>
                <a:sysClr val="window" lastClr="FFFFFF"/>
              </a:solidFill>
              <a:latin typeface="Calibri"/>
              <a:ea typeface="微软雅黑" pitchFamily="34" charset="-122"/>
            </a:endParaRPr>
          </a:p>
        </p:txBody>
      </p:sp>
      <p:sp>
        <p:nvSpPr>
          <p:cNvPr id="26" name="Rectangle 29"/>
          <p:cNvSpPr/>
          <p:nvPr/>
        </p:nvSpPr>
        <p:spPr>
          <a:xfrm>
            <a:off x="827584" y="3313456"/>
            <a:ext cx="668889" cy="327434"/>
          </a:xfrm>
          <a:prstGeom prst="rect">
            <a:avLst/>
          </a:prstGeom>
          <a:solidFill>
            <a:srgbClr val="E20000"/>
          </a:solidFill>
          <a:ln w="12700" cap="flat" cmpd="sng" algn="ctr">
            <a:noFill/>
            <a:prstDash val="solid"/>
            <a:miter lim="800000"/>
          </a:ln>
          <a:effectLst/>
        </p:spPr>
        <p:txBody>
          <a:bodyPr rtlCol="0" anchor="ctr"/>
          <a:lstStyle/>
          <a:p>
            <a:pPr lvl="0" algn="ctr">
              <a:defRPr/>
            </a:pPr>
            <a:r>
              <a:rPr lang="zh-CN" altLang="en-US" sz="1200" kern="0" dirty="0" smtClean="0">
                <a:solidFill>
                  <a:sysClr val="window" lastClr="FFFFFF"/>
                </a:solidFill>
                <a:latin typeface="微软雅黑" pitchFamily="34" charset="-122"/>
                <a:ea typeface="微软雅黑" pitchFamily="34" charset="-122"/>
              </a:rPr>
              <a:t>业务</a:t>
            </a:r>
            <a:r>
              <a:rPr lang="en-US" altLang="zh-CN" sz="1200" kern="0" dirty="0" smtClean="0">
                <a:solidFill>
                  <a:sysClr val="window" lastClr="FFFFFF"/>
                </a:solidFill>
                <a:latin typeface="微软雅黑" pitchFamily="34" charset="-122"/>
                <a:ea typeface="微软雅黑" pitchFamily="34" charset="-122"/>
              </a:rPr>
              <a:t>5</a:t>
            </a:r>
            <a:endParaRPr lang="vi-VN" altLang="zh-CN" sz="1200" kern="0" dirty="0">
              <a:solidFill>
                <a:sysClr val="window" lastClr="FFFFFF"/>
              </a:solidFill>
              <a:latin typeface="Calibri"/>
              <a:ea typeface="微软雅黑" pitchFamily="34" charset="-122"/>
            </a:endParaRPr>
          </a:p>
        </p:txBody>
      </p:sp>
      <p:sp>
        <p:nvSpPr>
          <p:cNvPr id="27" name="Rectangle 25"/>
          <p:cNvSpPr/>
          <p:nvPr/>
        </p:nvSpPr>
        <p:spPr>
          <a:xfrm>
            <a:off x="827585" y="1317291"/>
            <a:ext cx="668889" cy="327434"/>
          </a:xfrm>
          <a:prstGeom prst="rect">
            <a:avLst/>
          </a:prstGeom>
          <a:solidFill>
            <a:srgbClr val="E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业务</a:t>
            </a:r>
            <a:r>
              <a:rPr kumimoji="0" lang="en-US" altLang="zh-CN" sz="120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vi-VN" sz="120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sp>
        <p:nvSpPr>
          <p:cNvPr id="28" name="Rectangle 28"/>
          <p:cNvSpPr/>
          <p:nvPr/>
        </p:nvSpPr>
        <p:spPr>
          <a:xfrm>
            <a:off x="827584" y="2824964"/>
            <a:ext cx="668889" cy="327434"/>
          </a:xfrm>
          <a:prstGeom prst="rect">
            <a:avLst/>
          </a:prstGeom>
          <a:solidFill>
            <a:srgbClr val="E20000"/>
          </a:solidFill>
          <a:ln w="12700" cap="flat" cmpd="sng" algn="ctr">
            <a:noFill/>
            <a:prstDash val="solid"/>
            <a:miter lim="800000"/>
          </a:ln>
          <a:effectLst/>
        </p:spPr>
        <p:txBody>
          <a:bodyPr rtlCol="0" anchor="ctr"/>
          <a:lstStyle/>
          <a:p>
            <a:pPr lvl="0" algn="ctr">
              <a:defRPr/>
            </a:pPr>
            <a:r>
              <a:rPr lang="zh-CN" altLang="en-US" sz="1200" kern="0" dirty="0" smtClean="0">
                <a:solidFill>
                  <a:sysClr val="window" lastClr="FFFFFF"/>
                </a:solidFill>
                <a:latin typeface="微软雅黑" pitchFamily="34" charset="-122"/>
                <a:ea typeface="微软雅黑" pitchFamily="34" charset="-122"/>
              </a:rPr>
              <a:t>业务</a:t>
            </a:r>
            <a:r>
              <a:rPr lang="en-US" altLang="zh-CN" sz="1200" kern="0" dirty="0" smtClean="0">
                <a:solidFill>
                  <a:sysClr val="window" lastClr="FFFFFF"/>
                </a:solidFill>
                <a:latin typeface="微软雅黑" pitchFamily="34" charset="-122"/>
                <a:ea typeface="微软雅黑" pitchFamily="34" charset="-122"/>
              </a:rPr>
              <a:t>4</a:t>
            </a:r>
            <a:endParaRPr lang="vi-VN" altLang="zh-CN" sz="1200" kern="0" dirty="0">
              <a:solidFill>
                <a:sysClr val="window" lastClr="FFFFFF"/>
              </a:solidFill>
              <a:latin typeface="Calibri"/>
              <a:ea typeface="微软雅黑" pitchFamily="34" charset="-122"/>
            </a:endParaRPr>
          </a:p>
        </p:txBody>
      </p:sp>
      <p:sp>
        <p:nvSpPr>
          <p:cNvPr id="29" name="矩形 28"/>
          <p:cNvSpPr/>
          <p:nvPr/>
        </p:nvSpPr>
        <p:spPr>
          <a:xfrm>
            <a:off x="6130652" y="1352550"/>
            <a:ext cx="2076311" cy="107518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矩形 29"/>
          <p:cNvSpPr/>
          <p:nvPr/>
        </p:nvSpPr>
        <p:spPr>
          <a:xfrm>
            <a:off x="6130652" y="2576686"/>
            <a:ext cx="2076311" cy="1075184"/>
          </a:xfrm>
          <a:prstGeom prst="rect">
            <a:avLst/>
          </a:prstGeom>
          <a:blipFill>
            <a:blip r:embed="rId5"/>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Rectangle 5"/>
          <p:cNvSpPr/>
          <p:nvPr/>
        </p:nvSpPr>
        <p:spPr>
          <a:xfrm>
            <a:off x="1637870" y="3898916"/>
            <a:ext cx="2322496" cy="88884"/>
          </a:xfrm>
          <a:prstGeom prst="rect">
            <a:avLst/>
          </a:prstGeom>
          <a:solidFill>
            <a:schemeClr val="bg1">
              <a:lumMod val="6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32" name="组合 31"/>
          <p:cNvGrpSpPr/>
          <p:nvPr/>
        </p:nvGrpSpPr>
        <p:grpSpPr>
          <a:xfrm>
            <a:off x="1637870" y="4083918"/>
            <a:ext cx="2322496" cy="88892"/>
            <a:chOff x="2238182" y="3898916"/>
            <a:chExt cx="2322496" cy="88892"/>
          </a:xfrm>
          <a:solidFill>
            <a:srgbClr val="E20000"/>
          </a:solidFill>
        </p:grpSpPr>
        <p:sp>
          <p:nvSpPr>
            <p:cNvPr id="33" name="Rectangle 5"/>
            <p:cNvSpPr/>
            <p:nvPr/>
          </p:nvSpPr>
          <p:spPr>
            <a:xfrm>
              <a:off x="2238182" y="3898916"/>
              <a:ext cx="465676" cy="8888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4" name="Rectangle 5"/>
            <p:cNvSpPr/>
            <p:nvPr/>
          </p:nvSpPr>
          <p:spPr>
            <a:xfrm>
              <a:off x="2702616" y="3898916"/>
              <a:ext cx="465676" cy="8888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5" name="Rectangle 5"/>
            <p:cNvSpPr/>
            <p:nvPr/>
          </p:nvSpPr>
          <p:spPr>
            <a:xfrm>
              <a:off x="3168262" y="3898916"/>
              <a:ext cx="465676" cy="8888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6" name="Rectangle 5"/>
            <p:cNvSpPr/>
            <p:nvPr/>
          </p:nvSpPr>
          <p:spPr>
            <a:xfrm>
              <a:off x="3629326" y="3898916"/>
              <a:ext cx="465676" cy="8888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7" name="Rectangle 5"/>
            <p:cNvSpPr/>
            <p:nvPr/>
          </p:nvSpPr>
          <p:spPr>
            <a:xfrm>
              <a:off x="4095002" y="3898924"/>
              <a:ext cx="465676" cy="8888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38" name="TextBox 37"/>
          <p:cNvSpPr txBox="1"/>
          <p:nvPr/>
        </p:nvSpPr>
        <p:spPr>
          <a:xfrm>
            <a:off x="4056773" y="3839483"/>
            <a:ext cx="446276" cy="192360"/>
          </a:xfrm>
          <a:prstGeom prst="rect">
            <a:avLst/>
          </a:prstGeom>
          <a:noFill/>
        </p:spPr>
        <p:txBody>
          <a:bodyPr wrap="none" lIns="68580" tIns="34290" rIns="68580" bIns="342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计划数</a:t>
            </a:r>
            <a:endParaRPr kumimoji="0" lang="id-ID" sz="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9" name="TextBox 38"/>
          <p:cNvSpPr txBox="1"/>
          <p:nvPr/>
        </p:nvSpPr>
        <p:spPr>
          <a:xfrm>
            <a:off x="4056773" y="4031843"/>
            <a:ext cx="446276" cy="192360"/>
          </a:xfrm>
          <a:prstGeom prst="rect">
            <a:avLst/>
          </a:prstGeom>
          <a:noFill/>
        </p:spPr>
        <p:txBody>
          <a:bodyPr wrap="none" lIns="68580" tIns="34290" rIns="68580" bIns="342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实际数</a:t>
            </a:r>
            <a:endParaRPr kumimoji="0" lang="id-ID" sz="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0" name="TextBox 34"/>
          <p:cNvSpPr txBox="1"/>
          <p:nvPr/>
        </p:nvSpPr>
        <p:spPr>
          <a:xfrm>
            <a:off x="762728" y="4443958"/>
            <a:ext cx="7618544" cy="346249"/>
          </a:xfrm>
          <a:prstGeom prst="rect">
            <a:avLst/>
          </a:prstGeom>
          <a:noFill/>
        </p:spPr>
        <p:txBody>
          <a:bodyPr wrap="square" lIns="68580" tIns="34290" rIns="68580" bIns="34290"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just" defTabSz="914332"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点击输入简要文字内容，文字内容需概括精炼，不用多余的文字修饰，言简意赅的说明分项内容。</a:t>
            </a:r>
            <a:endParaRPr kumimoji="0" lang="en-US" altLang="zh-CN" sz="9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41" name="TextBox 40"/>
          <p:cNvSpPr txBox="1"/>
          <p:nvPr/>
        </p:nvSpPr>
        <p:spPr>
          <a:xfrm>
            <a:off x="6012160" y="3861360"/>
            <a:ext cx="2292935" cy="438582"/>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添加大标题内容</a:t>
            </a:r>
            <a:endParaRPr kumimoji="0" lang="en-US" sz="2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0-#ppt_w/2"/>
                                          </p:val>
                                        </p:tav>
                                        <p:tav tm="100000">
                                          <p:val>
                                            <p:strVal val="#ppt_x"/>
                                          </p:val>
                                        </p:tav>
                                      </p:tavLst>
                                    </p:anim>
                                    <p:anim calcmode="lin" valueType="num">
                                      <p:cBhvr additive="base">
                                        <p:cTn id="16" dur="5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par>
                          <p:cTn id="33" fill="hold">
                            <p:stCondLst>
                              <p:cond delay="1500"/>
                            </p:stCondLst>
                            <p:childTnLst>
                              <p:par>
                                <p:cTn id="34" presetID="2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3500"/>
                            </p:stCondLst>
                            <p:childTnLst>
                              <p:par>
                                <p:cTn id="50" presetID="2" presetClass="entr" presetSubtype="2"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1+#ppt_w/2"/>
                                          </p:val>
                                        </p:tav>
                                        <p:tav tm="100000">
                                          <p:val>
                                            <p:strVal val="#ppt_x"/>
                                          </p:val>
                                        </p:tav>
                                      </p:tavLst>
                                    </p:anim>
                                    <p:anim calcmode="lin" valueType="num">
                                      <p:cBhvr additive="base">
                                        <p:cTn id="53" dur="500" fill="hold"/>
                                        <p:tgtEl>
                                          <p:spTgt spid="30"/>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1+#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childTnLst>
                          </p:cTn>
                        </p:par>
                        <p:par>
                          <p:cTn id="62" fill="hold">
                            <p:stCondLst>
                              <p:cond delay="4500"/>
                            </p:stCondLst>
                            <p:childTnLst>
                              <p:par>
                                <p:cTn id="63" presetID="10" presetClass="entr" presetSubtype="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childTnLst>
                          </p:cTn>
                        </p:par>
                        <p:par>
                          <p:cTn id="66" fill="hold">
                            <p:stCondLst>
                              <p:cond delay="5000"/>
                            </p:stCondLst>
                            <p:childTnLst>
                              <p:par>
                                <p:cTn id="67" presetID="10" presetClass="entr" presetSubtype="0" fill="hold"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5500"/>
                            </p:stCondLst>
                            <p:childTnLst>
                              <p:par>
                                <p:cTn id="71" presetID="10" presetClass="entr" presetSubtype="0" fill="hold" grpId="0" nodeType="after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childTnLst>
                          </p:cTn>
                        </p:par>
                        <p:par>
                          <p:cTn id="74" fill="hold">
                            <p:stCondLst>
                              <p:cond delay="6000"/>
                            </p:stCondLst>
                            <p:childTnLst>
                              <p:par>
                                <p:cTn id="75" presetID="47" presetClass="entr" presetSubtype="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anim calcmode="lin" valueType="num">
                                      <p:cBhvr>
                                        <p:cTn id="78" dur="500" fill="hold"/>
                                        <p:tgtEl>
                                          <p:spTgt spid="41"/>
                                        </p:tgtEl>
                                        <p:attrNameLst>
                                          <p:attrName>ppt_x</p:attrName>
                                        </p:attrNameLst>
                                      </p:cBhvr>
                                      <p:tavLst>
                                        <p:tav tm="0">
                                          <p:val>
                                            <p:strVal val="#ppt_x"/>
                                          </p:val>
                                        </p:tav>
                                        <p:tav tm="100000">
                                          <p:val>
                                            <p:strVal val="#ppt_x"/>
                                          </p:val>
                                        </p:tav>
                                      </p:tavLst>
                                    </p:anim>
                                    <p:anim calcmode="lin" valueType="num">
                                      <p:cBhvr>
                                        <p:cTn id="79" dur="500" fill="hold"/>
                                        <p:tgtEl>
                                          <p:spTgt spid="41"/>
                                        </p:tgtEl>
                                        <p:attrNameLst>
                                          <p:attrName>ppt_y</p:attrName>
                                        </p:attrNameLst>
                                      </p:cBhvr>
                                      <p:tavLst>
                                        <p:tav tm="0">
                                          <p:val>
                                            <p:strVal val="#ppt_y-.1"/>
                                          </p:val>
                                        </p:tav>
                                        <p:tav tm="100000">
                                          <p:val>
                                            <p:strVal val="#ppt_y"/>
                                          </p:val>
                                        </p:tav>
                                      </p:tavLst>
                                    </p:anim>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animBg="1"/>
      <p:bldP spid="25" grpId="0" animBg="1"/>
      <p:bldP spid="26" grpId="0" animBg="1"/>
      <p:bldP spid="27" grpId="0" animBg="1"/>
      <p:bldP spid="28" grpId="0" animBg="1"/>
      <p:bldP spid="29" grpId="0" animBg="1"/>
      <p:bldP spid="30" grpId="0" animBg="1"/>
      <p:bldP spid="31" grpId="0" animBg="1"/>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7" name="矩形 16"/>
          <p:cNvSpPr/>
          <p:nvPr/>
        </p:nvSpPr>
        <p:spPr>
          <a:xfrm>
            <a:off x="0" y="1134474"/>
            <a:ext cx="3228536"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prstClr val="white"/>
              </a:solidFill>
            </a:endParaRPr>
          </a:p>
        </p:txBody>
      </p:sp>
      <p:sp>
        <p:nvSpPr>
          <p:cNvPr id="18" name="文本框 17"/>
          <p:cNvSpPr txBox="1"/>
          <p:nvPr/>
        </p:nvSpPr>
        <p:spPr>
          <a:xfrm>
            <a:off x="1352697" y="1447601"/>
            <a:ext cx="1677382" cy="530915"/>
          </a:xfrm>
          <a:prstGeom prst="rect">
            <a:avLst/>
          </a:prstGeom>
          <a:noFill/>
        </p:spPr>
        <p:txBody>
          <a:bodyPr wrap="none" lIns="68580" tIns="34290" rIns="68580" bIns="34290" rtlCol="0">
            <a:spAutoFit/>
          </a:bodyPr>
          <a:lstStyle/>
          <a:p>
            <a:r>
              <a:rPr lang="zh-CN" altLang="en-US" sz="3000" b="1" dirty="0" smtClean="0">
                <a:solidFill>
                  <a:prstClr val="white"/>
                </a:solidFill>
                <a:latin typeface="微软雅黑" panose="020B0503020204020204" pitchFamily="34" charset="-122"/>
                <a:ea typeface="微软雅黑" panose="020B0503020204020204" pitchFamily="34" charset="-122"/>
              </a:rPr>
              <a:t>第三部分</a:t>
            </a:r>
            <a:endParaRPr lang="zh-CN" altLang="en-US" sz="3000" b="1" dirty="0">
              <a:solidFill>
                <a:prstClr val="white"/>
              </a:solidFill>
              <a:latin typeface="微软雅黑" panose="020B0503020204020204" pitchFamily="34" charset="-122"/>
              <a:ea typeface="微软雅黑" panose="020B0503020204020204" pitchFamily="34" charset="-122"/>
            </a:endParaRPr>
          </a:p>
        </p:txBody>
      </p:sp>
      <p:sp>
        <p:nvSpPr>
          <p:cNvPr id="19" name="TextBox 23"/>
          <p:cNvSpPr txBox="1"/>
          <p:nvPr/>
        </p:nvSpPr>
        <p:spPr>
          <a:xfrm>
            <a:off x="3773158" y="1610908"/>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smtClean="0">
                <a:solidFill>
                  <a:prstClr val="black">
                    <a:lumMod val="85000"/>
                    <a:lumOff val="15000"/>
                  </a:prstClr>
                </a:solidFill>
                <a:latin typeface="微软雅黑" pitchFamily="34" charset="-122"/>
                <a:ea typeface="微软雅黑" pitchFamily="34" charset="-122"/>
              </a:rPr>
              <a:t>添加小标题</a:t>
            </a:r>
            <a:endParaRPr lang="zh-CN" altLang="en-US" sz="1400" dirty="0">
              <a:solidFill>
                <a:prstClr val="black">
                  <a:lumMod val="85000"/>
                  <a:lumOff val="15000"/>
                </a:prstClr>
              </a:solidFill>
              <a:latin typeface="微软雅黑" pitchFamily="34" charset="-122"/>
              <a:ea typeface="微软雅黑" pitchFamily="34" charset="-122"/>
            </a:endParaRPr>
          </a:p>
        </p:txBody>
      </p:sp>
      <p:sp>
        <p:nvSpPr>
          <p:cNvPr id="20" name="TextBox 24"/>
          <p:cNvSpPr txBox="1"/>
          <p:nvPr/>
        </p:nvSpPr>
        <p:spPr>
          <a:xfrm>
            <a:off x="3773158" y="193832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1" name="TextBox 25"/>
          <p:cNvSpPr txBox="1"/>
          <p:nvPr/>
        </p:nvSpPr>
        <p:spPr>
          <a:xfrm>
            <a:off x="3773159" y="228846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2" name="文本框 21"/>
          <p:cNvSpPr txBox="1"/>
          <p:nvPr/>
        </p:nvSpPr>
        <p:spPr>
          <a:xfrm>
            <a:off x="3863241" y="1059582"/>
            <a:ext cx="2292935" cy="500137"/>
          </a:xfrm>
          <a:prstGeom prst="rect">
            <a:avLst/>
          </a:prstGeom>
          <a:noFill/>
        </p:spPr>
        <p:txBody>
          <a:bodyPr wrap="none" lIns="68580" tIns="34290" rIns="68580" bIns="34290" rtlCol="0">
            <a:spAutoFit/>
          </a:bodyPr>
          <a:lstStyle/>
          <a:p>
            <a:r>
              <a:rPr lang="zh-CN" altLang="en-US" sz="2800" b="1" dirty="0" smtClean="0">
                <a:solidFill>
                  <a:srgbClr val="E20000"/>
                </a:solidFill>
                <a:latin typeface="微软雅黑" panose="020B0503020204020204" pitchFamily="34" charset="-122"/>
                <a:ea typeface="微软雅黑" panose="020B0503020204020204" pitchFamily="34" charset="-122"/>
              </a:rPr>
              <a:t>添加标题内容</a:t>
            </a:r>
            <a:endParaRPr lang="zh-CN" altLang="en-US" sz="2800" b="1" dirty="0">
              <a:solidFill>
                <a:srgbClr val="E20000"/>
              </a:solidFill>
              <a:latin typeface="微软雅黑" panose="020B0503020204020204" pitchFamily="34" charset="-122"/>
              <a:ea typeface="微软雅黑" panose="020B0503020204020204" pitchFamily="34" charset="-122"/>
            </a:endParaRPr>
          </a:p>
        </p:txBody>
      </p:sp>
      <p:sp>
        <p:nvSpPr>
          <p:cNvPr id="23" name="矩形 22"/>
          <p:cNvSpPr/>
          <p:nvPr/>
        </p:nvSpPr>
        <p:spPr>
          <a:xfrm>
            <a:off x="3302392" y="1134474"/>
            <a:ext cx="305972"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endParaRPr>
          </a:p>
        </p:txBody>
      </p:sp>
      <p:sp>
        <p:nvSpPr>
          <p:cNvPr id="24" name="TextBox 23"/>
          <p:cNvSpPr txBox="1"/>
          <p:nvPr/>
        </p:nvSpPr>
        <p:spPr>
          <a:xfrm>
            <a:off x="5895604" y="164491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5" name="TextBox 24"/>
          <p:cNvSpPr txBox="1"/>
          <p:nvPr/>
        </p:nvSpPr>
        <p:spPr>
          <a:xfrm>
            <a:off x="5895604" y="1972332"/>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6" name="TextBox 25"/>
          <p:cNvSpPr txBox="1"/>
          <p:nvPr/>
        </p:nvSpPr>
        <p:spPr>
          <a:xfrm>
            <a:off x="5895605" y="232247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pic>
        <p:nvPicPr>
          <p:cNvPr id="27" name="图片 26"/>
          <p:cNvPicPr>
            <a:picLocks noChangeAspect="1"/>
          </p:cNvPicPr>
          <p:nvPr/>
        </p:nvPicPr>
        <p:blipFill rotWithShape="1">
          <a:blip r:embed="rId5"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spTree>
    <p:extLst>
      <p:ext uri="{BB962C8B-B14F-4D97-AF65-F5344CB8AC3E}">
        <p14:creationId xmlns:p14="http://schemas.microsoft.com/office/powerpoint/2010/main" val="29570731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400" fill="hold"/>
                                        <p:tgtEl>
                                          <p:spTgt spid="23"/>
                                        </p:tgtEl>
                                        <p:attrNameLst>
                                          <p:attrName>ppt_x</p:attrName>
                                        </p:attrNameLst>
                                      </p:cBhvr>
                                      <p:tavLst>
                                        <p:tav tm="0">
                                          <p:val>
                                            <p:strVal val="#ppt_x"/>
                                          </p:val>
                                        </p:tav>
                                        <p:tav tm="100000">
                                          <p:val>
                                            <p:strVal val="#ppt_x"/>
                                          </p:val>
                                        </p:tav>
                                      </p:tavLst>
                                    </p:anim>
                                    <p:anim calcmode="lin" valueType="num">
                                      <p:cBhvr additive="base">
                                        <p:cTn id="15" dur="400" fill="hold"/>
                                        <p:tgtEl>
                                          <p:spTgt spid="23"/>
                                        </p:tgtEl>
                                        <p:attrNameLst>
                                          <p:attrName>ppt_y</p:attrName>
                                        </p:attrNameLst>
                                      </p:cBhvr>
                                      <p:tavLst>
                                        <p:tav tm="0">
                                          <p:val>
                                            <p:strVal val="0-#ppt_h/2"/>
                                          </p:val>
                                        </p:tav>
                                        <p:tav tm="100000">
                                          <p:val>
                                            <p:strVal val="#ppt_y"/>
                                          </p:val>
                                        </p:tav>
                                      </p:tavLst>
                                    </p:anim>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1700"/>
                            </p:stCondLst>
                            <p:childTnLst>
                              <p:par>
                                <p:cTn id="21" presetID="2" presetClass="entr" presetSubtype="12"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1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3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0-#ppt_w/2"/>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1" grpId="0"/>
      <p:bldP spid="22" grpId="0"/>
      <p:bldP spid="23" grpId="0" animBg="1"/>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84" name="AutoShape 2"/>
          <p:cNvSpPr>
            <a:spLocks noChangeArrowheads="1"/>
          </p:cNvSpPr>
          <p:nvPr/>
        </p:nvSpPr>
        <p:spPr bwMode="auto">
          <a:xfrm>
            <a:off x="4691754" y="1526381"/>
            <a:ext cx="2976590" cy="2795588"/>
          </a:xfrm>
          <a:prstGeom prst="roundRect">
            <a:avLst>
              <a:gd name="adj" fmla="val 2259"/>
            </a:avLst>
          </a:prstGeom>
          <a:solidFill>
            <a:srgbClr val="E20000"/>
          </a:solidFill>
          <a:ln w="3175" cmpd="sng">
            <a:solidFill>
              <a:srgbClr val="D7D7D7"/>
            </a:solidFill>
            <a:round/>
            <a:headEnd/>
            <a:tailEnd/>
          </a:ln>
        </p:spPr>
        <p:txBody>
          <a:bodyPr lIns="134964" tIns="34281" rIns="68562" bIns="34281" anchor="ctr"/>
          <a:lstStyle/>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单击此处添加段落文字</a:t>
            </a:r>
          </a:p>
        </p:txBody>
      </p:sp>
      <p:sp>
        <p:nvSpPr>
          <p:cNvPr id="85" name="Oval 4"/>
          <p:cNvSpPr>
            <a:spLocks noChangeArrowheads="1"/>
          </p:cNvSpPr>
          <p:nvPr/>
        </p:nvSpPr>
        <p:spPr bwMode="auto">
          <a:xfrm>
            <a:off x="1461660" y="1444229"/>
            <a:ext cx="2515998" cy="2516981"/>
          </a:xfrm>
          <a:prstGeom prst="ellipse">
            <a:avLst/>
          </a:prstGeom>
          <a:noFill/>
          <a:ln w="12700" cmpd="sng">
            <a:solidFill>
              <a:srgbClr val="2B2E30"/>
            </a:solidFill>
            <a:prstDash val="dash"/>
            <a:round/>
            <a:headEnd/>
            <a:tailEnd/>
          </a:ln>
          <a:extLst>
            <a:ext uri="{909E8E84-426E-40DD-AFC4-6F175D3DCCD1}">
              <a14:hiddenFill xmlns:a14="http://schemas.microsoft.com/office/drawing/2010/main">
                <a:solidFill>
                  <a:srgbClr val="FFFFFF"/>
                </a:solidFill>
              </a14:hiddenFill>
            </a:ext>
          </a:extLst>
        </p:spPr>
        <p:txBody>
          <a:bodyPr wrap="none" lIns="68562" tIns="34281" rIns="68562" bIns="34281" anchor="ctr"/>
          <a:lstStyle/>
          <a:p>
            <a:pPr fontAlgn="base">
              <a:spcBef>
                <a:spcPct val="0"/>
              </a:spcBef>
              <a:spcAft>
                <a:spcPct val="0"/>
              </a:spcAft>
              <a:buFont typeface="Arial" pitchFamily="34" charset="0"/>
              <a:buNone/>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6" name="Oval 5"/>
          <p:cNvSpPr>
            <a:spLocks noChangeArrowheads="1"/>
          </p:cNvSpPr>
          <p:nvPr/>
        </p:nvSpPr>
        <p:spPr bwMode="auto">
          <a:xfrm>
            <a:off x="1227198" y="1629966"/>
            <a:ext cx="856915" cy="857250"/>
          </a:xfrm>
          <a:prstGeom prst="ellipse">
            <a:avLst/>
          </a:prstGeom>
          <a:solidFill>
            <a:srgbClr val="E20000"/>
          </a:solidFill>
          <a:ln w="38100" cmpd="sng">
            <a:solidFill>
              <a:srgbClr val="EBF5FF"/>
            </a:solidFill>
            <a:round/>
            <a:headEnd/>
            <a:tailEnd/>
          </a:ln>
        </p:spPr>
        <p:txBody>
          <a:bodyPr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添加文本</a:t>
            </a:r>
            <a:r>
              <a:rPr kumimoji="0" 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sp>
        <p:nvSpPr>
          <p:cNvPr id="87" name="Oval 6"/>
          <p:cNvSpPr>
            <a:spLocks noChangeArrowheads="1"/>
          </p:cNvSpPr>
          <p:nvPr/>
        </p:nvSpPr>
        <p:spPr bwMode="auto">
          <a:xfrm>
            <a:off x="3323070" y="1629966"/>
            <a:ext cx="856915" cy="857250"/>
          </a:xfrm>
          <a:prstGeom prst="ellipse">
            <a:avLst/>
          </a:prstGeom>
          <a:solidFill>
            <a:srgbClr val="E20000"/>
          </a:solidFill>
          <a:ln w="38100" cmpd="sng">
            <a:solidFill>
              <a:srgbClr val="EBF5FF"/>
            </a:solidFill>
            <a:round/>
            <a:headEnd/>
            <a:tailEnd/>
          </a:ln>
        </p:spPr>
        <p:txBody>
          <a:bodyPr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添加文本</a:t>
            </a:r>
            <a:r>
              <a:rPr kumimoji="0" 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sp>
        <p:nvSpPr>
          <p:cNvPr id="88" name="Oval 7"/>
          <p:cNvSpPr>
            <a:spLocks noChangeArrowheads="1"/>
          </p:cNvSpPr>
          <p:nvPr/>
        </p:nvSpPr>
        <p:spPr bwMode="auto">
          <a:xfrm>
            <a:off x="2313814" y="3507854"/>
            <a:ext cx="856915" cy="857250"/>
          </a:xfrm>
          <a:prstGeom prst="ellipse">
            <a:avLst/>
          </a:prstGeom>
          <a:solidFill>
            <a:srgbClr val="E20000"/>
          </a:solidFill>
          <a:ln w="38100" cmpd="sng">
            <a:solidFill>
              <a:srgbClr val="EBF5FF"/>
            </a:solidFill>
            <a:round/>
            <a:headEnd/>
            <a:tailEnd/>
          </a:ln>
        </p:spPr>
        <p:txBody>
          <a:bodyPr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添加文本</a:t>
            </a:r>
            <a:r>
              <a:rPr kumimoji="0" 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sp>
        <p:nvSpPr>
          <p:cNvPr id="89" name="Oval 8"/>
          <p:cNvSpPr>
            <a:spLocks noChangeArrowheads="1"/>
          </p:cNvSpPr>
          <p:nvPr/>
        </p:nvSpPr>
        <p:spPr bwMode="auto">
          <a:xfrm>
            <a:off x="2413788" y="1188244"/>
            <a:ext cx="583178" cy="583406"/>
          </a:xfrm>
          <a:prstGeom prst="ellipse">
            <a:avLst/>
          </a:prstGeom>
          <a:solidFill>
            <a:srgbClr val="E20000"/>
          </a:solidFill>
          <a:ln>
            <a:no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文本</a:t>
            </a:r>
            <a:r>
              <a:rPr kumimoji="0" 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1</a:t>
            </a:r>
            <a:endParaRPr kumimoji="0" lang="zh-CN" alt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endParaRPr>
          </a:p>
        </p:txBody>
      </p:sp>
      <p:sp>
        <p:nvSpPr>
          <p:cNvPr id="90" name="Oval 9"/>
          <p:cNvSpPr>
            <a:spLocks noChangeArrowheads="1"/>
          </p:cNvSpPr>
          <p:nvPr/>
        </p:nvSpPr>
        <p:spPr bwMode="auto">
          <a:xfrm>
            <a:off x="3506355" y="2967038"/>
            <a:ext cx="583178" cy="583406"/>
          </a:xfrm>
          <a:prstGeom prst="ellipse">
            <a:avLst/>
          </a:prstGeom>
          <a:solidFill>
            <a:srgbClr val="E20000"/>
          </a:solidFill>
          <a:ln>
            <a:no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文本</a:t>
            </a:r>
            <a:r>
              <a:rPr kumimoji="0" 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2</a:t>
            </a:r>
            <a:endParaRPr kumimoji="0" lang="zh-CN" alt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endParaRPr>
          </a:p>
        </p:txBody>
      </p:sp>
      <p:sp>
        <p:nvSpPr>
          <p:cNvPr id="91" name="Oval 10"/>
          <p:cNvSpPr>
            <a:spLocks noChangeArrowheads="1"/>
          </p:cNvSpPr>
          <p:nvPr/>
        </p:nvSpPr>
        <p:spPr bwMode="auto">
          <a:xfrm>
            <a:off x="1315270" y="2995613"/>
            <a:ext cx="583178" cy="583406"/>
          </a:xfrm>
          <a:prstGeom prst="ellipse">
            <a:avLst/>
          </a:prstGeom>
          <a:solidFill>
            <a:srgbClr val="E20000"/>
          </a:solidFill>
          <a:ln>
            <a:no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文本</a:t>
            </a:r>
            <a:r>
              <a:rPr kumimoji="0" 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3</a:t>
            </a:r>
            <a:endParaRPr kumimoji="0" lang="zh-CN" altLang="en-US" sz="1200" b="0" i="0" u="none" strike="noStrike" kern="0" cap="none" spc="0" normalizeH="0" baseline="0" noProof="0" smtClean="0">
              <a:ln>
                <a:noFill/>
              </a:ln>
              <a:solidFill>
                <a:srgbClr val="FFFFFF"/>
              </a:solidFill>
              <a:effectLst/>
              <a:uLnTx/>
              <a:uFillTx/>
              <a:latin typeface="微软雅黑" pitchFamily="34" charset="-122"/>
              <a:ea typeface="微软雅黑" pitchFamily="34" charset="-122"/>
            </a:endParaRPr>
          </a:p>
        </p:txBody>
      </p:sp>
      <p:cxnSp>
        <p:nvCxnSpPr>
          <p:cNvPr id="92" name="AutoShape 11"/>
          <p:cNvCxnSpPr>
            <a:cxnSpLocks noChangeShapeType="1"/>
            <a:stCxn id="88" idx="0"/>
          </p:cNvCxnSpPr>
          <p:nvPr/>
        </p:nvCxnSpPr>
        <p:spPr bwMode="auto">
          <a:xfrm flipH="1" flipV="1">
            <a:off x="2735131" y="3154239"/>
            <a:ext cx="7141" cy="339328"/>
          </a:xfrm>
          <a:prstGeom prst="straightConnector1">
            <a:avLst/>
          </a:prstGeom>
          <a:noFill/>
          <a:ln w="9525" cmpd="sng">
            <a:solidFill>
              <a:srgbClr val="2B2E30"/>
            </a:solidFill>
            <a:round/>
            <a:headEnd/>
            <a:tailEnd/>
          </a:ln>
          <a:extLst>
            <a:ext uri="{909E8E84-426E-40DD-AFC4-6F175D3DCCD1}">
              <a14:hiddenFill xmlns:a14="http://schemas.microsoft.com/office/drawing/2010/main">
                <a:noFill/>
              </a14:hiddenFill>
            </a:ext>
          </a:extLst>
        </p:spPr>
      </p:cxnSp>
      <p:cxnSp>
        <p:nvCxnSpPr>
          <p:cNvPr id="93" name="AutoShape 12"/>
          <p:cNvCxnSpPr>
            <a:cxnSpLocks noChangeShapeType="1"/>
          </p:cNvCxnSpPr>
          <p:nvPr/>
        </p:nvCxnSpPr>
        <p:spPr bwMode="auto">
          <a:xfrm flipH="1">
            <a:off x="3139786" y="2275285"/>
            <a:ext cx="267786" cy="183356"/>
          </a:xfrm>
          <a:prstGeom prst="straightConnector1">
            <a:avLst/>
          </a:prstGeom>
          <a:noFill/>
          <a:ln w="9525" cmpd="sng">
            <a:solidFill>
              <a:srgbClr val="2B2E30"/>
            </a:solidFill>
            <a:round/>
            <a:headEnd/>
            <a:tailEnd/>
          </a:ln>
          <a:extLst>
            <a:ext uri="{909E8E84-426E-40DD-AFC4-6F175D3DCCD1}">
              <a14:hiddenFill xmlns:a14="http://schemas.microsoft.com/office/drawing/2010/main">
                <a:noFill/>
              </a14:hiddenFill>
            </a:ext>
          </a:extLst>
        </p:spPr>
      </p:cxnSp>
      <p:cxnSp>
        <p:nvCxnSpPr>
          <p:cNvPr id="94" name="AutoShape 13"/>
          <p:cNvCxnSpPr>
            <a:cxnSpLocks noChangeShapeType="1"/>
          </p:cNvCxnSpPr>
          <p:nvPr/>
        </p:nvCxnSpPr>
        <p:spPr bwMode="auto">
          <a:xfrm>
            <a:off x="2019845" y="2275285"/>
            <a:ext cx="310632" cy="183356"/>
          </a:xfrm>
          <a:prstGeom prst="straightConnector1">
            <a:avLst/>
          </a:prstGeom>
          <a:noFill/>
          <a:ln w="9525" cmpd="sng">
            <a:solidFill>
              <a:srgbClr val="2B2E30"/>
            </a:solidFill>
            <a:round/>
            <a:headEnd/>
            <a:tailEnd/>
          </a:ln>
          <a:extLst>
            <a:ext uri="{909E8E84-426E-40DD-AFC4-6F175D3DCCD1}">
              <a14:hiddenFill xmlns:a14="http://schemas.microsoft.com/office/drawing/2010/main">
                <a:noFill/>
              </a14:hiddenFill>
            </a:ext>
          </a:extLst>
        </p:spPr>
      </p:cxnSp>
      <p:sp>
        <p:nvSpPr>
          <p:cNvPr id="95" name="AutoShape 22"/>
          <p:cNvSpPr>
            <a:spLocks noChangeArrowheads="1"/>
          </p:cNvSpPr>
          <p:nvPr/>
        </p:nvSpPr>
        <p:spPr bwMode="auto">
          <a:xfrm>
            <a:off x="4797678" y="1318022"/>
            <a:ext cx="2763552" cy="376238"/>
          </a:xfrm>
          <a:prstGeom prst="roundRect">
            <a:avLst>
              <a:gd name="adj" fmla="val 0"/>
            </a:avLst>
          </a:prstGeom>
          <a:solidFill>
            <a:srgbClr val="2B2E30"/>
          </a:solidFill>
          <a:ln w="3175" cmpd="sng">
            <a:solidFill>
              <a:srgbClr val="D7D7D7"/>
            </a:solidFill>
            <a:round/>
            <a:headEnd/>
            <a:tailEnd/>
          </a:ln>
        </p:spPr>
        <p:txBody>
          <a:bodyPr lIns="68562" tIns="34281" rIns="68562" bIns="34281" anchor="ctr"/>
          <a:lstStyle/>
          <a:p>
            <a:pPr marL="0" marR="0" lvl="0" indent="0" algn="ctr" defTabSz="914400" eaLnBrk="1" fontAlgn="base" latinLnBrk="0" hangingPunct="1">
              <a:lnSpc>
                <a:spcPct val="12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sp>
        <p:nvSpPr>
          <p:cNvPr id="96" name="Oval 16"/>
          <p:cNvSpPr>
            <a:spLocks noChangeArrowheads="1"/>
          </p:cNvSpPr>
          <p:nvPr/>
        </p:nvSpPr>
        <p:spPr bwMode="auto">
          <a:xfrm>
            <a:off x="2168615" y="2094309"/>
            <a:ext cx="1103278" cy="1079897"/>
          </a:xfrm>
          <a:prstGeom prst="ellipse">
            <a:avLst/>
          </a:prstGeom>
          <a:solidFill>
            <a:srgbClr val="E20000"/>
          </a:solidFill>
          <a:ln>
            <a:no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wheel(1)">
                                      <p:cBhvr>
                                        <p:cTn id="11" dur="1000"/>
                                        <p:tgtEl>
                                          <p:spTgt spid="85"/>
                                        </p:tgtEl>
                                      </p:cBhvr>
                                    </p:animEffect>
                                  </p:childTnLst>
                                </p:cTn>
                              </p:par>
                            </p:childTnLst>
                          </p:cTn>
                        </p:par>
                        <p:par>
                          <p:cTn id="12" fill="hold">
                            <p:stCondLst>
                              <p:cond delay="1500"/>
                            </p:stCondLst>
                            <p:childTnLst>
                              <p:par>
                                <p:cTn id="13" presetID="1" presetClass="entr" presetSubtype="0" fill="hold" grpId="1" nodeType="afterEffect">
                                  <p:stCondLst>
                                    <p:cond delay="0"/>
                                  </p:stCondLst>
                                  <p:childTnLst>
                                    <p:set>
                                      <p:cBhvr>
                                        <p:cTn id="14" dur="1" fill="hold">
                                          <p:stCondLst>
                                            <p:cond delay="0"/>
                                          </p:stCondLst>
                                        </p:cTn>
                                        <p:tgtEl>
                                          <p:spTgt spid="90"/>
                                        </p:tgtEl>
                                        <p:attrNameLst>
                                          <p:attrName>style.visibility</p:attrName>
                                        </p:attrNameLst>
                                      </p:cBhvr>
                                      <p:to>
                                        <p:strVal val="visible"/>
                                      </p:to>
                                    </p:set>
                                  </p:childTnLst>
                                </p:cTn>
                              </p:par>
                              <p:par>
                                <p:cTn id="15" presetID="56" presetClass="path" presetSubtype="0" accel="50000" decel="50000" fill="hold" grpId="0" nodeType="withEffect">
                                  <p:stCondLst>
                                    <p:cond delay="0"/>
                                  </p:stCondLst>
                                  <p:childTnLst>
                                    <p:animMotion origin="layout" path="M 1.5873E-6 3.395E-6 L 0.34088 0.44889 " pathEditMode="relative" rAng="0" ptsTypes="AA">
                                      <p:cBhvr>
                                        <p:cTn id="16" dur="500" spd="-99800" fill="hold"/>
                                        <p:tgtEl>
                                          <p:spTgt spid="90"/>
                                        </p:tgtEl>
                                        <p:attrNameLst>
                                          <p:attrName>ppt_x,ppt_y</p:attrName>
                                        </p:attrNameLst>
                                      </p:cBhvr>
                                      <p:rCtr x="17000" y="22400"/>
                                    </p:animMotion>
                                  </p:childTnLst>
                                </p:cTn>
                              </p:par>
                              <p:par>
                                <p:cTn id="17" presetID="1" presetClass="entr" presetSubtype="0" fill="hold" grpId="1" nodeType="withEffect">
                                  <p:stCondLst>
                                    <p:cond delay="0"/>
                                  </p:stCondLst>
                                  <p:childTnLst>
                                    <p:set>
                                      <p:cBhvr>
                                        <p:cTn id="18" dur="1" fill="hold">
                                          <p:stCondLst>
                                            <p:cond delay="0"/>
                                          </p:stCondLst>
                                        </p:cTn>
                                        <p:tgtEl>
                                          <p:spTgt spid="89"/>
                                        </p:tgtEl>
                                        <p:attrNameLst>
                                          <p:attrName>style.visibility</p:attrName>
                                        </p:attrNameLst>
                                      </p:cBhvr>
                                      <p:to>
                                        <p:strVal val="visible"/>
                                      </p:to>
                                    </p:set>
                                  </p:childTnLst>
                                </p:cTn>
                              </p:par>
                              <p:par>
                                <p:cTn id="19" presetID="42" presetClass="path" presetSubtype="0" accel="50000" decel="50000" fill="hold" grpId="0" nodeType="withEffect">
                                  <p:stCondLst>
                                    <p:cond delay="0"/>
                                  </p:stCondLst>
                                  <p:childTnLst>
                                    <p:animMotion origin="layout" path="M -4.73588E-7 -0.39871 L -4.73588E-7 2.01665E-6 " pathEditMode="relative" rAng="0" ptsTypes="AA">
                                      <p:cBhvr>
                                        <p:cTn id="20" dur="500" fill="hold"/>
                                        <p:tgtEl>
                                          <p:spTgt spid="89"/>
                                        </p:tgtEl>
                                        <p:attrNameLst>
                                          <p:attrName>ppt_x,ppt_y</p:attrName>
                                        </p:attrNameLst>
                                      </p:cBhvr>
                                      <p:rCtr x="0" y="19900"/>
                                    </p:animMotion>
                                  </p:childTnLst>
                                </p:cTn>
                              </p:par>
                              <p:par>
                                <p:cTn id="21" presetID="1" presetClass="entr" presetSubtype="0" fill="hold" grpId="1" nodeType="withEffect">
                                  <p:stCondLst>
                                    <p:cond delay="0"/>
                                  </p:stCondLst>
                                  <p:childTnLst>
                                    <p:set>
                                      <p:cBhvr>
                                        <p:cTn id="22" dur="1" fill="hold">
                                          <p:stCondLst>
                                            <p:cond delay="0"/>
                                          </p:stCondLst>
                                        </p:cTn>
                                        <p:tgtEl>
                                          <p:spTgt spid="91"/>
                                        </p:tgtEl>
                                        <p:attrNameLst>
                                          <p:attrName>style.visibility</p:attrName>
                                        </p:attrNameLst>
                                      </p:cBhvr>
                                      <p:to>
                                        <p:strVal val="visible"/>
                                      </p:to>
                                    </p:set>
                                  </p:childTnLst>
                                </p:cTn>
                              </p:par>
                              <p:par>
                                <p:cTn id="23" presetID="42" presetClass="path" presetSubtype="0" accel="50000" decel="50000" fill="hold" grpId="0" nodeType="withEffect">
                                  <p:stCondLst>
                                    <p:cond delay="0"/>
                                  </p:stCondLst>
                                  <p:childTnLst>
                                    <p:animMotion origin="layout" path="M -0.24577 0.40703 L -2.00104E-6 2.97872E-6 " pathEditMode="relative" rAng="0" ptsTypes="AA">
                                      <p:cBhvr>
                                        <p:cTn id="24" dur="500" fill="hold"/>
                                        <p:tgtEl>
                                          <p:spTgt spid="91"/>
                                        </p:tgtEl>
                                        <p:attrNameLst>
                                          <p:attrName>ppt_x,ppt_y</p:attrName>
                                        </p:attrNameLst>
                                      </p:cBhvr>
                                      <p:rCtr x="12300" y="-20200"/>
                                    </p:animMotion>
                                  </p:childTnLst>
                                </p:cTn>
                              </p:par>
                            </p:childTnLst>
                          </p:cTn>
                        </p:par>
                        <p:par>
                          <p:cTn id="25" fill="hold">
                            <p:stCondLst>
                              <p:cond delay="2000"/>
                            </p:stCondLst>
                            <p:childTnLst>
                              <p:par>
                                <p:cTn id="26" presetID="31" presetClass="entr" presetSubtype="0" fill="hold" grpId="0" nodeType="afterEffect">
                                  <p:stCondLst>
                                    <p:cond delay="0"/>
                                  </p:stCondLst>
                                  <p:childTnLst>
                                    <p:set>
                                      <p:cBhvr>
                                        <p:cTn id="27" dur="1" fill="hold">
                                          <p:stCondLst>
                                            <p:cond delay="0"/>
                                          </p:stCondLst>
                                        </p:cTn>
                                        <p:tgtEl>
                                          <p:spTgt spid="96"/>
                                        </p:tgtEl>
                                        <p:attrNameLst>
                                          <p:attrName>style.visibility</p:attrName>
                                        </p:attrNameLst>
                                      </p:cBhvr>
                                      <p:to>
                                        <p:strVal val="visible"/>
                                      </p:to>
                                    </p:set>
                                    <p:anim calcmode="lin" valueType="num">
                                      <p:cBhvr>
                                        <p:cTn id="28" dur="1000" fill="hold"/>
                                        <p:tgtEl>
                                          <p:spTgt spid="96"/>
                                        </p:tgtEl>
                                        <p:attrNameLst>
                                          <p:attrName>ppt_w</p:attrName>
                                        </p:attrNameLst>
                                      </p:cBhvr>
                                      <p:tavLst>
                                        <p:tav tm="0">
                                          <p:val>
                                            <p:fltVal val="0"/>
                                          </p:val>
                                        </p:tav>
                                        <p:tav tm="100000">
                                          <p:val>
                                            <p:strVal val="#ppt_w"/>
                                          </p:val>
                                        </p:tav>
                                      </p:tavLst>
                                    </p:anim>
                                    <p:anim calcmode="lin" valueType="num">
                                      <p:cBhvr>
                                        <p:cTn id="29" dur="1000" fill="hold"/>
                                        <p:tgtEl>
                                          <p:spTgt spid="96"/>
                                        </p:tgtEl>
                                        <p:attrNameLst>
                                          <p:attrName>ppt_h</p:attrName>
                                        </p:attrNameLst>
                                      </p:cBhvr>
                                      <p:tavLst>
                                        <p:tav tm="0">
                                          <p:val>
                                            <p:fltVal val="0"/>
                                          </p:val>
                                        </p:tav>
                                        <p:tav tm="100000">
                                          <p:val>
                                            <p:strVal val="#ppt_h"/>
                                          </p:val>
                                        </p:tav>
                                      </p:tavLst>
                                    </p:anim>
                                    <p:anim calcmode="lin" valueType="num">
                                      <p:cBhvr>
                                        <p:cTn id="30" dur="1000" fill="hold"/>
                                        <p:tgtEl>
                                          <p:spTgt spid="96"/>
                                        </p:tgtEl>
                                        <p:attrNameLst>
                                          <p:attrName>style.rotation</p:attrName>
                                        </p:attrNameLst>
                                      </p:cBhvr>
                                      <p:tavLst>
                                        <p:tav tm="0">
                                          <p:val>
                                            <p:fltVal val="90"/>
                                          </p:val>
                                        </p:tav>
                                        <p:tav tm="100000">
                                          <p:val>
                                            <p:fltVal val="0"/>
                                          </p:val>
                                        </p:tav>
                                      </p:tavLst>
                                    </p:anim>
                                    <p:animEffect transition="in" filter="fade">
                                      <p:cBhvr>
                                        <p:cTn id="31" dur="1000"/>
                                        <p:tgtEl>
                                          <p:spTgt spid="96"/>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94"/>
                                        </p:tgtEl>
                                        <p:attrNameLst>
                                          <p:attrName>style.visibility</p:attrName>
                                        </p:attrNameLst>
                                      </p:cBhvr>
                                      <p:to>
                                        <p:strVal val="visible"/>
                                      </p:to>
                                    </p:set>
                                    <p:animEffect transition="in" filter="wipe(down)">
                                      <p:cBhvr>
                                        <p:cTn id="35" dur="500"/>
                                        <p:tgtEl>
                                          <p:spTgt spid="94"/>
                                        </p:tgtEl>
                                      </p:cBhvr>
                                    </p:animEffect>
                                  </p:childTnLst>
                                </p:cTn>
                              </p:par>
                            </p:childTnLst>
                          </p:cTn>
                        </p:par>
                        <p:par>
                          <p:cTn id="36" fill="hold">
                            <p:stCondLst>
                              <p:cond delay="3500"/>
                            </p:stCondLst>
                            <p:childTnLst>
                              <p:par>
                                <p:cTn id="37" presetID="21" presetClass="entr" presetSubtype="1" fill="hold" grpId="0" nodeType="afterEffect">
                                  <p:stCondLst>
                                    <p:cond delay="0"/>
                                  </p:stCondLst>
                                  <p:childTnLst>
                                    <p:set>
                                      <p:cBhvr>
                                        <p:cTn id="38" dur="1" fill="hold">
                                          <p:stCondLst>
                                            <p:cond delay="0"/>
                                          </p:stCondLst>
                                        </p:cTn>
                                        <p:tgtEl>
                                          <p:spTgt spid="86"/>
                                        </p:tgtEl>
                                        <p:attrNameLst>
                                          <p:attrName>style.visibility</p:attrName>
                                        </p:attrNameLst>
                                      </p:cBhvr>
                                      <p:to>
                                        <p:strVal val="visible"/>
                                      </p:to>
                                    </p:set>
                                    <p:animEffect transition="in" filter="wheel(1)">
                                      <p:cBhvr>
                                        <p:cTn id="39" dur="500"/>
                                        <p:tgtEl>
                                          <p:spTgt spid="86"/>
                                        </p:tgtEl>
                                      </p:cBhvr>
                                    </p:animEffect>
                                  </p:childTnLst>
                                </p:cTn>
                              </p:par>
                            </p:childTnLst>
                          </p:cTn>
                        </p:par>
                        <p:par>
                          <p:cTn id="40" fill="hold">
                            <p:stCondLst>
                              <p:cond delay="4000"/>
                            </p:stCondLst>
                            <p:childTnLst>
                              <p:par>
                                <p:cTn id="41" presetID="22" presetClass="entr" presetSubtype="4" fill="hold" nodeType="after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down)">
                                      <p:cBhvr>
                                        <p:cTn id="43" dur="500"/>
                                        <p:tgtEl>
                                          <p:spTgt spid="93"/>
                                        </p:tgtEl>
                                      </p:cBhvr>
                                    </p:animEffect>
                                  </p:childTnLst>
                                </p:cTn>
                              </p:par>
                            </p:childTnLst>
                          </p:cTn>
                        </p:par>
                        <p:par>
                          <p:cTn id="44" fill="hold">
                            <p:stCondLst>
                              <p:cond delay="4500"/>
                            </p:stCondLst>
                            <p:childTnLst>
                              <p:par>
                                <p:cTn id="45" presetID="21" presetClass="entr" presetSubtype="1"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wheel(1)">
                                      <p:cBhvr>
                                        <p:cTn id="47" dur="500"/>
                                        <p:tgtEl>
                                          <p:spTgt spid="87"/>
                                        </p:tgtEl>
                                      </p:cBhvr>
                                    </p:animEffect>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wipe(up)">
                                      <p:cBhvr>
                                        <p:cTn id="51" dur="500"/>
                                        <p:tgtEl>
                                          <p:spTgt spid="92"/>
                                        </p:tgtEl>
                                      </p:cBhvr>
                                    </p:animEffect>
                                  </p:childTnLst>
                                </p:cTn>
                              </p:par>
                            </p:childTnLst>
                          </p:cTn>
                        </p:par>
                        <p:par>
                          <p:cTn id="52" fill="hold">
                            <p:stCondLst>
                              <p:cond delay="5500"/>
                            </p:stCondLst>
                            <p:childTnLst>
                              <p:par>
                                <p:cTn id="53" presetID="21" presetClass="entr" presetSubtype="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wheel(1)">
                                      <p:cBhvr>
                                        <p:cTn id="55" dur="500"/>
                                        <p:tgtEl>
                                          <p:spTgt spid="88"/>
                                        </p:tgtEl>
                                      </p:cBhvr>
                                    </p:animEffect>
                                  </p:childTnLst>
                                </p:cTn>
                              </p:par>
                            </p:childTnLst>
                          </p:cTn>
                        </p:par>
                        <p:par>
                          <p:cTn id="56" fill="hold">
                            <p:stCondLst>
                              <p:cond delay="6000"/>
                            </p:stCondLst>
                            <p:childTnLst>
                              <p:par>
                                <p:cTn id="57" presetID="22" presetClass="entr" presetSubtype="1" fill="hold" grpId="0" nodeType="after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wipe(up)">
                                      <p:cBhvr>
                                        <p:cTn id="59" dur="500"/>
                                        <p:tgtEl>
                                          <p:spTgt spid="95"/>
                                        </p:tgtEl>
                                      </p:cBhvr>
                                    </p:animEffect>
                                  </p:childTnLst>
                                </p:cTn>
                              </p:par>
                            </p:childTnLst>
                          </p:cTn>
                        </p:par>
                        <p:par>
                          <p:cTn id="60" fill="hold">
                            <p:stCondLst>
                              <p:cond delay="6500"/>
                            </p:stCondLst>
                            <p:childTnLst>
                              <p:par>
                                <p:cTn id="61" presetID="22" presetClass="entr" presetSubtype="1"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wipe(up)">
                                      <p:cBhvr>
                                        <p:cTn id="63" dur="1000"/>
                                        <p:tgtEl>
                                          <p:spTgt spid="84"/>
                                        </p:tgtEl>
                                      </p:cBhvr>
                                    </p:animEffect>
                                  </p:childTnLst>
                                </p:cTn>
                              </p:par>
                            </p:childTnLst>
                          </p:cTn>
                        </p:par>
                        <p:par>
                          <p:cTn id="64" fill="hold">
                            <p:stCondLst>
                              <p:cond delay="7500"/>
                            </p:stCondLst>
                            <p:childTnLst>
                              <p:par>
                                <p:cTn id="65" presetID="41" presetClass="entr" presetSubtype="0" fill="hold" nodeType="afterEffect">
                                  <p:stCondLst>
                                    <p:cond delay="0"/>
                                  </p:stCondLst>
                                  <p:iterate type="lt">
                                    <p:tmPct val="10000"/>
                                  </p:iterate>
                                  <p:childTnLst>
                                    <p:set>
                                      <p:cBhvr>
                                        <p:cTn id="66" dur="1" fill="hold">
                                          <p:stCondLst>
                                            <p:cond delay="0"/>
                                          </p:stCondLst>
                                        </p:cTn>
                                        <p:tgtEl>
                                          <p:spTgt spid="84">
                                            <p:txEl>
                                              <p:pRg st="0" end="0"/>
                                            </p:txEl>
                                          </p:spTgt>
                                        </p:tgtEl>
                                        <p:attrNameLst>
                                          <p:attrName>style.visibility</p:attrName>
                                        </p:attrNameLst>
                                      </p:cBhvr>
                                      <p:to>
                                        <p:strVal val="visible"/>
                                      </p:to>
                                    </p:set>
                                    <p:anim calcmode="lin" valueType="num">
                                      <p:cBhvr>
                                        <p:cTn id="67" dur="500" fill="hold"/>
                                        <p:tgtEl>
                                          <p:spTgt spid="8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84">
                                            <p:txEl>
                                              <p:pRg st="0" end="0"/>
                                            </p:txEl>
                                          </p:spTgt>
                                        </p:tgtEl>
                                        <p:attrNameLst>
                                          <p:attrName>ppt_y</p:attrName>
                                        </p:attrNameLst>
                                      </p:cBhvr>
                                      <p:tavLst>
                                        <p:tav tm="0">
                                          <p:val>
                                            <p:strVal val="#ppt_y"/>
                                          </p:val>
                                        </p:tav>
                                        <p:tav tm="100000">
                                          <p:val>
                                            <p:strVal val="#ppt_y"/>
                                          </p:val>
                                        </p:tav>
                                      </p:tavLst>
                                    </p:anim>
                                    <p:anim calcmode="lin" valueType="num">
                                      <p:cBhvr>
                                        <p:cTn id="69" dur="500" fill="hold"/>
                                        <p:tgtEl>
                                          <p:spTgt spid="8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8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84">
                                            <p:txEl>
                                              <p:pRg st="0" end="0"/>
                                            </p:txEl>
                                          </p:spTgt>
                                        </p:tgtEl>
                                      </p:cBhvr>
                                    </p:animEffect>
                                  </p:childTnLst>
                                </p:cTn>
                              </p:par>
                              <p:par>
                                <p:cTn id="72" presetID="41" presetClass="entr" presetSubtype="0" fill="hold" nodeType="withEffect">
                                  <p:stCondLst>
                                    <p:cond delay="200"/>
                                  </p:stCondLst>
                                  <p:iterate type="lt">
                                    <p:tmPct val="10000"/>
                                  </p:iterate>
                                  <p:childTnLst>
                                    <p:set>
                                      <p:cBhvr>
                                        <p:cTn id="73" dur="1" fill="hold">
                                          <p:stCondLst>
                                            <p:cond delay="0"/>
                                          </p:stCondLst>
                                        </p:cTn>
                                        <p:tgtEl>
                                          <p:spTgt spid="84">
                                            <p:txEl>
                                              <p:pRg st="1" end="1"/>
                                            </p:txEl>
                                          </p:spTgt>
                                        </p:tgtEl>
                                        <p:attrNameLst>
                                          <p:attrName>style.visibility</p:attrName>
                                        </p:attrNameLst>
                                      </p:cBhvr>
                                      <p:to>
                                        <p:strVal val="visible"/>
                                      </p:to>
                                    </p:set>
                                    <p:anim calcmode="lin" valueType="num">
                                      <p:cBhvr>
                                        <p:cTn id="74" dur="500" fill="hold"/>
                                        <p:tgtEl>
                                          <p:spTgt spid="8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84">
                                            <p:txEl>
                                              <p:pRg st="1" end="1"/>
                                            </p:txEl>
                                          </p:spTgt>
                                        </p:tgtEl>
                                        <p:attrNameLst>
                                          <p:attrName>ppt_y</p:attrName>
                                        </p:attrNameLst>
                                      </p:cBhvr>
                                      <p:tavLst>
                                        <p:tav tm="0">
                                          <p:val>
                                            <p:strVal val="#ppt_y"/>
                                          </p:val>
                                        </p:tav>
                                        <p:tav tm="100000">
                                          <p:val>
                                            <p:strVal val="#ppt_y"/>
                                          </p:val>
                                        </p:tav>
                                      </p:tavLst>
                                    </p:anim>
                                    <p:anim calcmode="lin" valueType="num">
                                      <p:cBhvr>
                                        <p:cTn id="76" dur="500" fill="hold"/>
                                        <p:tgtEl>
                                          <p:spTgt spid="8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8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84">
                                            <p:txEl>
                                              <p:pRg st="1" end="1"/>
                                            </p:txEl>
                                          </p:spTgt>
                                        </p:tgtEl>
                                      </p:cBhvr>
                                    </p:animEffect>
                                  </p:childTnLst>
                                </p:cTn>
                              </p:par>
                              <p:par>
                                <p:cTn id="79" presetID="41" presetClass="entr" presetSubtype="0" fill="hold" nodeType="withEffect">
                                  <p:stCondLst>
                                    <p:cond delay="400"/>
                                  </p:stCondLst>
                                  <p:iterate type="lt">
                                    <p:tmPct val="10000"/>
                                  </p:iterate>
                                  <p:childTnLst>
                                    <p:set>
                                      <p:cBhvr>
                                        <p:cTn id="80" dur="1" fill="hold">
                                          <p:stCondLst>
                                            <p:cond delay="0"/>
                                          </p:stCondLst>
                                        </p:cTn>
                                        <p:tgtEl>
                                          <p:spTgt spid="84">
                                            <p:txEl>
                                              <p:pRg st="2" end="2"/>
                                            </p:txEl>
                                          </p:spTgt>
                                        </p:tgtEl>
                                        <p:attrNameLst>
                                          <p:attrName>style.visibility</p:attrName>
                                        </p:attrNameLst>
                                      </p:cBhvr>
                                      <p:to>
                                        <p:strVal val="visible"/>
                                      </p:to>
                                    </p:set>
                                    <p:anim calcmode="lin" valueType="num">
                                      <p:cBhvr>
                                        <p:cTn id="81" dur="500" fill="hold"/>
                                        <p:tgtEl>
                                          <p:spTgt spid="84">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84">
                                            <p:txEl>
                                              <p:pRg st="2" end="2"/>
                                            </p:txEl>
                                          </p:spTgt>
                                        </p:tgtEl>
                                        <p:attrNameLst>
                                          <p:attrName>ppt_y</p:attrName>
                                        </p:attrNameLst>
                                      </p:cBhvr>
                                      <p:tavLst>
                                        <p:tav tm="0">
                                          <p:val>
                                            <p:strVal val="#ppt_y"/>
                                          </p:val>
                                        </p:tav>
                                        <p:tav tm="100000">
                                          <p:val>
                                            <p:strVal val="#ppt_y"/>
                                          </p:val>
                                        </p:tav>
                                      </p:tavLst>
                                    </p:anim>
                                    <p:anim calcmode="lin" valueType="num">
                                      <p:cBhvr>
                                        <p:cTn id="83" dur="500" fill="hold"/>
                                        <p:tgtEl>
                                          <p:spTgt spid="84">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84">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84">
                                            <p:txEl>
                                              <p:pRg st="2" end="2"/>
                                            </p:txEl>
                                          </p:spTgt>
                                        </p:tgtEl>
                                      </p:cBhvr>
                                    </p:animEffect>
                                  </p:childTnLst>
                                </p:cTn>
                              </p:par>
                              <p:par>
                                <p:cTn id="86" presetID="41" presetClass="entr" presetSubtype="0" fill="hold" nodeType="withEffect">
                                  <p:stCondLst>
                                    <p:cond delay="600"/>
                                  </p:stCondLst>
                                  <p:iterate type="lt">
                                    <p:tmPct val="10000"/>
                                  </p:iterate>
                                  <p:childTnLst>
                                    <p:set>
                                      <p:cBhvr>
                                        <p:cTn id="87" dur="1" fill="hold">
                                          <p:stCondLst>
                                            <p:cond delay="0"/>
                                          </p:stCondLst>
                                        </p:cTn>
                                        <p:tgtEl>
                                          <p:spTgt spid="84">
                                            <p:txEl>
                                              <p:pRg st="3" end="3"/>
                                            </p:txEl>
                                          </p:spTgt>
                                        </p:tgtEl>
                                        <p:attrNameLst>
                                          <p:attrName>style.visibility</p:attrName>
                                        </p:attrNameLst>
                                      </p:cBhvr>
                                      <p:to>
                                        <p:strVal val="visible"/>
                                      </p:to>
                                    </p:set>
                                    <p:anim calcmode="lin" valueType="num">
                                      <p:cBhvr>
                                        <p:cTn id="88" dur="500" fill="hold"/>
                                        <p:tgtEl>
                                          <p:spTgt spid="84">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84">
                                            <p:txEl>
                                              <p:pRg st="3" end="3"/>
                                            </p:txEl>
                                          </p:spTgt>
                                        </p:tgtEl>
                                        <p:attrNameLst>
                                          <p:attrName>ppt_y</p:attrName>
                                        </p:attrNameLst>
                                      </p:cBhvr>
                                      <p:tavLst>
                                        <p:tav tm="0">
                                          <p:val>
                                            <p:strVal val="#ppt_y"/>
                                          </p:val>
                                        </p:tav>
                                        <p:tav tm="100000">
                                          <p:val>
                                            <p:strVal val="#ppt_y"/>
                                          </p:val>
                                        </p:tav>
                                      </p:tavLst>
                                    </p:anim>
                                    <p:anim calcmode="lin" valueType="num">
                                      <p:cBhvr>
                                        <p:cTn id="90" dur="500" fill="hold"/>
                                        <p:tgtEl>
                                          <p:spTgt spid="84">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84">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84">
                                            <p:txEl>
                                              <p:pRg st="3" end="3"/>
                                            </p:txEl>
                                          </p:spTgt>
                                        </p:tgtEl>
                                      </p:cBhvr>
                                    </p:animEffect>
                                  </p:childTnLst>
                                </p:cTn>
                              </p:par>
                              <p:par>
                                <p:cTn id="93" presetID="41" presetClass="entr" presetSubtype="0" fill="hold" nodeType="withEffect">
                                  <p:stCondLst>
                                    <p:cond delay="800"/>
                                  </p:stCondLst>
                                  <p:iterate type="lt">
                                    <p:tmPct val="10000"/>
                                  </p:iterate>
                                  <p:childTnLst>
                                    <p:set>
                                      <p:cBhvr>
                                        <p:cTn id="94" dur="1" fill="hold">
                                          <p:stCondLst>
                                            <p:cond delay="0"/>
                                          </p:stCondLst>
                                        </p:cTn>
                                        <p:tgtEl>
                                          <p:spTgt spid="84">
                                            <p:txEl>
                                              <p:pRg st="4" end="4"/>
                                            </p:txEl>
                                          </p:spTgt>
                                        </p:tgtEl>
                                        <p:attrNameLst>
                                          <p:attrName>style.visibility</p:attrName>
                                        </p:attrNameLst>
                                      </p:cBhvr>
                                      <p:to>
                                        <p:strVal val="visible"/>
                                      </p:to>
                                    </p:set>
                                    <p:anim calcmode="lin" valueType="num">
                                      <p:cBhvr>
                                        <p:cTn id="95" dur="500" fill="hold"/>
                                        <p:tgtEl>
                                          <p:spTgt spid="84">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84">
                                            <p:txEl>
                                              <p:pRg st="4" end="4"/>
                                            </p:txEl>
                                          </p:spTgt>
                                        </p:tgtEl>
                                        <p:attrNameLst>
                                          <p:attrName>ppt_y</p:attrName>
                                        </p:attrNameLst>
                                      </p:cBhvr>
                                      <p:tavLst>
                                        <p:tav tm="0">
                                          <p:val>
                                            <p:strVal val="#ppt_y"/>
                                          </p:val>
                                        </p:tav>
                                        <p:tav tm="100000">
                                          <p:val>
                                            <p:strVal val="#ppt_y"/>
                                          </p:val>
                                        </p:tav>
                                      </p:tavLst>
                                    </p:anim>
                                    <p:anim calcmode="lin" valueType="num">
                                      <p:cBhvr>
                                        <p:cTn id="97" dur="500" fill="hold"/>
                                        <p:tgtEl>
                                          <p:spTgt spid="84">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84">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8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4" grpId="0" animBg="1" autoUpdateAnimBg="0"/>
      <p:bldP spid="85" grpId="0" animBg="1" autoUpdateAnimBg="0"/>
      <p:bldP spid="86" grpId="0" animBg="1" autoUpdateAnimBg="0"/>
      <p:bldP spid="87" grpId="0" animBg="1" autoUpdateAnimBg="0"/>
      <p:bldP spid="88" grpId="0" animBg="1" autoUpdateAnimBg="0"/>
      <p:bldP spid="89" grpId="0" animBg="1" autoUpdateAnimBg="0"/>
      <p:bldP spid="89" grpId="1" animBg="1" autoUpdateAnimBg="0"/>
      <p:bldP spid="90" grpId="0" animBg="1" autoUpdateAnimBg="0"/>
      <p:bldP spid="90" grpId="1" animBg="1" autoUpdateAnimBg="0"/>
      <p:bldP spid="91" grpId="0" animBg="1" autoUpdateAnimBg="0"/>
      <p:bldP spid="91" grpId="1" animBg="1" autoUpdateAnimBg="0"/>
      <p:bldP spid="95" grpId="0" animBg="1" autoUpdateAnimBg="0"/>
      <p:bldP spid="96"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22471"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58" name="Rectangle 6"/>
          <p:cNvSpPr>
            <a:spLocks noChangeArrowheads="1"/>
          </p:cNvSpPr>
          <p:nvPr/>
        </p:nvSpPr>
        <p:spPr bwMode="auto">
          <a:xfrm>
            <a:off x="842816" y="1347614"/>
            <a:ext cx="2523139" cy="154781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59" name="Rectangle 7"/>
          <p:cNvSpPr>
            <a:spLocks noChangeArrowheads="1"/>
          </p:cNvSpPr>
          <p:nvPr/>
        </p:nvSpPr>
        <p:spPr bwMode="auto">
          <a:xfrm>
            <a:off x="842816" y="2946623"/>
            <a:ext cx="2523139" cy="1547813"/>
          </a:xfrm>
          <a:prstGeom prst="rect">
            <a:avLst/>
          </a:prstGeom>
          <a:solidFill>
            <a:srgbClr val="E20000"/>
          </a:solidFill>
          <a:ln>
            <a:noFill/>
          </a:ln>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60" name="Rectangle 8"/>
          <p:cNvSpPr>
            <a:spLocks noChangeArrowheads="1"/>
          </p:cNvSpPr>
          <p:nvPr/>
        </p:nvSpPr>
        <p:spPr bwMode="auto">
          <a:xfrm>
            <a:off x="3425463" y="1347614"/>
            <a:ext cx="2524330" cy="1547813"/>
          </a:xfrm>
          <a:prstGeom prst="rect">
            <a:avLst/>
          </a:prstGeom>
          <a:solidFill>
            <a:srgbClr val="E20000"/>
          </a:solidFill>
          <a:ln>
            <a:noFill/>
          </a:ln>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61" name="Rectangle 9"/>
          <p:cNvSpPr>
            <a:spLocks noChangeArrowheads="1"/>
          </p:cNvSpPr>
          <p:nvPr/>
        </p:nvSpPr>
        <p:spPr bwMode="auto">
          <a:xfrm>
            <a:off x="3425463" y="2946623"/>
            <a:ext cx="2524330" cy="154781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62" name="Rectangle 10"/>
          <p:cNvSpPr>
            <a:spLocks noChangeArrowheads="1"/>
          </p:cNvSpPr>
          <p:nvPr/>
        </p:nvSpPr>
        <p:spPr bwMode="auto">
          <a:xfrm>
            <a:off x="6009301" y="1347614"/>
            <a:ext cx="2523139" cy="1547813"/>
          </a:xfrm>
          <a:prstGeom prst="rect">
            <a:avLst/>
          </a:prstGeom>
          <a:blipFill dpi="0" rotWithShape="1">
            <a:blip r:embed="rId6" cstate="screen">
              <a:extLst>
                <a:ext uri="{28A0092B-C50C-407E-A947-70E740481C1C}">
                  <a14:useLocalDpi xmlns:a14="http://schemas.microsoft.com/office/drawing/2010/main"/>
                </a:ext>
              </a:extLst>
            </a:blip>
            <a:srcRect/>
            <a:stretch>
              <a:fillRect t="1000"/>
            </a:stretch>
          </a:blipFill>
          <a:ln>
            <a:noFill/>
          </a:ln>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63" name="Rectangle 11"/>
          <p:cNvSpPr>
            <a:spLocks noChangeArrowheads="1"/>
          </p:cNvSpPr>
          <p:nvPr/>
        </p:nvSpPr>
        <p:spPr bwMode="auto">
          <a:xfrm>
            <a:off x="6009301" y="2946623"/>
            <a:ext cx="2523139" cy="1547813"/>
          </a:xfrm>
          <a:prstGeom prst="rect">
            <a:avLst/>
          </a:prstGeom>
          <a:solidFill>
            <a:srgbClr val="E20000"/>
          </a:solidFill>
          <a:ln>
            <a:noFill/>
          </a:ln>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64" name="TextBox 12"/>
          <p:cNvSpPr txBox="1">
            <a:spLocks noChangeArrowheads="1"/>
          </p:cNvSpPr>
          <p:nvPr/>
        </p:nvSpPr>
        <p:spPr bwMode="auto">
          <a:xfrm>
            <a:off x="1641414" y="3076401"/>
            <a:ext cx="125085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500" b="1" smtClean="0">
                <a:solidFill>
                  <a:srgbClr val="FFFFFF"/>
                </a:solidFill>
                <a:latin typeface="微软雅黑" pitchFamily="34" charset="-122"/>
                <a:ea typeface="微软雅黑" pitchFamily="34" charset="-122"/>
              </a:rPr>
              <a:t>标题文字</a:t>
            </a:r>
            <a:endParaRPr lang="en-US" altLang="zh-CN" sz="1500" b="1" smtClean="0">
              <a:solidFill>
                <a:srgbClr val="FFFFFF"/>
              </a:solidFill>
              <a:latin typeface="微软雅黑" pitchFamily="34" charset="-122"/>
              <a:ea typeface="微软雅黑" pitchFamily="34" charset="-122"/>
            </a:endParaRPr>
          </a:p>
        </p:txBody>
      </p:sp>
      <p:sp>
        <p:nvSpPr>
          <p:cNvPr id="65" name="TextBox 13"/>
          <p:cNvSpPr txBox="1">
            <a:spLocks noChangeArrowheads="1"/>
          </p:cNvSpPr>
          <p:nvPr/>
        </p:nvSpPr>
        <p:spPr bwMode="auto">
          <a:xfrm>
            <a:off x="1641414" y="3400252"/>
            <a:ext cx="1792381" cy="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200" smtClean="0">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这里可以添加主要内容这里可以添加主要内容这里可以添加主要内容这里可以添加主要内容这里可以添加主要内容</a:t>
            </a:r>
          </a:p>
        </p:txBody>
      </p:sp>
      <p:grpSp>
        <p:nvGrpSpPr>
          <p:cNvPr id="66" name="组合 14"/>
          <p:cNvGrpSpPr>
            <a:grpSpLocks/>
          </p:cNvGrpSpPr>
          <p:nvPr/>
        </p:nvGrpSpPr>
        <p:grpSpPr bwMode="auto">
          <a:xfrm>
            <a:off x="940410" y="3427636"/>
            <a:ext cx="660539" cy="641747"/>
            <a:chOff x="0" y="0"/>
            <a:chExt cx="881732" cy="856360"/>
          </a:xfrm>
        </p:grpSpPr>
        <p:sp>
          <p:nvSpPr>
            <p:cNvPr id="67" name="Oval 13"/>
            <p:cNvSpPr>
              <a:spLocks noChangeArrowheads="1"/>
            </p:cNvSpPr>
            <p:nvPr/>
          </p:nvSpPr>
          <p:spPr bwMode="auto">
            <a:xfrm>
              <a:off x="25419" y="0"/>
              <a:ext cx="856313" cy="8563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68" name="TextBox 16"/>
            <p:cNvSpPr txBox="1">
              <a:spLocks noChangeArrowheads="1"/>
            </p:cNvSpPr>
            <p:nvPr/>
          </p:nvSpPr>
          <p:spPr bwMode="auto">
            <a:xfrm>
              <a:off x="0" y="54019"/>
              <a:ext cx="869021" cy="739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en-US" altLang="zh-CN" sz="3000" b="0" i="0" u="none" strike="noStrike" kern="0" cap="none" spc="0" normalizeH="0" baseline="0" noProof="0" smtClean="0">
                  <a:ln>
                    <a:noFill/>
                  </a:ln>
                  <a:solidFill>
                    <a:srgbClr val="777777"/>
                  </a:solidFill>
                  <a:effectLst/>
                  <a:uLnTx/>
                  <a:uFillTx/>
                  <a:latin typeface="微软雅黑" pitchFamily="34" charset="-122"/>
                  <a:ea typeface="微软雅黑" pitchFamily="34" charset="-122"/>
                </a:rPr>
                <a:t>01</a:t>
              </a:r>
              <a:endParaRPr kumimoji="0" lang="zh-CN" altLang="en-US" sz="3000" b="0" i="0" u="none" strike="noStrike" kern="0" cap="none" spc="0" normalizeH="0" baseline="0" noProof="0" smtClean="0">
                <a:ln>
                  <a:noFill/>
                </a:ln>
                <a:solidFill>
                  <a:srgbClr val="777777"/>
                </a:solidFill>
                <a:effectLst/>
                <a:uLnTx/>
                <a:uFillTx/>
                <a:latin typeface="微软雅黑" pitchFamily="34" charset="-122"/>
                <a:ea typeface="微软雅黑" pitchFamily="34" charset="-122"/>
              </a:endParaRPr>
            </a:p>
          </p:txBody>
        </p:sp>
      </p:grpSp>
      <p:sp>
        <p:nvSpPr>
          <p:cNvPr id="69" name="TextBox 17"/>
          <p:cNvSpPr txBox="1">
            <a:spLocks noChangeArrowheads="1"/>
          </p:cNvSpPr>
          <p:nvPr/>
        </p:nvSpPr>
        <p:spPr bwMode="auto">
          <a:xfrm>
            <a:off x="4124088" y="1500013"/>
            <a:ext cx="125085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500" b="1" smtClean="0">
                <a:solidFill>
                  <a:srgbClr val="FFFFFF"/>
                </a:solidFill>
                <a:latin typeface="微软雅黑" pitchFamily="34" charset="-122"/>
                <a:ea typeface="微软雅黑" pitchFamily="34" charset="-122"/>
              </a:rPr>
              <a:t>标题文字</a:t>
            </a:r>
            <a:endParaRPr lang="en-US" altLang="zh-CN" sz="1500" b="1" smtClean="0">
              <a:solidFill>
                <a:srgbClr val="FFFFFF"/>
              </a:solidFill>
              <a:latin typeface="微软雅黑" pitchFamily="34" charset="-122"/>
              <a:ea typeface="微软雅黑" pitchFamily="34" charset="-122"/>
            </a:endParaRPr>
          </a:p>
        </p:txBody>
      </p:sp>
      <p:sp>
        <p:nvSpPr>
          <p:cNvPr id="70" name="TextBox 18"/>
          <p:cNvSpPr txBox="1">
            <a:spLocks noChangeArrowheads="1"/>
          </p:cNvSpPr>
          <p:nvPr/>
        </p:nvSpPr>
        <p:spPr bwMode="auto">
          <a:xfrm>
            <a:off x="4124088" y="1823864"/>
            <a:ext cx="1792381" cy="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200" smtClean="0">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这里可以添加主要内容这里可以添加主要内容这里可以添加主要内容这里可以添加主要内容这里可以添加主要内容</a:t>
            </a:r>
          </a:p>
        </p:txBody>
      </p:sp>
      <p:grpSp>
        <p:nvGrpSpPr>
          <p:cNvPr id="71" name="组合 19"/>
          <p:cNvGrpSpPr>
            <a:grpSpLocks/>
          </p:cNvGrpSpPr>
          <p:nvPr/>
        </p:nvGrpSpPr>
        <p:grpSpPr bwMode="auto">
          <a:xfrm>
            <a:off x="3446886" y="1851248"/>
            <a:ext cx="661729" cy="642938"/>
            <a:chOff x="0" y="0"/>
            <a:chExt cx="881732" cy="856360"/>
          </a:xfrm>
        </p:grpSpPr>
        <p:sp>
          <p:nvSpPr>
            <p:cNvPr id="72" name="Oval 13"/>
            <p:cNvSpPr>
              <a:spLocks noChangeArrowheads="1"/>
            </p:cNvSpPr>
            <p:nvPr/>
          </p:nvSpPr>
          <p:spPr bwMode="auto">
            <a:xfrm>
              <a:off x="25374" y="0"/>
              <a:ext cx="856358" cy="8563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73" name="TextBox 21"/>
            <p:cNvSpPr txBox="1">
              <a:spLocks noChangeArrowheads="1"/>
            </p:cNvSpPr>
            <p:nvPr/>
          </p:nvSpPr>
          <p:spPr bwMode="auto">
            <a:xfrm>
              <a:off x="0" y="55505"/>
              <a:ext cx="869046" cy="73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en-US" altLang="zh-CN" sz="3000" b="0" i="0" u="none" strike="noStrike" kern="0" cap="none" spc="0" normalizeH="0" baseline="0" noProof="0" smtClean="0">
                  <a:ln>
                    <a:noFill/>
                  </a:ln>
                  <a:solidFill>
                    <a:srgbClr val="777777"/>
                  </a:solidFill>
                  <a:effectLst/>
                  <a:uLnTx/>
                  <a:uFillTx/>
                  <a:latin typeface="微软雅黑" pitchFamily="34" charset="-122"/>
                  <a:ea typeface="微软雅黑" pitchFamily="34" charset="-122"/>
                </a:rPr>
                <a:t>02</a:t>
              </a:r>
              <a:endParaRPr kumimoji="0" lang="zh-CN" altLang="en-US" sz="3000" b="0" i="0" u="none" strike="noStrike" kern="0" cap="none" spc="0" normalizeH="0" baseline="0" noProof="0" smtClean="0">
                <a:ln>
                  <a:noFill/>
                </a:ln>
                <a:solidFill>
                  <a:srgbClr val="777777"/>
                </a:solidFill>
                <a:effectLst/>
                <a:uLnTx/>
                <a:uFillTx/>
                <a:latin typeface="微软雅黑" pitchFamily="34" charset="-122"/>
                <a:ea typeface="微软雅黑" pitchFamily="34" charset="-122"/>
              </a:endParaRPr>
            </a:p>
          </p:txBody>
        </p:sp>
      </p:grpSp>
      <p:sp>
        <p:nvSpPr>
          <p:cNvPr id="74" name="TextBox 22"/>
          <p:cNvSpPr txBox="1">
            <a:spLocks noChangeArrowheads="1"/>
          </p:cNvSpPr>
          <p:nvPr/>
        </p:nvSpPr>
        <p:spPr bwMode="auto">
          <a:xfrm>
            <a:off x="6715066" y="3065685"/>
            <a:ext cx="125085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500" b="1" smtClean="0">
                <a:solidFill>
                  <a:srgbClr val="FFFFFF"/>
                </a:solidFill>
                <a:latin typeface="微软雅黑" pitchFamily="34" charset="-122"/>
                <a:ea typeface="微软雅黑" pitchFamily="34" charset="-122"/>
              </a:rPr>
              <a:t>标题文字</a:t>
            </a:r>
            <a:endParaRPr lang="en-US" altLang="zh-CN" sz="1500" b="1" smtClean="0">
              <a:solidFill>
                <a:srgbClr val="FFFFFF"/>
              </a:solidFill>
              <a:latin typeface="微软雅黑" pitchFamily="34" charset="-122"/>
              <a:ea typeface="微软雅黑" pitchFamily="34" charset="-122"/>
            </a:endParaRPr>
          </a:p>
        </p:txBody>
      </p:sp>
      <p:sp>
        <p:nvSpPr>
          <p:cNvPr id="75" name="TextBox 23"/>
          <p:cNvSpPr txBox="1">
            <a:spLocks noChangeArrowheads="1"/>
          </p:cNvSpPr>
          <p:nvPr/>
        </p:nvSpPr>
        <p:spPr bwMode="auto">
          <a:xfrm>
            <a:off x="6715066" y="3389536"/>
            <a:ext cx="1793572" cy="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zh-CN" altLang="en-US" sz="1200" smtClean="0">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这里可以添加主要内容这里可以添加主要内容这里可以添加主要内容这里可以添加主要内容这里可以添加主要内容</a:t>
            </a:r>
          </a:p>
        </p:txBody>
      </p:sp>
      <p:grpSp>
        <p:nvGrpSpPr>
          <p:cNvPr id="76" name="组合 24"/>
          <p:cNvGrpSpPr>
            <a:grpSpLocks/>
          </p:cNvGrpSpPr>
          <p:nvPr/>
        </p:nvGrpSpPr>
        <p:grpSpPr bwMode="auto">
          <a:xfrm>
            <a:off x="6025964" y="3416920"/>
            <a:ext cx="660538" cy="642938"/>
            <a:chOff x="0" y="0"/>
            <a:chExt cx="881732" cy="856360"/>
          </a:xfrm>
        </p:grpSpPr>
        <p:sp>
          <p:nvSpPr>
            <p:cNvPr id="77" name="Oval 13"/>
            <p:cNvSpPr>
              <a:spLocks noChangeArrowheads="1"/>
            </p:cNvSpPr>
            <p:nvPr/>
          </p:nvSpPr>
          <p:spPr bwMode="auto">
            <a:xfrm>
              <a:off x="25419" y="0"/>
              <a:ext cx="856313" cy="8563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7DA7"/>
                </a:solidFill>
                <a:effectLst/>
                <a:uLnTx/>
                <a:uFillTx/>
                <a:latin typeface="微软雅黑" panose="020B0503020204020204" pitchFamily="34" charset="-122"/>
                <a:ea typeface="微软雅黑" panose="020B0503020204020204" pitchFamily="34" charset="-122"/>
              </a:endParaRPr>
            </a:p>
          </p:txBody>
        </p:sp>
        <p:sp>
          <p:nvSpPr>
            <p:cNvPr id="78" name="TextBox 26"/>
            <p:cNvSpPr txBox="1">
              <a:spLocks noChangeArrowheads="1"/>
            </p:cNvSpPr>
            <p:nvPr/>
          </p:nvSpPr>
          <p:spPr bwMode="auto">
            <a:xfrm>
              <a:off x="0" y="55504"/>
              <a:ext cx="869021" cy="73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en-US" altLang="zh-CN" sz="3000" b="0" i="0" u="none" strike="noStrike" kern="0" cap="none" spc="0" normalizeH="0" baseline="0" noProof="0" smtClean="0">
                  <a:ln>
                    <a:noFill/>
                  </a:ln>
                  <a:solidFill>
                    <a:srgbClr val="777777"/>
                  </a:solidFill>
                  <a:effectLst/>
                  <a:uLnTx/>
                  <a:uFillTx/>
                  <a:latin typeface="微软雅黑" pitchFamily="34" charset="-122"/>
                  <a:ea typeface="微软雅黑" pitchFamily="34" charset="-122"/>
                </a:rPr>
                <a:t>03</a:t>
              </a:r>
              <a:endParaRPr kumimoji="0" lang="zh-CN" altLang="en-US" sz="3000" b="0" i="0" u="none" strike="noStrike" kern="0" cap="none" spc="0" normalizeH="0" baseline="0" noProof="0" smtClean="0">
                <a:ln>
                  <a:noFill/>
                </a:ln>
                <a:solidFill>
                  <a:srgbClr val="777777"/>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ppt_x"/>
                                          </p:val>
                                        </p:tav>
                                        <p:tav tm="100000">
                                          <p:val>
                                            <p:strVal val="#ppt_x"/>
                                          </p:val>
                                        </p:tav>
                                      </p:tavLst>
                                    </p:anim>
                                    <p:anim calcmode="lin" valueType="num">
                                      <p:cBhvr additive="base">
                                        <p:cTn id="12" dur="500" fill="hold"/>
                                        <p:tgtEl>
                                          <p:spTgt spid="5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up)">
                                      <p:cBhvr>
                                        <p:cTn id="16" dur="500"/>
                                        <p:tgtEl>
                                          <p:spTgt spid="59"/>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fill="hold"/>
                                        <p:tgtEl>
                                          <p:spTgt spid="61"/>
                                        </p:tgtEl>
                                        <p:attrNameLst>
                                          <p:attrName>ppt_x</p:attrName>
                                        </p:attrNameLst>
                                      </p:cBhvr>
                                      <p:tavLst>
                                        <p:tav tm="0">
                                          <p:val>
                                            <p:strVal val="#ppt_x"/>
                                          </p:val>
                                        </p:tav>
                                        <p:tav tm="100000">
                                          <p:val>
                                            <p:strVal val="#ppt_x"/>
                                          </p:val>
                                        </p:tav>
                                      </p:tavLst>
                                    </p:anim>
                                    <p:anim calcmode="lin" valueType="num">
                                      <p:cBhvr additive="base">
                                        <p:cTn id="21" dur="500" fill="hold"/>
                                        <p:tgtEl>
                                          <p:spTgt spid="6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down)">
                                      <p:cBhvr>
                                        <p:cTn id="25" dur="500"/>
                                        <p:tgtEl>
                                          <p:spTgt spid="60"/>
                                        </p:tgtEl>
                                      </p:cBhvr>
                                    </p:animEffect>
                                  </p:childTnLst>
                                </p:cTn>
                              </p:par>
                            </p:childTnLst>
                          </p:cTn>
                        </p:par>
                        <p:par>
                          <p:cTn id="26" fill="hold">
                            <p:stCondLst>
                              <p:cond delay="2500"/>
                            </p:stCondLst>
                            <p:childTnLst>
                              <p:par>
                                <p:cTn id="27" presetID="2" presetClass="entr" presetSubtype="1" fill="hold" grpId="0" nodeType="after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ppt_x"/>
                                          </p:val>
                                        </p:tav>
                                        <p:tav tm="100000">
                                          <p:val>
                                            <p:strVal val="#ppt_x"/>
                                          </p:val>
                                        </p:tav>
                                      </p:tavLst>
                                    </p:anim>
                                    <p:anim calcmode="lin" valueType="num">
                                      <p:cBhvr additive="base">
                                        <p:cTn id="30" dur="500" fill="hold"/>
                                        <p:tgtEl>
                                          <p:spTgt spid="62"/>
                                        </p:tgtEl>
                                        <p:attrNameLst>
                                          <p:attrName>ppt_y</p:attrName>
                                        </p:attrNameLst>
                                      </p:cBhvr>
                                      <p:tavLst>
                                        <p:tav tm="0">
                                          <p:val>
                                            <p:strVal val="0-#ppt_h/2"/>
                                          </p:val>
                                        </p:tav>
                                        <p:tav tm="100000">
                                          <p:val>
                                            <p:strVal val="#ppt_y"/>
                                          </p:val>
                                        </p:tav>
                                      </p:tavLst>
                                    </p:anim>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wipe(up)">
                                      <p:cBhvr>
                                        <p:cTn id="34" dur="500"/>
                                        <p:tgtEl>
                                          <p:spTgt spid="63"/>
                                        </p:tgtEl>
                                      </p:cBhvr>
                                    </p:animEffect>
                                  </p:childTnLst>
                                </p:cTn>
                              </p:par>
                            </p:childTnLst>
                          </p:cTn>
                        </p:par>
                        <p:par>
                          <p:cTn id="35" fill="hold">
                            <p:stCondLst>
                              <p:cond delay="3500"/>
                            </p:stCondLst>
                            <p:childTnLst>
                              <p:par>
                                <p:cTn id="36" presetID="52" presetClass="entr" presetSubtype="0" fill="hold" nodeType="afterEffect">
                                  <p:stCondLst>
                                    <p:cond delay="0"/>
                                  </p:stCondLst>
                                  <p:childTnLst>
                                    <p:set>
                                      <p:cBhvr>
                                        <p:cTn id="37" dur="1" fill="hold">
                                          <p:stCondLst>
                                            <p:cond delay="0"/>
                                          </p:stCondLst>
                                        </p:cTn>
                                        <p:tgtEl>
                                          <p:spTgt spid="66"/>
                                        </p:tgtEl>
                                        <p:attrNameLst>
                                          <p:attrName>style.visibility</p:attrName>
                                        </p:attrNameLst>
                                      </p:cBhvr>
                                      <p:to>
                                        <p:strVal val="visible"/>
                                      </p:to>
                                    </p:set>
                                    <p:animScale>
                                      <p:cBhvr>
                                        <p:cTn id="38"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66"/>
                                        </p:tgtEl>
                                        <p:attrNameLst>
                                          <p:attrName>ppt_x,ppt_y</p:attrName>
                                        </p:attrNameLst>
                                      </p:cBhvr>
                                      <p:rCtr x="0" y="0"/>
                                    </p:animMotion>
                                    <p:animEffect transition="in" filter="fade">
                                      <p:cBhvr>
                                        <p:cTn id="40" dur="1000"/>
                                        <p:tgtEl>
                                          <p:spTgt spid="6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wipe(left)">
                                      <p:cBhvr>
                                        <p:cTn id="44" dur="500"/>
                                        <p:tgtEl>
                                          <p:spTgt spid="6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wipe(left)">
                                      <p:cBhvr>
                                        <p:cTn id="47" dur="500"/>
                                        <p:tgtEl>
                                          <p:spTgt spid="65"/>
                                        </p:tgtEl>
                                      </p:cBhvr>
                                    </p:animEffect>
                                  </p:childTnLst>
                                </p:cTn>
                              </p:par>
                            </p:childTnLst>
                          </p:cTn>
                        </p:par>
                        <p:par>
                          <p:cTn id="48" fill="hold">
                            <p:stCondLst>
                              <p:cond delay="5000"/>
                            </p:stCondLst>
                            <p:childTnLst>
                              <p:par>
                                <p:cTn id="49" presetID="52" presetClass="entr" presetSubtype="0"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Scale>
                                      <p:cBhvr>
                                        <p:cTn id="51" dur="1000" decel="50000" fill="hold">
                                          <p:stCondLst>
                                            <p:cond delay="0"/>
                                          </p:stCondLst>
                                        </p:cTn>
                                        <p:tgtEl>
                                          <p:spTgt spid="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71"/>
                                        </p:tgtEl>
                                        <p:attrNameLst>
                                          <p:attrName>ppt_x,ppt_y</p:attrName>
                                        </p:attrNameLst>
                                      </p:cBhvr>
                                      <p:rCtr x="0" y="0"/>
                                    </p:animMotion>
                                    <p:animEffect transition="in" filter="fade">
                                      <p:cBhvr>
                                        <p:cTn id="53" dur="1000"/>
                                        <p:tgtEl>
                                          <p:spTgt spid="71"/>
                                        </p:tgtEl>
                                      </p:cBhvr>
                                    </p:animEffect>
                                  </p:childTnLst>
                                </p:cTn>
                              </p:par>
                            </p:childTnLst>
                          </p:cTn>
                        </p:par>
                        <p:par>
                          <p:cTn id="54" fill="hold">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left)">
                                      <p:cBhvr>
                                        <p:cTn id="57" dur="500"/>
                                        <p:tgtEl>
                                          <p:spTgt spid="6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left)">
                                      <p:cBhvr>
                                        <p:cTn id="60" dur="500"/>
                                        <p:tgtEl>
                                          <p:spTgt spid="70"/>
                                        </p:tgtEl>
                                      </p:cBhvr>
                                    </p:animEffect>
                                  </p:childTnLst>
                                </p:cTn>
                              </p:par>
                            </p:childTnLst>
                          </p:cTn>
                        </p:par>
                        <p:par>
                          <p:cTn id="61" fill="hold">
                            <p:stCondLst>
                              <p:cond delay="6500"/>
                            </p:stCondLst>
                            <p:childTnLst>
                              <p:par>
                                <p:cTn id="62" presetID="52" presetClass="entr" presetSubtype="0" fill="hold" nodeType="afterEffect">
                                  <p:stCondLst>
                                    <p:cond delay="0"/>
                                  </p:stCondLst>
                                  <p:childTnLst>
                                    <p:set>
                                      <p:cBhvr>
                                        <p:cTn id="63" dur="1" fill="hold">
                                          <p:stCondLst>
                                            <p:cond delay="0"/>
                                          </p:stCondLst>
                                        </p:cTn>
                                        <p:tgtEl>
                                          <p:spTgt spid="76"/>
                                        </p:tgtEl>
                                        <p:attrNameLst>
                                          <p:attrName>style.visibility</p:attrName>
                                        </p:attrNameLst>
                                      </p:cBhvr>
                                      <p:to>
                                        <p:strVal val="visible"/>
                                      </p:to>
                                    </p:set>
                                    <p:animScale>
                                      <p:cBhvr>
                                        <p:cTn id="64" dur="1000" decel="50000" fill="hold">
                                          <p:stCondLst>
                                            <p:cond delay="0"/>
                                          </p:stCondLst>
                                        </p:cTn>
                                        <p:tgtEl>
                                          <p:spTgt spid="7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76"/>
                                        </p:tgtEl>
                                        <p:attrNameLst>
                                          <p:attrName>ppt_x,ppt_y</p:attrName>
                                        </p:attrNameLst>
                                      </p:cBhvr>
                                      <p:rCtr x="0" y="0"/>
                                    </p:animMotion>
                                    <p:animEffect transition="in" filter="fade">
                                      <p:cBhvr>
                                        <p:cTn id="66" dur="1000"/>
                                        <p:tgtEl>
                                          <p:spTgt spid="76"/>
                                        </p:tgtEl>
                                      </p:cBhvr>
                                    </p:animEffect>
                                  </p:childTnLst>
                                </p:cTn>
                              </p:par>
                            </p:childTnLst>
                          </p:cTn>
                        </p:par>
                        <p:par>
                          <p:cTn id="67" fill="hold">
                            <p:stCondLst>
                              <p:cond delay="7500"/>
                            </p:stCondLst>
                            <p:childTnLst>
                              <p:par>
                                <p:cTn id="68" presetID="22" presetClass="entr" presetSubtype="8" fill="hold" grpId="0" nodeType="after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wipe(left)">
                                      <p:cBhvr>
                                        <p:cTn id="70" dur="500"/>
                                        <p:tgtEl>
                                          <p:spTgt spid="7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left)">
                                      <p:cBhvr>
                                        <p:cTn id="7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8" grpId="0" animBg="1" autoUpdateAnimBg="0"/>
      <p:bldP spid="59" grpId="0" animBg="1" autoUpdateAnimBg="0"/>
      <p:bldP spid="60" grpId="0" animBg="1" autoUpdateAnimBg="0"/>
      <p:bldP spid="61" grpId="0" animBg="1" autoUpdateAnimBg="0"/>
      <p:bldP spid="62" grpId="0" animBg="1" autoUpdateAnimBg="0"/>
      <p:bldP spid="63" grpId="0" animBg="1" autoUpdateAnimBg="0"/>
      <p:bldP spid="64" grpId="0" autoUpdateAnimBg="0"/>
      <p:bldP spid="65" grpId="0" autoUpdateAnimBg="0"/>
      <p:bldP spid="69" grpId="0" autoUpdateAnimBg="0"/>
      <p:bldP spid="70" grpId="0" autoUpdateAnimBg="0"/>
      <p:bldP spid="74" grpId="0" autoUpdateAnimBg="0"/>
      <p:bldP spid="7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94479"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grpSp>
        <p:nvGrpSpPr>
          <p:cNvPr id="3" name="Group 66"/>
          <p:cNvGrpSpPr>
            <a:grpSpLocks/>
          </p:cNvGrpSpPr>
          <p:nvPr/>
        </p:nvGrpSpPr>
        <p:grpSpPr bwMode="auto">
          <a:xfrm>
            <a:off x="361830" y="951945"/>
            <a:ext cx="4453516" cy="3745706"/>
            <a:chOff x="720" y="839"/>
            <a:chExt cx="3740" cy="3146"/>
          </a:xfrm>
          <a:solidFill>
            <a:srgbClr val="E8E8E6"/>
          </a:solidFill>
        </p:grpSpPr>
        <p:sp>
          <p:nvSpPr>
            <p:cNvPr id="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0"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3"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6"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7" name="Freeform 78"/>
          <p:cNvSpPr>
            <a:spLocks/>
          </p:cNvSpPr>
          <p:nvPr/>
        </p:nvSpPr>
        <p:spPr bwMode="gray">
          <a:xfrm>
            <a:off x="3300674"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E20000"/>
          </a:solidFill>
          <a:ln w="6350">
            <a:solidFill>
              <a:sysClr val="windowText" lastClr="000000">
                <a:lumMod val="85000"/>
                <a:lumOff val="15000"/>
              </a:sysClr>
            </a:solid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Freeform 92"/>
          <p:cNvSpPr>
            <a:spLocks/>
          </p:cNvSpPr>
          <p:nvPr/>
        </p:nvSpPr>
        <p:spPr bwMode="gray">
          <a:xfrm>
            <a:off x="3613850"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E20000"/>
          </a:solidFill>
          <a:ln w="6350">
            <a:solidFill>
              <a:sysClr val="windowText" lastClr="000000">
                <a:lumMod val="85000"/>
                <a:lumOff val="15000"/>
              </a:sysClr>
            </a:solid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Freeform 100"/>
          <p:cNvSpPr>
            <a:spLocks/>
          </p:cNvSpPr>
          <p:nvPr/>
        </p:nvSpPr>
        <p:spPr bwMode="gray">
          <a:xfrm>
            <a:off x="3842480"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E20000"/>
          </a:solidFill>
          <a:ln w="6350">
            <a:solidFill>
              <a:sysClr val="windowText" lastClr="000000">
                <a:lumMod val="85000"/>
                <a:lumOff val="15000"/>
              </a:sysClr>
            </a:solid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0" name="Freeform 82"/>
          <p:cNvSpPr>
            <a:spLocks/>
          </p:cNvSpPr>
          <p:nvPr/>
        </p:nvSpPr>
        <p:spPr bwMode="gray">
          <a:xfrm>
            <a:off x="3967606"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E20000"/>
          </a:solidFill>
          <a:ln w="6350">
            <a:solidFill>
              <a:sysClr val="windowText" lastClr="000000">
                <a:lumMod val="85000"/>
                <a:lumOff val="15000"/>
              </a:sysClr>
            </a:solid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71" name="直接连接符 70"/>
          <p:cNvCxnSpPr/>
          <p:nvPr/>
        </p:nvCxnSpPr>
        <p:spPr>
          <a:xfrm>
            <a:off x="4292849" y="2296757"/>
            <a:ext cx="189334" cy="186333"/>
          </a:xfrm>
          <a:prstGeom prst="line">
            <a:avLst/>
          </a:prstGeom>
          <a:noFill/>
          <a:ln w="9525" cap="flat" cmpd="sng" algn="ctr">
            <a:solidFill>
              <a:sysClr val="window" lastClr="FFFFFF">
                <a:lumMod val="50000"/>
              </a:sysClr>
            </a:solidFill>
            <a:prstDash val="solid"/>
          </a:ln>
          <a:effectLst/>
        </p:spPr>
      </p:cxnSp>
      <p:cxnSp>
        <p:nvCxnSpPr>
          <p:cNvPr id="72" name="直接连接符 71"/>
          <p:cNvCxnSpPr/>
          <p:nvPr/>
        </p:nvCxnSpPr>
        <p:spPr>
          <a:xfrm>
            <a:off x="4482182" y="2483089"/>
            <a:ext cx="1688957" cy="0"/>
          </a:xfrm>
          <a:prstGeom prst="line">
            <a:avLst/>
          </a:prstGeom>
          <a:noFill/>
          <a:ln w="9525" cap="flat" cmpd="sng" algn="ctr">
            <a:solidFill>
              <a:sysClr val="window" lastClr="FFFFFF">
                <a:lumMod val="50000"/>
              </a:sysClr>
            </a:solidFill>
            <a:prstDash val="solid"/>
          </a:ln>
          <a:effectLst/>
        </p:spPr>
      </p:cxnSp>
      <p:cxnSp>
        <p:nvCxnSpPr>
          <p:cNvPr id="73" name="直接连接符 72"/>
          <p:cNvCxnSpPr/>
          <p:nvPr/>
        </p:nvCxnSpPr>
        <p:spPr>
          <a:xfrm>
            <a:off x="4132736" y="2678885"/>
            <a:ext cx="189334" cy="186333"/>
          </a:xfrm>
          <a:prstGeom prst="line">
            <a:avLst/>
          </a:prstGeom>
          <a:noFill/>
          <a:ln w="9525" cap="flat" cmpd="sng" algn="ctr">
            <a:solidFill>
              <a:sysClr val="window" lastClr="FFFFFF">
                <a:lumMod val="50000"/>
              </a:sysClr>
            </a:solidFill>
            <a:prstDash val="solid"/>
          </a:ln>
          <a:effectLst/>
        </p:spPr>
      </p:cxnSp>
      <p:cxnSp>
        <p:nvCxnSpPr>
          <p:cNvPr id="74" name="直接连接符 73"/>
          <p:cNvCxnSpPr/>
          <p:nvPr/>
        </p:nvCxnSpPr>
        <p:spPr>
          <a:xfrm>
            <a:off x="4322071" y="2865218"/>
            <a:ext cx="1849069" cy="0"/>
          </a:xfrm>
          <a:prstGeom prst="line">
            <a:avLst/>
          </a:prstGeom>
          <a:noFill/>
          <a:ln w="9525" cap="flat" cmpd="sng" algn="ctr">
            <a:solidFill>
              <a:sysClr val="window" lastClr="FFFFFF">
                <a:lumMod val="50000"/>
              </a:sysClr>
            </a:solidFill>
            <a:prstDash val="solid"/>
          </a:ln>
          <a:effectLst/>
        </p:spPr>
      </p:cxnSp>
      <p:cxnSp>
        <p:nvCxnSpPr>
          <p:cNvPr id="75" name="直接连接符 74"/>
          <p:cNvCxnSpPr/>
          <p:nvPr/>
        </p:nvCxnSpPr>
        <p:spPr>
          <a:xfrm flipV="1">
            <a:off x="4244963" y="3362961"/>
            <a:ext cx="237218" cy="153590"/>
          </a:xfrm>
          <a:prstGeom prst="line">
            <a:avLst/>
          </a:prstGeom>
          <a:noFill/>
          <a:ln w="9525" cap="flat" cmpd="sng" algn="ctr">
            <a:solidFill>
              <a:sysClr val="window" lastClr="FFFFFF">
                <a:lumMod val="50000"/>
              </a:sysClr>
            </a:solidFill>
            <a:prstDash val="solid"/>
          </a:ln>
          <a:effectLst/>
        </p:spPr>
      </p:cxnSp>
      <p:cxnSp>
        <p:nvCxnSpPr>
          <p:cNvPr id="76" name="直接连接符 75"/>
          <p:cNvCxnSpPr/>
          <p:nvPr/>
        </p:nvCxnSpPr>
        <p:spPr>
          <a:xfrm>
            <a:off x="4482182" y="3362961"/>
            <a:ext cx="1688957" cy="0"/>
          </a:xfrm>
          <a:prstGeom prst="line">
            <a:avLst/>
          </a:prstGeom>
          <a:noFill/>
          <a:ln w="9525" cap="flat" cmpd="sng" algn="ctr">
            <a:solidFill>
              <a:sysClr val="window" lastClr="FFFFFF">
                <a:lumMod val="50000"/>
              </a:sysClr>
            </a:solidFill>
            <a:prstDash val="solid"/>
          </a:ln>
          <a:effectLst/>
        </p:spPr>
      </p:cxnSp>
      <p:cxnSp>
        <p:nvCxnSpPr>
          <p:cNvPr id="77" name="直接连接符 76"/>
          <p:cNvCxnSpPr/>
          <p:nvPr/>
        </p:nvCxnSpPr>
        <p:spPr>
          <a:xfrm>
            <a:off x="3750790" y="4226759"/>
            <a:ext cx="189334" cy="186333"/>
          </a:xfrm>
          <a:prstGeom prst="line">
            <a:avLst/>
          </a:prstGeom>
          <a:noFill/>
          <a:ln w="9525" cap="flat" cmpd="sng" algn="ctr">
            <a:solidFill>
              <a:sysClr val="window" lastClr="FFFFFF">
                <a:lumMod val="50000"/>
              </a:sysClr>
            </a:solidFill>
            <a:prstDash val="solid"/>
          </a:ln>
          <a:effectLst/>
        </p:spPr>
      </p:cxnSp>
      <p:cxnSp>
        <p:nvCxnSpPr>
          <p:cNvPr id="78" name="直接连接符 77"/>
          <p:cNvCxnSpPr/>
          <p:nvPr/>
        </p:nvCxnSpPr>
        <p:spPr>
          <a:xfrm>
            <a:off x="3940124" y="4413092"/>
            <a:ext cx="2146068" cy="0"/>
          </a:xfrm>
          <a:prstGeom prst="line">
            <a:avLst/>
          </a:prstGeom>
          <a:noFill/>
          <a:ln w="9525" cap="flat" cmpd="sng" algn="ctr">
            <a:solidFill>
              <a:sysClr val="window" lastClr="FFFFFF">
                <a:lumMod val="50000"/>
              </a:sysClr>
            </a:solidFill>
            <a:prstDash val="solid"/>
          </a:ln>
          <a:effectLst/>
        </p:spPr>
      </p:cxnSp>
      <p:sp>
        <p:nvSpPr>
          <p:cNvPr id="79" name="矩形 78"/>
          <p:cNvSpPr/>
          <p:nvPr/>
        </p:nvSpPr>
        <p:spPr>
          <a:xfrm>
            <a:off x="4993741" y="2122748"/>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80" name="矩形 79"/>
          <p:cNvSpPr/>
          <p:nvPr/>
        </p:nvSpPr>
        <p:spPr>
          <a:xfrm>
            <a:off x="4993741" y="2554528"/>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81" name="矩形 80"/>
          <p:cNvSpPr/>
          <p:nvPr/>
        </p:nvSpPr>
        <p:spPr>
          <a:xfrm>
            <a:off x="4993741" y="3053608"/>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82" name="矩形 81"/>
          <p:cNvSpPr/>
          <p:nvPr/>
        </p:nvSpPr>
        <p:spPr>
          <a:xfrm>
            <a:off x="4959788" y="4051085"/>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83" name="矩形标注 82"/>
          <p:cNvSpPr/>
          <p:nvPr/>
        </p:nvSpPr>
        <p:spPr>
          <a:xfrm>
            <a:off x="6573328" y="1688944"/>
            <a:ext cx="2175135" cy="2923856"/>
          </a:xfrm>
          <a:prstGeom prst="wedgeRectCallout">
            <a:avLst>
              <a:gd name="adj1" fmla="val -72333"/>
              <a:gd name="adj2" fmla="val 19715"/>
            </a:avLst>
          </a:prstGeom>
          <a:solidFill>
            <a:srgbClr val="E2000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TextBox 83"/>
          <p:cNvSpPr txBox="1"/>
          <p:nvPr/>
        </p:nvSpPr>
        <p:spPr>
          <a:xfrm>
            <a:off x="6681355" y="1790179"/>
            <a:ext cx="2067109" cy="2709973"/>
          </a:xfrm>
          <a:prstGeom prst="rect">
            <a:avLst/>
          </a:prstGeom>
          <a:solidFill>
            <a:srgbClr val="E20000"/>
          </a:solid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317152499"/>
      </p:ext>
    </p:ext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accel="58000" fill="hold" nodeType="afterEffect" p14:presetBounceEnd="58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8000">
                                          <p:cBhvr additive="base">
                                            <p:cTn id="11"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10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grpId="0" nodeType="withEffect">
                                      <p:stCondLst>
                                        <p:cond delay="130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par>
                                    <p:cTn id="19" presetID="10" presetClass="entr" presetSubtype="0" fill="hold" grpId="0" nodeType="withEffect">
                                      <p:stCondLst>
                                        <p:cond delay="1800"/>
                                      </p:stCondLst>
                                      <p:childTnLst>
                                        <p:set>
                                          <p:cBhvr>
                                            <p:cTn id="20" dur="1" fill="hold">
                                              <p:stCondLst>
                                                <p:cond delay="0"/>
                                              </p:stCondLst>
                                            </p:cTn>
                                            <p:tgtEl>
                                              <p:spTgt spid="70"/>
                                            </p:tgtEl>
                                            <p:attrNameLst>
                                              <p:attrName>style.visibility</p:attrName>
                                            </p:attrNameLst>
                                          </p:cBhvr>
                                          <p:to>
                                            <p:strVal val="visible"/>
                                          </p:to>
                                        </p:set>
                                        <p:animEffect transition="in" filter="fade">
                                          <p:cBhvr>
                                            <p:cTn id="21" dur="500"/>
                                            <p:tgtEl>
                                              <p:spTgt spid="70"/>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par>
                              <p:cTn id="25" fill="hold">
                                <p:stCondLst>
                                  <p:cond delay="2800"/>
                                </p:stCondLst>
                                <p:childTnLst>
                                  <p:par>
                                    <p:cTn id="26" presetID="10" presetClass="entr" presetSubtype="0" fill="hold"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500"/>
                                            <p:tgtEl>
                                              <p:spTgt spid="71"/>
                                            </p:tgtEl>
                                          </p:cBhvr>
                                        </p:animEffect>
                                      </p:childTnLst>
                                    </p:cTn>
                                  </p:par>
                                  <p:par>
                                    <p:cTn id="29" presetID="10" presetClass="entr" presetSubtype="0"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par>
                                    <p:cTn id="32" presetID="10" presetClass="entr" presetSubtype="0" fill="hold"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10" presetClass="entr" presetSubtype="0"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childTnLst>
                                    </p:cTn>
                                  </p:par>
                                  <p:par>
                                    <p:cTn id="38" presetID="10" presetClass="entr" presetSubtype="0" fill="hold" nodeType="with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childTnLst>
                                    </p:cTn>
                                  </p:par>
                                  <p:par>
                                    <p:cTn id="41" presetID="10" presetClass="entr" presetSubtype="0"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par>
                                    <p:cTn id="44" presetID="10" presetClass="entr" presetSubtype="0"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childTnLst>
                                    </p:cTn>
                                  </p:par>
                                  <p:par>
                                    <p:cTn id="47" presetID="10" presetClass="entr" presetSubtype="0" fill="hold" nodeType="with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500"/>
                                            <p:tgtEl>
                                              <p:spTgt spid="7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500"/>
                                            <p:tgtEl>
                                              <p:spTgt spid="8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500"/>
                                            <p:tgtEl>
                                              <p:spTgt spid="8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childTnLst>
                              </p:cTn>
                            </p:par>
                            <p:par>
                              <p:cTn id="62" fill="hold">
                                <p:stCondLst>
                                  <p:cond delay="3300"/>
                                </p:stCondLst>
                                <p:childTnLst>
                                  <p:par>
                                    <p:cTn id="63" presetID="22" presetClass="entr" presetSubtype="8" fill="hold" grpId="0" nodeType="after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380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84"/>
                                            </p:tgtEl>
                                            <p:attrNameLst>
                                              <p:attrName>style.visibility</p:attrName>
                                            </p:attrNameLst>
                                          </p:cBhvr>
                                          <p:to>
                                            <p:strVal val="visible"/>
                                          </p:to>
                                        </p:set>
                                        <p:animEffect transition="in" filter="wipe(left)">
                                          <p:cBhvr>
                                            <p:cTn id="69" dur="100"/>
                                            <p:tgtEl>
                                              <p:spTgt spid="8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84"/>
                                            </p:tgtEl>
                                          </p:cBhvr>
                                          <p:to x="80000" y="100000"/>
                                        </p:animScale>
                                        <p:anim by="(#ppt_w*0.10)" calcmode="lin" valueType="num">
                                          <p:cBhvr>
                                            <p:cTn id="72" dur="50" autoRev="1" fill="hold">
                                              <p:stCondLst>
                                                <p:cond delay="0"/>
                                              </p:stCondLst>
                                            </p:cTn>
                                            <p:tgtEl>
                                              <p:spTgt spid="84"/>
                                            </p:tgtEl>
                                            <p:attrNameLst>
                                              <p:attrName>ppt_x</p:attrName>
                                            </p:attrNameLst>
                                          </p:cBhvr>
                                        </p:anim>
                                        <p:anim by="(-#ppt_w*0.10)" calcmode="lin" valueType="num">
                                          <p:cBhvr>
                                            <p:cTn id="73" dur="50" autoRev="1" fill="hold">
                                              <p:stCondLst>
                                                <p:cond delay="0"/>
                                              </p:stCondLst>
                                            </p:cTn>
                                            <p:tgtEl>
                                              <p:spTgt spid="84"/>
                                            </p:tgtEl>
                                            <p:attrNameLst>
                                              <p:attrName>ppt_y</p:attrName>
                                            </p:attrNameLst>
                                          </p:cBhvr>
                                        </p:anim>
                                        <p:animRot by="-480000">
                                          <p:cBhvr>
                                            <p:cTn id="74"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7" grpId="0" animBg="1"/>
          <p:bldP spid="68" grpId="0" animBg="1"/>
          <p:bldP spid="69" grpId="0" animBg="1"/>
          <p:bldP spid="70" grpId="0" animBg="1"/>
          <p:bldP spid="79" grpId="0"/>
          <p:bldP spid="80" grpId="0"/>
          <p:bldP spid="81" grpId="0"/>
          <p:bldP spid="82" grpId="0"/>
          <p:bldP spid="83" grpId="0" animBg="1"/>
          <p:bldP spid="84" grpId="0" animBg="1"/>
          <p:bldP spid="84"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accel="58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10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grpId="0" nodeType="withEffect">
                                      <p:stCondLst>
                                        <p:cond delay="130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par>
                                    <p:cTn id="19" presetID="10" presetClass="entr" presetSubtype="0" fill="hold" grpId="0" nodeType="withEffect">
                                      <p:stCondLst>
                                        <p:cond delay="1800"/>
                                      </p:stCondLst>
                                      <p:childTnLst>
                                        <p:set>
                                          <p:cBhvr>
                                            <p:cTn id="20" dur="1" fill="hold">
                                              <p:stCondLst>
                                                <p:cond delay="0"/>
                                              </p:stCondLst>
                                            </p:cTn>
                                            <p:tgtEl>
                                              <p:spTgt spid="70"/>
                                            </p:tgtEl>
                                            <p:attrNameLst>
                                              <p:attrName>style.visibility</p:attrName>
                                            </p:attrNameLst>
                                          </p:cBhvr>
                                          <p:to>
                                            <p:strVal val="visible"/>
                                          </p:to>
                                        </p:set>
                                        <p:animEffect transition="in" filter="fade">
                                          <p:cBhvr>
                                            <p:cTn id="21" dur="500"/>
                                            <p:tgtEl>
                                              <p:spTgt spid="70"/>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par>
                              <p:cTn id="25" fill="hold">
                                <p:stCondLst>
                                  <p:cond delay="2800"/>
                                </p:stCondLst>
                                <p:childTnLst>
                                  <p:par>
                                    <p:cTn id="26" presetID="10" presetClass="entr" presetSubtype="0" fill="hold"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500"/>
                                            <p:tgtEl>
                                              <p:spTgt spid="71"/>
                                            </p:tgtEl>
                                          </p:cBhvr>
                                        </p:animEffect>
                                      </p:childTnLst>
                                    </p:cTn>
                                  </p:par>
                                  <p:par>
                                    <p:cTn id="29" presetID="10" presetClass="entr" presetSubtype="0"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par>
                                    <p:cTn id="32" presetID="10" presetClass="entr" presetSubtype="0" fill="hold"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10" presetClass="entr" presetSubtype="0"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childTnLst>
                                    </p:cTn>
                                  </p:par>
                                  <p:par>
                                    <p:cTn id="38" presetID="10" presetClass="entr" presetSubtype="0" fill="hold" nodeType="with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childTnLst>
                                    </p:cTn>
                                  </p:par>
                                  <p:par>
                                    <p:cTn id="41" presetID="10" presetClass="entr" presetSubtype="0"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par>
                                    <p:cTn id="44" presetID="10" presetClass="entr" presetSubtype="0"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childTnLst>
                                    </p:cTn>
                                  </p:par>
                                  <p:par>
                                    <p:cTn id="47" presetID="10" presetClass="entr" presetSubtype="0" fill="hold" nodeType="with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500"/>
                                            <p:tgtEl>
                                              <p:spTgt spid="7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500"/>
                                            <p:tgtEl>
                                              <p:spTgt spid="8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500"/>
                                            <p:tgtEl>
                                              <p:spTgt spid="8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childTnLst>
                              </p:cTn>
                            </p:par>
                            <p:par>
                              <p:cTn id="62" fill="hold">
                                <p:stCondLst>
                                  <p:cond delay="3300"/>
                                </p:stCondLst>
                                <p:childTnLst>
                                  <p:par>
                                    <p:cTn id="63" presetID="22" presetClass="entr" presetSubtype="8" fill="hold" grpId="0" nodeType="after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380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84"/>
                                            </p:tgtEl>
                                            <p:attrNameLst>
                                              <p:attrName>style.visibility</p:attrName>
                                            </p:attrNameLst>
                                          </p:cBhvr>
                                          <p:to>
                                            <p:strVal val="visible"/>
                                          </p:to>
                                        </p:set>
                                        <p:animEffect transition="in" filter="wipe(left)">
                                          <p:cBhvr>
                                            <p:cTn id="69" dur="100"/>
                                            <p:tgtEl>
                                              <p:spTgt spid="8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84"/>
                                            </p:tgtEl>
                                          </p:cBhvr>
                                          <p:to x="80000" y="100000"/>
                                        </p:animScale>
                                        <p:anim by="(#ppt_w*0.10)" calcmode="lin" valueType="num">
                                          <p:cBhvr>
                                            <p:cTn id="72" dur="50" autoRev="1" fill="hold">
                                              <p:stCondLst>
                                                <p:cond delay="0"/>
                                              </p:stCondLst>
                                            </p:cTn>
                                            <p:tgtEl>
                                              <p:spTgt spid="84"/>
                                            </p:tgtEl>
                                            <p:attrNameLst>
                                              <p:attrName>ppt_x</p:attrName>
                                            </p:attrNameLst>
                                          </p:cBhvr>
                                        </p:anim>
                                        <p:anim by="(-#ppt_w*0.10)" calcmode="lin" valueType="num">
                                          <p:cBhvr>
                                            <p:cTn id="73" dur="50" autoRev="1" fill="hold">
                                              <p:stCondLst>
                                                <p:cond delay="0"/>
                                              </p:stCondLst>
                                            </p:cTn>
                                            <p:tgtEl>
                                              <p:spTgt spid="84"/>
                                            </p:tgtEl>
                                            <p:attrNameLst>
                                              <p:attrName>ppt_y</p:attrName>
                                            </p:attrNameLst>
                                          </p:cBhvr>
                                        </p:anim>
                                        <p:animRot by="-480000">
                                          <p:cBhvr>
                                            <p:cTn id="74"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7" grpId="0" animBg="1"/>
          <p:bldP spid="68" grpId="0" animBg="1"/>
          <p:bldP spid="69" grpId="0" animBg="1"/>
          <p:bldP spid="70" grpId="0" animBg="1"/>
          <p:bldP spid="79" grpId="0"/>
          <p:bldP spid="80" grpId="0"/>
          <p:bldP spid="81" grpId="0"/>
          <p:bldP spid="82" grpId="0"/>
          <p:bldP spid="83" grpId="0" animBg="1"/>
          <p:bldP spid="84" grpId="0" animBg="1"/>
          <p:bldP spid="84" grpId="1"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7" name="矩形 16"/>
          <p:cNvSpPr/>
          <p:nvPr/>
        </p:nvSpPr>
        <p:spPr>
          <a:xfrm>
            <a:off x="0" y="1134474"/>
            <a:ext cx="3228536"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prstClr val="white"/>
              </a:solidFill>
            </a:endParaRPr>
          </a:p>
        </p:txBody>
      </p:sp>
      <p:sp>
        <p:nvSpPr>
          <p:cNvPr id="18" name="文本框 17"/>
          <p:cNvSpPr txBox="1"/>
          <p:nvPr/>
        </p:nvSpPr>
        <p:spPr>
          <a:xfrm>
            <a:off x="1352697" y="1447601"/>
            <a:ext cx="1677382" cy="530915"/>
          </a:xfrm>
          <a:prstGeom prst="rect">
            <a:avLst/>
          </a:prstGeom>
          <a:noFill/>
        </p:spPr>
        <p:txBody>
          <a:bodyPr wrap="none" lIns="68580" tIns="34290" rIns="68580" bIns="34290" rtlCol="0">
            <a:spAutoFit/>
          </a:bodyPr>
          <a:lstStyle/>
          <a:p>
            <a:r>
              <a:rPr lang="zh-CN" altLang="en-US" sz="3000" b="1" dirty="0" smtClean="0">
                <a:solidFill>
                  <a:prstClr val="white"/>
                </a:solidFill>
                <a:latin typeface="微软雅黑" panose="020B0503020204020204" pitchFamily="34" charset="-122"/>
                <a:ea typeface="微软雅黑" panose="020B0503020204020204" pitchFamily="34" charset="-122"/>
              </a:rPr>
              <a:t>第四部分</a:t>
            </a:r>
            <a:endParaRPr lang="zh-CN" altLang="en-US" sz="3000" b="1" dirty="0">
              <a:solidFill>
                <a:prstClr val="white"/>
              </a:solidFill>
              <a:latin typeface="微软雅黑" panose="020B0503020204020204" pitchFamily="34" charset="-122"/>
              <a:ea typeface="微软雅黑" panose="020B0503020204020204" pitchFamily="34" charset="-122"/>
            </a:endParaRPr>
          </a:p>
        </p:txBody>
      </p:sp>
      <p:sp>
        <p:nvSpPr>
          <p:cNvPr id="19" name="TextBox 23"/>
          <p:cNvSpPr txBox="1"/>
          <p:nvPr/>
        </p:nvSpPr>
        <p:spPr>
          <a:xfrm>
            <a:off x="3773158" y="1610908"/>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smtClean="0">
                <a:solidFill>
                  <a:prstClr val="black">
                    <a:lumMod val="85000"/>
                    <a:lumOff val="15000"/>
                  </a:prstClr>
                </a:solidFill>
                <a:latin typeface="微软雅黑" pitchFamily="34" charset="-122"/>
                <a:ea typeface="微软雅黑" pitchFamily="34" charset="-122"/>
              </a:rPr>
              <a:t>添加小标题</a:t>
            </a:r>
            <a:endParaRPr lang="zh-CN" altLang="en-US" sz="1400" dirty="0">
              <a:solidFill>
                <a:prstClr val="black">
                  <a:lumMod val="85000"/>
                  <a:lumOff val="15000"/>
                </a:prstClr>
              </a:solidFill>
              <a:latin typeface="微软雅黑" pitchFamily="34" charset="-122"/>
              <a:ea typeface="微软雅黑" pitchFamily="34" charset="-122"/>
            </a:endParaRPr>
          </a:p>
        </p:txBody>
      </p:sp>
      <p:sp>
        <p:nvSpPr>
          <p:cNvPr id="20" name="TextBox 24"/>
          <p:cNvSpPr txBox="1"/>
          <p:nvPr/>
        </p:nvSpPr>
        <p:spPr>
          <a:xfrm>
            <a:off x="3773158" y="193832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1" name="TextBox 25"/>
          <p:cNvSpPr txBox="1"/>
          <p:nvPr/>
        </p:nvSpPr>
        <p:spPr>
          <a:xfrm>
            <a:off x="3773159" y="228846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2" name="文本框 21"/>
          <p:cNvSpPr txBox="1"/>
          <p:nvPr/>
        </p:nvSpPr>
        <p:spPr>
          <a:xfrm>
            <a:off x="3863241" y="1059582"/>
            <a:ext cx="2292935" cy="500137"/>
          </a:xfrm>
          <a:prstGeom prst="rect">
            <a:avLst/>
          </a:prstGeom>
          <a:noFill/>
        </p:spPr>
        <p:txBody>
          <a:bodyPr wrap="none" lIns="68580" tIns="34290" rIns="68580" bIns="34290" rtlCol="0">
            <a:spAutoFit/>
          </a:bodyPr>
          <a:lstStyle/>
          <a:p>
            <a:r>
              <a:rPr lang="zh-CN" altLang="en-US" sz="2800" b="1" dirty="0" smtClean="0">
                <a:solidFill>
                  <a:srgbClr val="E20000"/>
                </a:solidFill>
                <a:latin typeface="微软雅黑" panose="020B0503020204020204" pitchFamily="34" charset="-122"/>
                <a:ea typeface="微软雅黑" panose="020B0503020204020204" pitchFamily="34" charset="-122"/>
              </a:rPr>
              <a:t>添加标题内容</a:t>
            </a:r>
            <a:endParaRPr lang="zh-CN" altLang="en-US" sz="2800" b="1" dirty="0">
              <a:solidFill>
                <a:srgbClr val="E20000"/>
              </a:solidFill>
              <a:latin typeface="微软雅黑" panose="020B0503020204020204" pitchFamily="34" charset="-122"/>
              <a:ea typeface="微软雅黑" panose="020B0503020204020204" pitchFamily="34" charset="-122"/>
            </a:endParaRPr>
          </a:p>
        </p:txBody>
      </p:sp>
      <p:sp>
        <p:nvSpPr>
          <p:cNvPr id="23" name="矩形 22"/>
          <p:cNvSpPr/>
          <p:nvPr/>
        </p:nvSpPr>
        <p:spPr>
          <a:xfrm>
            <a:off x="3302392" y="1134474"/>
            <a:ext cx="305972"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endParaRPr>
          </a:p>
        </p:txBody>
      </p:sp>
      <p:sp>
        <p:nvSpPr>
          <p:cNvPr id="24" name="TextBox 23"/>
          <p:cNvSpPr txBox="1"/>
          <p:nvPr/>
        </p:nvSpPr>
        <p:spPr>
          <a:xfrm>
            <a:off x="5895604" y="164491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5" name="TextBox 24"/>
          <p:cNvSpPr txBox="1"/>
          <p:nvPr/>
        </p:nvSpPr>
        <p:spPr>
          <a:xfrm>
            <a:off x="5895604" y="1972332"/>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6" name="TextBox 25"/>
          <p:cNvSpPr txBox="1"/>
          <p:nvPr/>
        </p:nvSpPr>
        <p:spPr>
          <a:xfrm>
            <a:off x="5895605" y="232247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pic>
        <p:nvPicPr>
          <p:cNvPr id="27" name="图片 26"/>
          <p:cNvPicPr>
            <a:picLocks noChangeAspect="1"/>
          </p:cNvPicPr>
          <p:nvPr/>
        </p:nvPicPr>
        <p:blipFill rotWithShape="1">
          <a:blip r:embed="rId5"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spTree>
    <p:extLst>
      <p:ext uri="{BB962C8B-B14F-4D97-AF65-F5344CB8AC3E}">
        <p14:creationId xmlns:p14="http://schemas.microsoft.com/office/powerpoint/2010/main" val="29570731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400" fill="hold"/>
                                        <p:tgtEl>
                                          <p:spTgt spid="23"/>
                                        </p:tgtEl>
                                        <p:attrNameLst>
                                          <p:attrName>ppt_x</p:attrName>
                                        </p:attrNameLst>
                                      </p:cBhvr>
                                      <p:tavLst>
                                        <p:tav tm="0">
                                          <p:val>
                                            <p:strVal val="#ppt_x"/>
                                          </p:val>
                                        </p:tav>
                                        <p:tav tm="100000">
                                          <p:val>
                                            <p:strVal val="#ppt_x"/>
                                          </p:val>
                                        </p:tav>
                                      </p:tavLst>
                                    </p:anim>
                                    <p:anim calcmode="lin" valueType="num">
                                      <p:cBhvr additive="base">
                                        <p:cTn id="15" dur="400" fill="hold"/>
                                        <p:tgtEl>
                                          <p:spTgt spid="23"/>
                                        </p:tgtEl>
                                        <p:attrNameLst>
                                          <p:attrName>ppt_y</p:attrName>
                                        </p:attrNameLst>
                                      </p:cBhvr>
                                      <p:tavLst>
                                        <p:tav tm="0">
                                          <p:val>
                                            <p:strVal val="0-#ppt_h/2"/>
                                          </p:val>
                                        </p:tav>
                                        <p:tav tm="100000">
                                          <p:val>
                                            <p:strVal val="#ppt_y"/>
                                          </p:val>
                                        </p:tav>
                                      </p:tavLst>
                                    </p:anim>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1700"/>
                            </p:stCondLst>
                            <p:childTnLst>
                              <p:par>
                                <p:cTn id="21" presetID="2" presetClass="entr" presetSubtype="12"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1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3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0-#ppt_w/2"/>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1" grpId="0"/>
      <p:bldP spid="22" grpId="0"/>
      <p:bldP spid="23" grpId="0" animBg="1"/>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Group 21"/>
          <p:cNvGrpSpPr/>
          <p:nvPr/>
        </p:nvGrpSpPr>
        <p:grpSpPr>
          <a:xfrm>
            <a:off x="5087849" y="1203598"/>
            <a:ext cx="3358397" cy="2022896"/>
            <a:chOff x="6221505" y="1951419"/>
            <a:chExt cx="2514600" cy="1492832"/>
          </a:xfrm>
        </p:grpSpPr>
        <p:pic>
          <p:nvPicPr>
            <p:cNvPr id="3" name="Picture 2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55074" y="2038349"/>
              <a:ext cx="2047461" cy="1150355"/>
            </a:xfrm>
            <a:prstGeom prst="rect">
              <a:avLst/>
            </a:prstGeom>
          </p:spPr>
        </p:pic>
        <p:pic>
          <p:nvPicPr>
            <p:cNvPr id="4" name="Picture 2" descr="D:\Desain\IndoWebhouse\Indowebhouse\---- Graphicriver\1. Big Royal\Big Royal PowerPoint Template\Png Icon\asdasd.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21386"/>
            <a:stretch/>
          </p:blipFill>
          <p:spPr bwMode="auto">
            <a:xfrm>
              <a:off x="6221505" y="1951419"/>
              <a:ext cx="2514600" cy="149283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5" name="Group 15"/>
          <p:cNvGrpSpPr/>
          <p:nvPr/>
        </p:nvGrpSpPr>
        <p:grpSpPr>
          <a:xfrm>
            <a:off x="882573" y="1171689"/>
            <a:ext cx="3473402" cy="2010630"/>
            <a:chOff x="469429" y="1930024"/>
            <a:chExt cx="2514600" cy="1492832"/>
          </a:xfrm>
        </p:grpSpPr>
        <p:pic>
          <p:nvPicPr>
            <p:cNvPr id="6"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3062" y="2038350"/>
              <a:ext cx="2030138" cy="1150355"/>
            </a:xfrm>
            <a:prstGeom prst="rect">
              <a:avLst/>
            </a:prstGeom>
          </p:spPr>
        </p:pic>
        <p:pic>
          <p:nvPicPr>
            <p:cNvPr id="7" name="Picture 2" descr="D:\Desain\IndoWebhouse\Indowebhouse\---- Graphicriver\1. Big Royal\Big Royal PowerPoint Template\Png Icon\asdasd.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21386"/>
            <a:stretch/>
          </p:blipFill>
          <p:spPr bwMode="auto">
            <a:xfrm>
              <a:off x="469429" y="1930024"/>
              <a:ext cx="2514600" cy="149283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
        <p:nvSpPr>
          <p:cNvPr id="8" name="Text Placeholder 7"/>
          <p:cNvSpPr txBox="1">
            <a:spLocks/>
          </p:cNvSpPr>
          <p:nvPr/>
        </p:nvSpPr>
        <p:spPr>
          <a:xfrm>
            <a:off x="827584" y="3324468"/>
            <a:ext cx="3473402" cy="1232179"/>
          </a:xfrm>
          <a:prstGeom prst="rect">
            <a:avLst/>
          </a:prstGeom>
        </p:spPr>
        <p:txBody>
          <a:bodyPr/>
          <a:lstStyle>
            <a:lvl1pPr marL="300287" indent="-300287" algn="l" defTabSz="800009" rtl="0" eaLnBrk="0" fontAlgn="base" hangingPunct="0">
              <a:spcBef>
                <a:spcPct val="20000"/>
              </a:spcBef>
              <a:spcAft>
                <a:spcPct val="0"/>
              </a:spcAft>
              <a:buChar char="•"/>
              <a:defRPr sz="2800">
                <a:solidFill>
                  <a:schemeClr val="tx1"/>
                </a:solidFill>
                <a:latin typeface="+mn-lt"/>
                <a:ea typeface="+mn-ea"/>
                <a:cs typeface="+mn-cs"/>
              </a:defRPr>
            </a:lvl1pPr>
            <a:lvl2pPr marL="650432" indent="-250428" algn="l" defTabSz="800009" rtl="0" eaLnBrk="0" fontAlgn="base" hangingPunct="0">
              <a:spcBef>
                <a:spcPct val="20000"/>
              </a:spcBef>
              <a:spcAft>
                <a:spcPct val="0"/>
              </a:spcAft>
              <a:buChar char="–"/>
              <a:defRPr sz="2400">
                <a:solidFill>
                  <a:schemeClr val="tx1"/>
                </a:solidFill>
                <a:latin typeface="+mn-lt"/>
                <a:ea typeface="+mn-ea"/>
              </a:defRPr>
            </a:lvl2pPr>
            <a:lvl3pPr marL="999445" indent="-199436" algn="l" defTabSz="800009" rtl="0" eaLnBrk="0" fontAlgn="base" hangingPunct="0">
              <a:spcBef>
                <a:spcPct val="20000"/>
              </a:spcBef>
              <a:spcAft>
                <a:spcPct val="0"/>
              </a:spcAft>
              <a:buChar char="•"/>
              <a:defRPr sz="2100">
                <a:solidFill>
                  <a:schemeClr val="tx1"/>
                </a:solidFill>
                <a:latin typeface="+mn-lt"/>
                <a:ea typeface="+mn-ea"/>
              </a:defRPr>
            </a:lvl3pPr>
            <a:lvl4pPr marL="1400583" indent="-200569" algn="l" defTabSz="800009" rtl="0" eaLnBrk="0" fontAlgn="base" hangingPunct="0">
              <a:spcBef>
                <a:spcPct val="20000"/>
              </a:spcBef>
              <a:spcAft>
                <a:spcPct val="0"/>
              </a:spcAft>
              <a:buChar char="–"/>
              <a:defRPr sz="1700">
                <a:solidFill>
                  <a:schemeClr val="tx1"/>
                </a:solidFill>
                <a:latin typeface="+mn-lt"/>
                <a:ea typeface="+mn-ea"/>
              </a:defRPr>
            </a:lvl4pPr>
            <a:lvl5pPr marL="1799454" indent="-199436" algn="l" defTabSz="800009" rtl="0" eaLnBrk="0" fontAlgn="base" hangingPunct="0">
              <a:spcBef>
                <a:spcPct val="20000"/>
              </a:spcBef>
              <a:spcAft>
                <a:spcPct val="0"/>
              </a:spcAft>
              <a:buChar char="»"/>
              <a:defRPr sz="1700">
                <a:solidFill>
                  <a:schemeClr val="tx1"/>
                </a:solidFill>
                <a:latin typeface="+mn-lt"/>
                <a:ea typeface="+mn-ea"/>
              </a:defRPr>
            </a:lvl5pPr>
            <a:lvl6pPr marL="2125803" indent="-199436" algn="l" defTabSz="800009" rtl="0" eaLnBrk="0" fontAlgn="base" hangingPunct="0">
              <a:spcBef>
                <a:spcPct val="20000"/>
              </a:spcBef>
              <a:spcAft>
                <a:spcPct val="0"/>
              </a:spcAft>
              <a:buChar char="»"/>
              <a:defRPr sz="1700">
                <a:solidFill>
                  <a:schemeClr val="tx1"/>
                </a:solidFill>
                <a:latin typeface="+mn-lt"/>
                <a:ea typeface="+mn-ea"/>
              </a:defRPr>
            </a:lvl6pPr>
            <a:lvl7pPr marL="2452153" indent="-199436" algn="l" defTabSz="800009" rtl="0" eaLnBrk="0" fontAlgn="base" hangingPunct="0">
              <a:spcBef>
                <a:spcPct val="20000"/>
              </a:spcBef>
              <a:spcAft>
                <a:spcPct val="0"/>
              </a:spcAft>
              <a:buChar char="»"/>
              <a:defRPr sz="1700">
                <a:solidFill>
                  <a:schemeClr val="tx1"/>
                </a:solidFill>
                <a:latin typeface="+mn-lt"/>
                <a:ea typeface="+mn-ea"/>
              </a:defRPr>
            </a:lvl7pPr>
            <a:lvl8pPr marL="2778502" indent="-199436" algn="l" defTabSz="800009" rtl="0" eaLnBrk="0" fontAlgn="base" hangingPunct="0">
              <a:spcBef>
                <a:spcPct val="20000"/>
              </a:spcBef>
              <a:spcAft>
                <a:spcPct val="0"/>
              </a:spcAft>
              <a:buChar char="»"/>
              <a:defRPr sz="1700">
                <a:solidFill>
                  <a:schemeClr val="tx1"/>
                </a:solidFill>
                <a:latin typeface="+mn-lt"/>
                <a:ea typeface="+mn-ea"/>
              </a:defRPr>
            </a:lvl8pPr>
            <a:lvl9pPr marL="3104852" indent="-199436" algn="l" defTabSz="800009" rtl="0" eaLnBrk="0" fontAlgn="base" hangingPunct="0">
              <a:spcBef>
                <a:spcPct val="20000"/>
              </a:spcBef>
              <a:spcAft>
                <a:spcPct val="0"/>
              </a:spcAft>
              <a:buChar char="»"/>
              <a:defRPr sz="1700">
                <a:solidFill>
                  <a:schemeClr val="tx1"/>
                </a:solidFill>
                <a:latin typeface="+mn-lt"/>
                <a:ea typeface="+mn-ea"/>
              </a:defRPr>
            </a:lvl9pPr>
          </a:lstStyle>
          <a:p>
            <a:pPr marL="0" lvl="0" indent="0">
              <a:lnSpc>
                <a:spcPct val="150000"/>
              </a:lnSpc>
              <a:buNone/>
            </a:pPr>
            <a:r>
              <a:rPr lang="zh-CN" altLang="en-US" sz="1600" dirty="0" smtClean="0">
                <a:solidFill>
                  <a:schemeClr val="tx1">
                    <a:lumMod val="85000"/>
                    <a:lumOff val="15000"/>
                  </a:schemeClr>
                </a:solidFill>
                <a:latin typeface="微软雅黑" pitchFamily="34" charset="-122"/>
                <a:ea typeface="微软雅黑" pitchFamily="34" charset="-122"/>
              </a:rPr>
              <a:t>点击添加标题</a:t>
            </a:r>
            <a:endParaRPr lang="en-US" altLang="zh-CN" sz="1600" dirty="0" smtClean="0">
              <a:solidFill>
                <a:schemeClr val="tx1">
                  <a:lumMod val="85000"/>
                  <a:lumOff val="15000"/>
                </a:schemeClr>
              </a:solidFill>
              <a:latin typeface="微软雅黑" pitchFamily="34" charset="-122"/>
              <a:ea typeface="微软雅黑" pitchFamily="34" charset="-122"/>
            </a:endParaRPr>
          </a:p>
          <a:p>
            <a:pPr marL="0" lvl="0" indent="0">
              <a:lnSpc>
                <a:spcPct val="150000"/>
              </a:lnSpc>
              <a:buNone/>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r>
              <a:rPr lang="zh-CN" altLang="zh-CN" sz="1400" dirty="0" smtClean="0">
                <a:solidFill>
                  <a:schemeClr val="tx1">
                    <a:lumMod val="85000"/>
                    <a:lumOff val="15000"/>
                  </a:schemeClr>
                </a:solidFill>
                <a:latin typeface="微软雅黑" pitchFamily="34" charset="-122"/>
                <a:ea typeface="微软雅黑" pitchFamily="34" charset="-122"/>
              </a:rPr>
              <a:t>。</a:t>
            </a:r>
            <a:r>
              <a:rPr lang="zh-CN" altLang="en-US" sz="1400" dirty="0">
                <a:solidFill>
                  <a:schemeClr val="tx1">
                    <a:lumMod val="85000"/>
                    <a:lumOff val="15000"/>
                  </a:schemeClr>
                </a:solidFill>
                <a:latin typeface="微软雅黑" pitchFamily="34" charset="-122"/>
                <a:ea typeface="微软雅黑" pitchFamily="34" charset="-122"/>
              </a:rPr>
              <a:t>您的内容打</a:t>
            </a:r>
            <a:r>
              <a:rPr lang="zh-CN" altLang="en-US" sz="1400" dirty="0" smtClean="0">
                <a:solidFill>
                  <a:schemeClr val="tx1">
                    <a:lumMod val="85000"/>
                    <a:lumOff val="15000"/>
                  </a:schemeClr>
                </a:solidFill>
                <a:latin typeface="微软雅黑" pitchFamily="34" charset="-122"/>
                <a:ea typeface="微软雅黑" pitchFamily="34" charset="-122"/>
              </a:rPr>
              <a:t>在</a:t>
            </a:r>
            <a:endParaRPr lang="zh-CN" altLang="zh-CN" sz="1400" dirty="0">
              <a:solidFill>
                <a:schemeClr val="tx1">
                  <a:lumMod val="85000"/>
                  <a:lumOff val="15000"/>
                </a:schemeClr>
              </a:solidFill>
              <a:latin typeface="微软雅黑" pitchFamily="34" charset="-122"/>
              <a:ea typeface="微软雅黑" pitchFamily="34" charset="-122"/>
            </a:endParaRPr>
          </a:p>
        </p:txBody>
      </p:sp>
      <p:sp>
        <p:nvSpPr>
          <p:cNvPr id="9" name="Text Placeholder 9"/>
          <p:cNvSpPr txBox="1">
            <a:spLocks/>
          </p:cNvSpPr>
          <p:nvPr/>
        </p:nvSpPr>
        <p:spPr>
          <a:xfrm>
            <a:off x="5087849" y="3346239"/>
            <a:ext cx="3608768" cy="1585964"/>
          </a:xfrm>
          <a:prstGeom prst="rect">
            <a:avLst/>
          </a:prstGeom>
        </p:spPr>
        <p:txBody>
          <a:bodyPr/>
          <a:lstStyle>
            <a:lvl1pPr marL="300287" indent="-300287" algn="l" defTabSz="800009" rtl="0" eaLnBrk="0" fontAlgn="base" hangingPunct="0">
              <a:spcBef>
                <a:spcPct val="20000"/>
              </a:spcBef>
              <a:spcAft>
                <a:spcPct val="0"/>
              </a:spcAft>
              <a:buChar char="•"/>
              <a:defRPr sz="2800">
                <a:solidFill>
                  <a:schemeClr val="tx1"/>
                </a:solidFill>
                <a:latin typeface="+mn-lt"/>
                <a:ea typeface="+mn-ea"/>
                <a:cs typeface="+mn-cs"/>
              </a:defRPr>
            </a:lvl1pPr>
            <a:lvl2pPr marL="650432" indent="-250428" algn="l" defTabSz="800009" rtl="0" eaLnBrk="0" fontAlgn="base" hangingPunct="0">
              <a:spcBef>
                <a:spcPct val="20000"/>
              </a:spcBef>
              <a:spcAft>
                <a:spcPct val="0"/>
              </a:spcAft>
              <a:buChar char="–"/>
              <a:defRPr sz="2400">
                <a:solidFill>
                  <a:schemeClr val="tx1"/>
                </a:solidFill>
                <a:latin typeface="+mn-lt"/>
                <a:ea typeface="+mn-ea"/>
              </a:defRPr>
            </a:lvl2pPr>
            <a:lvl3pPr marL="999445" indent="-199436" algn="l" defTabSz="800009" rtl="0" eaLnBrk="0" fontAlgn="base" hangingPunct="0">
              <a:spcBef>
                <a:spcPct val="20000"/>
              </a:spcBef>
              <a:spcAft>
                <a:spcPct val="0"/>
              </a:spcAft>
              <a:buChar char="•"/>
              <a:defRPr sz="2100">
                <a:solidFill>
                  <a:schemeClr val="tx1"/>
                </a:solidFill>
                <a:latin typeface="+mn-lt"/>
                <a:ea typeface="+mn-ea"/>
              </a:defRPr>
            </a:lvl3pPr>
            <a:lvl4pPr marL="1400583" indent="-200569" algn="l" defTabSz="800009" rtl="0" eaLnBrk="0" fontAlgn="base" hangingPunct="0">
              <a:spcBef>
                <a:spcPct val="20000"/>
              </a:spcBef>
              <a:spcAft>
                <a:spcPct val="0"/>
              </a:spcAft>
              <a:buChar char="–"/>
              <a:defRPr sz="1700">
                <a:solidFill>
                  <a:schemeClr val="tx1"/>
                </a:solidFill>
                <a:latin typeface="+mn-lt"/>
                <a:ea typeface="+mn-ea"/>
              </a:defRPr>
            </a:lvl4pPr>
            <a:lvl5pPr marL="1799454" indent="-199436" algn="l" defTabSz="800009" rtl="0" eaLnBrk="0" fontAlgn="base" hangingPunct="0">
              <a:spcBef>
                <a:spcPct val="20000"/>
              </a:spcBef>
              <a:spcAft>
                <a:spcPct val="0"/>
              </a:spcAft>
              <a:buChar char="»"/>
              <a:defRPr sz="1700">
                <a:solidFill>
                  <a:schemeClr val="tx1"/>
                </a:solidFill>
                <a:latin typeface="+mn-lt"/>
                <a:ea typeface="+mn-ea"/>
              </a:defRPr>
            </a:lvl5pPr>
            <a:lvl6pPr marL="2125803" indent="-199436" algn="l" defTabSz="800009" rtl="0" eaLnBrk="0" fontAlgn="base" hangingPunct="0">
              <a:spcBef>
                <a:spcPct val="20000"/>
              </a:spcBef>
              <a:spcAft>
                <a:spcPct val="0"/>
              </a:spcAft>
              <a:buChar char="»"/>
              <a:defRPr sz="1700">
                <a:solidFill>
                  <a:schemeClr val="tx1"/>
                </a:solidFill>
                <a:latin typeface="+mn-lt"/>
                <a:ea typeface="+mn-ea"/>
              </a:defRPr>
            </a:lvl6pPr>
            <a:lvl7pPr marL="2452153" indent="-199436" algn="l" defTabSz="800009" rtl="0" eaLnBrk="0" fontAlgn="base" hangingPunct="0">
              <a:spcBef>
                <a:spcPct val="20000"/>
              </a:spcBef>
              <a:spcAft>
                <a:spcPct val="0"/>
              </a:spcAft>
              <a:buChar char="»"/>
              <a:defRPr sz="1700">
                <a:solidFill>
                  <a:schemeClr val="tx1"/>
                </a:solidFill>
                <a:latin typeface="+mn-lt"/>
                <a:ea typeface="+mn-ea"/>
              </a:defRPr>
            </a:lvl7pPr>
            <a:lvl8pPr marL="2778502" indent="-199436" algn="l" defTabSz="800009" rtl="0" eaLnBrk="0" fontAlgn="base" hangingPunct="0">
              <a:spcBef>
                <a:spcPct val="20000"/>
              </a:spcBef>
              <a:spcAft>
                <a:spcPct val="0"/>
              </a:spcAft>
              <a:buChar char="»"/>
              <a:defRPr sz="1700">
                <a:solidFill>
                  <a:schemeClr val="tx1"/>
                </a:solidFill>
                <a:latin typeface="+mn-lt"/>
                <a:ea typeface="+mn-ea"/>
              </a:defRPr>
            </a:lvl8pPr>
            <a:lvl9pPr marL="3104852" indent="-199436" algn="l" defTabSz="800009" rtl="0" eaLnBrk="0" fontAlgn="base" hangingPunct="0">
              <a:spcBef>
                <a:spcPct val="20000"/>
              </a:spcBef>
              <a:spcAft>
                <a:spcPct val="0"/>
              </a:spcAft>
              <a:buChar char="»"/>
              <a:defRPr sz="1700">
                <a:solidFill>
                  <a:schemeClr val="tx1"/>
                </a:solidFill>
                <a:latin typeface="+mn-lt"/>
                <a:ea typeface="+mn-ea"/>
              </a:defRPr>
            </a:lvl9pPr>
          </a:lstStyle>
          <a:p>
            <a:pPr marL="0" indent="0">
              <a:lnSpc>
                <a:spcPct val="150000"/>
              </a:lnSpc>
              <a:buNone/>
            </a:pPr>
            <a:r>
              <a:rPr lang="zh-CN" altLang="en-US" sz="1600" dirty="0" smtClean="0">
                <a:solidFill>
                  <a:schemeClr val="tx1">
                    <a:lumMod val="85000"/>
                    <a:lumOff val="15000"/>
                  </a:schemeClr>
                </a:solidFill>
                <a:latin typeface="微软雅黑" pitchFamily="34" charset="-122"/>
                <a:ea typeface="微软雅黑" pitchFamily="34" charset="-122"/>
              </a:rPr>
              <a:t>点击添加标题</a:t>
            </a:r>
            <a:endParaRPr lang="en-US" altLang="zh-CN" sz="1600" dirty="0" smtClean="0">
              <a:solidFill>
                <a:schemeClr val="tx1">
                  <a:lumMod val="85000"/>
                  <a:lumOff val="15000"/>
                </a:schemeClr>
              </a:solidFill>
              <a:latin typeface="微软雅黑" pitchFamily="34" charset="-122"/>
              <a:ea typeface="微软雅黑" pitchFamily="34" charset="-122"/>
            </a:endParaRPr>
          </a:p>
          <a:p>
            <a:pPr marL="0" indent="0">
              <a:lnSpc>
                <a:spcPct val="150000"/>
              </a:lnSpc>
              <a:buNone/>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r>
              <a:rPr lang="zh-CN" altLang="zh-CN" sz="1400" dirty="0" smtClean="0">
                <a:solidFill>
                  <a:schemeClr val="tx1">
                    <a:lumMod val="85000"/>
                    <a:lumOff val="15000"/>
                  </a:schemeClr>
                </a:solidFill>
                <a:latin typeface="微软雅黑" pitchFamily="34" charset="-122"/>
                <a:ea typeface="微软雅黑" pitchFamily="34" charset="-122"/>
              </a:rPr>
              <a:t>。</a:t>
            </a:r>
            <a:r>
              <a:rPr lang="zh-CN" altLang="en-US" sz="1400" dirty="0">
                <a:solidFill>
                  <a:schemeClr val="tx1">
                    <a:lumMod val="85000"/>
                    <a:lumOff val="15000"/>
                  </a:schemeClr>
                </a:solidFill>
                <a:latin typeface="微软雅黑" pitchFamily="34" charset="-122"/>
                <a:ea typeface="微软雅黑" pitchFamily="34" charset="-122"/>
              </a:rPr>
              <a:t>您的内容打在</a:t>
            </a:r>
            <a:r>
              <a:rPr lang="zh-CN" altLang="en-US" sz="1400" dirty="0" smtClean="0">
                <a:solidFill>
                  <a:schemeClr val="tx1">
                    <a:lumMod val="85000"/>
                    <a:lumOff val="15000"/>
                  </a:schemeClr>
                </a:solidFill>
                <a:latin typeface="微软雅黑" pitchFamily="34" charset="-122"/>
                <a:ea typeface="微软雅黑" pitchFamily="34" charset="-122"/>
              </a:rPr>
              <a:t>这里</a:t>
            </a:r>
            <a:endParaRPr lang="zh-CN" altLang="zh-CN" sz="1400" dirty="0">
              <a:solidFill>
                <a:schemeClr val="tx1">
                  <a:lumMod val="85000"/>
                  <a:lumOff val="15000"/>
                </a:schemeClr>
              </a:solidFill>
              <a:latin typeface="微软雅黑" pitchFamily="34" charset="-122"/>
              <a:ea typeface="微软雅黑" pitchFamily="34" charset="-122"/>
            </a:endParaRPr>
          </a:p>
        </p:txBody>
      </p:sp>
      <p:grpSp>
        <p:nvGrpSpPr>
          <p:cNvPr id="10" name="Group 14"/>
          <p:cNvGrpSpPr/>
          <p:nvPr/>
        </p:nvGrpSpPr>
        <p:grpSpPr>
          <a:xfrm>
            <a:off x="1115616" y="1203598"/>
            <a:ext cx="1639683" cy="1679694"/>
            <a:chOff x="440870" y="1907286"/>
            <a:chExt cx="1426465" cy="1426464"/>
          </a:xfrm>
          <a:blipFill>
            <a:blip r:embed="rId7"/>
            <a:stretch>
              <a:fillRect l="-109" r="-109"/>
            </a:stretch>
          </a:blipFill>
        </p:grpSpPr>
        <p:sp>
          <p:nvSpPr>
            <p:cNvPr id="11" name="Oval 23"/>
            <p:cNvSpPr/>
            <p:nvPr/>
          </p:nvSpPr>
          <p:spPr>
            <a:xfrm>
              <a:off x="440871" y="1907286"/>
              <a:ext cx="1426464" cy="1426464"/>
            </a:xfrm>
            <a:prstGeom prst="ellipse">
              <a:avLst/>
            </a:prstGeom>
            <a:grpFill/>
            <a:ln w="57150">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85000"/>
                    <a:lumOff val="15000"/>
                  </a:schemeClr>
                </a:solidFill>
                <a:latin typeface="微软雅黑" pitchFamily="34" charset="-122"/>
                <a:ea typeface="微软雅黑" pitchFamily="34" charset="-122"/>
                <a:cs typeface="+mn-ea"/>
                <a:sym typeface="+mn-lt"/>
              </a:endParaRPr>
            </a:p>
          </p:txBody>
        </p:sp>
        <p:pic>
          <p:nvPicPr>
            <p:cNvPr id="12" name="Picture Placeholder 29"/>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440870" y="1907286"/>
              <a:ext cx="1413114" cy="1426464"/>
            </a:xfrm>
            <a:prstGeom prst="ellipse">
              <a:avLst/>
            </a:prstGeom>
            <a:blipFill>
              <a:blip r:embed="rId9" cstate="screen">
                <a:extLst>
                  <a:ext uri="{28A0092B-C50C-407E-A947-70E740481C1C}">
                    <a14:useLocalDpi xmlns:a14="http://schemas.microsoft.com/office/drawing/2010/main"/>
                  </a:ext>
                </a:extLst>
              </a:blip>
              <a:stretch>
                <a:fillRect/>
              </a:stretch>
            </a:blipFill>
            <a:ln w="38100">
              <a:noFill/>
            </a:ln>
            <a:effectLst>
              <a:innerShdw blurRad="114300">
                <a:prstClr val="black"/>
              </a:innerShdw>
            </a:effectLst>
          </p:spPr>
        </p:pic>
      </p:grpSp>
      <p:grpSp>
        <p:nvGrpSpPr>
          <p:cNvPr id="13" name="Group 22"/>
          <p:cNvGrpSpPr/>
          <p:nvPr/>
        </p:nvGrpSpPr>
        <p:grpSpPr>
          <a:xfrm>
            <a:off x="5521492" y="1327061"/>
            <a:ext cx="1656000" cy="1689008"/>
            <a:chOff x="7162800" y="1952701"/>
            <a:chExt cx="1426464" cy="1426464"/>
          </a:xfrm>
        </p:grpSpPr>
        <p:sp>
          <p:nvSpPr>
            <p:cNvPr id="14" name="Oval 47"/>
            <p:cNvSpPr/>
            <p:nvPr/>
          </p:nvSpPr>
          <p:spPr>
            <a:xfrm>
              <a:off x="7162800" y="1952701"/>
              <a:ext cx="1426464" cy="1426464"/>
            </a:xfrm>
            <a:prstGeom prst="ellipse">
              <a:avLst/>
            </a:prstGeom>
            <a:solidFill>
              <a:schemeClr val="bg1">
                <a:lumMod val="95000"/>
              </a:schemeClr>
            </a:solidFill>
            <a:ln w="57150">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85000"/>
                    <a:lumOff val="15000"/>
                  </a:schemeClr>
                </a:solidFill>
                <a:latin typeface="微软雅黑" pitchFamily="34" charset="-122"/>
                <a:ea typeface="微软雅黑" pitchFamily="34" charset="-122"/>
                <a:cs typeface="+mn-ea"/>
                <a:sym typeface="+mn-lt"/>
              </a:endParaRPr>
            </a:p>
          </p:txBody>
        </p:sp>
        <p:pic>
          <p:nvPicPr>
            <p:cNvPr id="15" name="Picture Placeholder 29"/>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162800" y="1952701"/>
              <a:ext cx="1426464" cy="1426463"/>
            </a:xfrm>
            <a:prstGeom prst="ellipse">
              <a:avLst/>
            </a:prstGeom>
            <a:ln w="38100">
              <a:noFill/>
            </a:ln>
            <a:effectLst>
              <a:innerShdw blurRad="114300">
                <a:prstClr val="black"/>
              </a:innerShdw>
            </a:effectLst>
          </p:spPr>
        </p:pic>
      </p:grpSp>
      <p:sp>
        <p:nvSpPr>
          <p:cNvPr id="16" name="TextBox 15"/>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Tree>
    <p:extLst>
      <p:ext uri="{BB962C8B-B14F-4D97-AF65-F5344CB8AC3E}">
        <p14:creationId xmlns:p14="http://schemas.microsoft.com/office/powerpoint/2010/main" val="65821579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53" presetClass="entr" presetSubtype="16"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18" presetClass="entr" presetSubtype="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750"/>
                                        <p:tgtEl>
                                          <p:spTgt spid="8"/>
                                        </p:tgtEl>
                                      </p:cBhvr>
                                    </p:animEffect>
                                  </p:childTnLst>
                                </p:cTn>
                              </p:par>
                            </p:childTnLst>
                          </p:cTn>
                        </p:par>
                        <p:par>
                          <p:cTn id="21" fill="hold">
                            <p:stCondLst>
                              <p:cond delay="175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2750"/>
                            </p:stCondLst>
                            <p:childTnLst>
                              <p:par>
                                <p:cTn id="32" presetID="18" presetClass="entr" presetSubtype="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trips(downRight)">
                                      <p:cBhvr>
                                        <p:cTn id="34"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Freeform 12"/>
          <p:cNvSpPr>
            <a:spLocks/>
          </p:cNvSpPr>
          <p:nvPr/>
        </p:nvSpPr>
        <p:spPr bwMode="auto">
          <a:xfrm>
            <a:off x="1263073" y="1239602"/>
            <a:ext cx="412913" cy="825823"/>
          </a:xfrm>
          <a:custGeom>
            <a:avLst/>
            <a:gdLst>
              <a:gd name="T0" fmla="*/ 776 w 776"/>
              <a:gd name="T1" fmla="*/ 1553 h 1553"/>
              <a:gd name="T2" fmla="*/ 0 w 776"/>
              <a:gd name="T3" fmla="*/ 777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7"/>
                </a:cubicBezTo>
                <a:cubicBezTo>
                  <a:pt x="0" y="348"/>
                  <a:pt x="348" y="0"/>
                  <a:pt x="776" y="0"/>
                </a:cubicBezTo>
              </a:path>
            </a:pathLst>
          </a:custGeom>
          <a:noFill/>
          <a:ln w="12700" cap="flat">
            <a:solidFill>
              <a:srgbClr val="E2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 name="Oval 13"/>
          <p:cNvSpPr>
            <a:spLocks noChangeArrowheads="1"/>
          </p:cNvSpPr>
          <p:nvPr/>
        </p:nvSpPr>
        <p:spPr bwMode="auto">
          <a:xfrm>
            <a:off x="1340209" y="1312202"/>
            <a:ext cx="671549" cy="676088"/>
          </a:xfrm>
          <a:prstGeom prst="ellipse">
            <a:avLst/>
          </a:prstGeom>
          <a:solidFill>
            <a:srgbClr val="E20000"/>
          </a:solidFill>
          <a:ln w="12700">
            <a:no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 name="Line 14"/>
          <p:cNvSpPr>
            <a:spLocks noChangeShapeType="1"/>
          </p:cNvSpPr>
          <p:nvPr/>
        </p:nvSpPr>
        <p:spPr bwMode="auto">
          <a:xfrm>
            <a:off x="1675983" y="1239602"/>
            <a:ext cx="6043938" cy="0"/>
          </a:xfrm>
          <a:prstGeom prst="line">
            <a:avLst/>
          </a:prstGeom>
          <a:noFill/>
          <a:ln w="12700" cap="flat">
            <a:solidFill>
              <a:srgbClr val="E2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 name="Line 15"/>
          <p:cNvSpPr>
            <a:spLocks noChangeShapeType="1"/>
          </p:cNvSpPr>
          <p:nvPr/>
        </p:nvSpPr>
        <p:spPr bwMode="auto">
          <a:xfrm>
            <a:off x="1675983" y="2065425"/>
            <a:ext cx="6043938" cy="0"/>
          </a:xfrm>
          <a:prstGeom prst="line">
            <a:avLst/>
          </a:prstGeom>
          <a:noFill/>
          <a:ln w="12700" cap="flat">
            <a:solidFill>
              <a:srgbClr val="E2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8" name="Freeform 16"/>
          <p:cNvSpPr>
            <a:spLocks/>
          </p:cNvSpPr>
          <p:nvPr/>
        </p:nvSpPr>
        <p:spPr bwMode="auto">
          <a:xfrm>
            <a:off x="7719921" y="2065425"/>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8"/>
                  <a:pt x="776" y="776"/>
                </a:cubicBezTo>
                <a:cubicBezTo>
                  <a:pt x="776" y="1205"/>
                  <a:pt x="428" y="1553"/>
                  <a:pt x="0" y="1553"/>
                </a:cubicBezTo>
              </a:path>
            </a:pathLst>
          </a:custGeom>
          <a:noFill/>
          <a:ln w="12700" cap="flat">
            <a:solidFill>
              <a:srgbClr val="E2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 name="Oval 17"/>
          <p:cNvSpPr>
            <a:spLocks noChangeArrowheads="1"/>
          </p:cNvSpPr>
          <p:nvPr/>
        </p:nvSpPr>
        <p:spPr bwMode="auto">
          <a:xfrm>
            <a:off x="7384147" y="2142561"/>
            <a:ext cx="676088" cy="676088"/>
          </a:xfrm>
          <a:prstGeom prst="ellipse">
            <a:avLst/>
          </a:prstGeom>
          <a:solidFill>
            <a:srgbClr val="E20000"/>
          </a:solidFill>
          <a:ln w="12700">
            <a:no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 name="Line 18"/>
          <p:cNvSpPr>
            <a:spLocks noChangeShapeType="1"/>
          </p:cNvSpPr>
          <p:nvPr/>
        </p:nvSpPr>
        <p:spPr bwMode="auto">
          <a:xfrm flipH="1">
            <a:off x="1675983" y="2895785"/>
            <a:ext cx="6043938" cy="0"/>
          </a:xfrm>
          <a:prstGeom prst="line">
            <a:avLst/>
          </a:prstGeom>
          <a:noFill/>
          <a:ln w="12700" cap="flat">
            <a:solidFill>
              <a:srgbClr val="E2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1" name="Freeform 19"/>
          <p:cNvSpPr>
            <a:spLocks/>
          </p:cNvSpPr>
          <p:nvPr/>
        </p:nvSpPr>
        <p:spPr bwMode="auto">
          <a:xfrm>
            <a:off x="1263073" y="2895785"/>
            <a:ext cx="412913" cy="825823"/>
          </a:xfrm>
          <a:custGeom>
            <a:avLst/>
            <a:gdLst>
              <a:gd name="T0" fmla="*/ 776 w 776"/>
              <a:gd name="T1" fmla="*/ 1553 h 1553"/>
              <a:gd name="T2" fmla="*/ 0 w 776"/>
              <a:gd name="T3" fmla="*/ 776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6"/>
                </a:cubicBezTo>
                <a:cubicBezTo>
                  <a:pt x="0" y="348"/>
                  <a:pt x="348" y="0"/>
                  <a:pt x="776" y="0"/>
                </a:cubicBezTo>
              </a:path>
            </a:pathLst>
          </a:custGeom>
          <a:noFill/>
          <a:ln w="12700" cap="flat">
            <a:solidFill>
              <a:srgbClr val="E2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2" name="Oval 20"/>
          <p:cNvSpPr>
            <a:spLocks noChangeArrowheads="1"/>
          </p:cNvSpPr>
          <p:nvPr/>
        </p:nvSpPr>
        <p:spPr bwMode="auto">
          <a:xfrm>
            <a:off x="1340209" y="2968384"/>
            <a:ext cx="671549" cy="676088"/>
          </a:xfrm>
          <a:prstGeom prst="ellipse">
            <a:avLst/>
          </a:prstGeom>
          <a:solidFill>
            <a:srgbClr val="E20000"/>
          </a:solidFill>
          <a:ln w="12700">
            <a:no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3" name="Line 21"/>
          <p:cNvSpPr>
            <a:spLocks noChangeShapeType="1"/>
          </p:cNvSpPr>
          <p:nvPr/>
        </p:nvSpPr>
        <p:spPr bwMode="auto">
          <a:xfrm>
            <a:off x="1675983" y="3721608"/>
            <a:ext cx="6043938" cy="0"/>
          </a:xfrm>
          <a:prstGeom prst="line">
            <a:avLst/>
          </a:prstGeom>
          <a:noFill/>
          <a:ln w="12700" cap="flat">
            <a:solidFill>
              <a:srgbClr val="E2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4" name="Freeform 22"/>
          <p:cNvSpPr>
            <a:spLocks/>
          </p:cNvSpPr>
          <p:nvPr/>
        </p:nvSpPr>
        <p:spPr bwMode="auto">
          <a:xfrm>
            <a:off x="7719921" y="3721608"/>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7"/>
                  <a:pt x="776" y="776"/>
                </a:cubicBezTo>
                <a:cubicBezTo>
                  <a:pt x="776" y="1205"/>
                  <a:pt x="428" y="1553"/>
                  <a:pt x="0" y="1553"/>
                </a:cubicBezTo>
              </a:path>
            </a:pathLst>
          </a:custGeom>
          <a:noFill/>
          <a:ln w="12700" cap="flat">
            <a:solidFill>
              <a:srgbClr val="E2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5" name="Oval 23"/>
          <p:cNvSpPr>
            <a:spLocks noChangeArrowheads="1"/>
          </p:cNvSpPr>
          <p:nvPr/>
        </p:nvSpPr>
        <p:spPr bwMode="auto">
          <a:xfrm>
            <a:off x="7384147" y="3798747"/>
            <a:ext cx="676088" cy="676088"/>
          </a:xfrm>
          <a:prstGeom prst="ellipse">
            <a:avLst/>
          </a:prstGeom>
          <a:solidFill>
            <a:srgbClr val="E20000"/>
          </a:solidFill>
          <a:ln w="12700">
            <a:no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6" name="Line 24"/>
          <p:cNvSpPr>
            <a:spLocks noChangeShapeType="1"/>
          </p:cNvSpPr>
          <p:nvPr/>
        </p:nvSpPr>
        <p:spPr bwMode="auto">
          <a:xfrm flipH="1">
            <a:off x="1677364" y="4553781"/>
            <a:ext cx="6043938" cy="0"/>
          </a:xfrm>
          <a:prstGeom prst="line">
            <a:avLst/>
          </a:prstGeom>
          <a:noFill/>
          <a:ln w="12700" cap="flat">
            <a:solidFill>
              <a:srgbClr val="E2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7" name="矩形 16"/>
          <p:cNvSpPr/>
          <p:nvPr/>
        </p:nvSpPr>
        <p:spPr>
          <a:xfrm>
            <a:off x="1506118" y="1412212"/>
            <a:ext cx="339730" cy="492443"/>
          </a:xfrm>
          <a:prstGeom prst="rect">
            <a:avLst/>
          </a:prstGeom>
        </p:spPr>
        <p:txBody>
          <a:bodyPr wrap="square" lIns="0" tIns="0" rIns="0" bIns="0">
            <a:spAutoFit/>
          </a:bodyPr>
          <a:lstStyle/>
          <a:p>
            <a:pPr algn="ctr">
              <a:defRPr/>
            </a:pPr>
            <a:r>
              <a:rPr lang="en-US" altLang="zh-CN" sz="3200" kern="0" dirty="0">
                <a:solidFill>
                  <a:sysClr val="window" lastClr="FFFFFF"/>
                </a:solidFill>
                <a:latin typeface="微软雅黑" pitchFamily="34" charset="-122"/>
                <a:ea typeface="微软雅黑" pitchFamily="34" charset="-122"/>
              </a:rPr>
              <a:t>A</a:t>
            </a:r>
            <a:endParaRPr lang="zh-CN" altLang="en-US" sz="3200" kern="0" dirty="0">
              <a:solidFill>
                <a:sysClr val="window" lastClr="FFFFFF"/>
              </a:solidFill>
              <a:latin typeface="微软雅黑" pitchFamily="34" charset="-122"/>
              <a:ea typeface="微软雅黑" pitchFamily="34" charset="-122"/>
            </a:endParaRPr>
          </a:p>
        </p:txBody>
      </p:sp>
      <p:sp>
        <p:nvSpPr>
          <p:cNvPr id="18" name="TextBox 17"/>
          <p:cNvSpPr txBox="1"/>
          <p:nvPr/>
        </p:nvSpPr>
        <p:spPr>
          <a:xfrm>
            <a:off x="2123728" y="1567823"/>
            <a:ext cx="3816424" cy="425758"/>
          </a:xfrm>
          <a:prstGeom prst="rect">
            <a:avLst/>
          </a:prstGeom>
          <a:noFill/>
        </p:spPr>
        <p:txBody>
          <a:bodyPr wrap="square" rtlCol="0">
            <a:spAutoFit/>
          </a:bodyPr>
          <a:lstStyle/>
          <a:p>
            <a:pPr algn="just">
              <a:lnSpc>
                <a:spcPts val="1300"/>
              </a:lnSpc>
            </a:pPr>
            <a:r>
              <a:rPr lang="zh-CN" altLang="en-US" sz="900" dirty="0">
                <a:solidFill>
                  <a:prstClr val="black"/>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prstClr val="black"/>
              </a:solidFill>
              <a:latin typeface="微软雅黑" pitchFamily="34" charset="-122"/>
              <a:ea typeface="微软雅黑" pitchFamily="34" charset="-122"/>
            </a:endParaRPr>
          </a:p>
        </p:txBody>
      </p:sp>
      <p:sp>
        <p:nvSpPr>
          <p:cNvPr id="19" name="矩形 18"/>
          <p:cNvSpPr/>
          <p:nvPr/>
        </p:nvSpPr>
        <p:spPr>
          <a:xfrm>
            <a:off x="7567566" y="2249395"/>
            <a:ext cx="339730" cy="492443"/>
          </a:xfrm>
          <a:prstGeom prst="rect">
            <a:avLst/>
          </a:prstGeom>
        </p:spPr>
        <p:txBody>
          <a:bodyPr wrap="square" lIns="0" tIns="0" rIns="0" bIns="0">
            <a:spAutoFit/>
          </a:bodyPr>
          <a:lstStyle/>
          <a:p>
            <a:pPr algn="ctr">
              <a:defRPr/>
            </a:pPr>
            <a:r>
              <a:rPr lang="en-US" altLang="zh-CN" sz="3200" kern="0" dirty="0">
                <a:solidFill>
                  <a:sysClr val="window" lastClr="FFFFFF"/>
                </a:solidFill>
                <a:latin typeface="微软雅黑" pitchFamily="34" charset="-122"/>
                <a:ea typeface="微软雅黑" pitchFamily="34" charset="-122"/>
              </a:rPr>
              <a:t>B</a:t>
            </a:r>
            <a:endParaRPr lang="zh-CN" altLang="en-US" sz="3200" kern="0" dirty="0">
              <a:solidFill>
                <a:sysClr val="window" lastClr="FFFFFF"/>
              </a:solidFill>
              <a:latin typeface="微软雅黑" pitchFamily="34" charset="-122"/>
              <a:ea typeface="微软雅黑" pitchFamily="34" charset="-122"/>
            </a:endParaRPr>
          </a:p>
        </p:txBody>
      </p:sp>
      <p:sp>
        <p:nvSpPr>
          <p:cNvPr id="20" name="矩形 19"/>
          <p:cNvSpPr/>
          <p:nvPr/>
        </p:nvSpPr>
        <p:spPr>
          <a:xfrm>
            <a:off x="1483258" y="3090686"/>
            <a:ext cx="339730" cy="492443"/>
          </a:xfrm>
          <a:prstGeom prst="rect">
            <a:avLst/>
          </a:prstGeom>
        </p:spPr>
        <p:txBody>
          <a:bodyPr wrap="square" lIns="0" tIns="0" rIns="0" bIns="0">
            <a:spAutoFit/>
          </a:bodyPr>
          <a:lstStyle/>
          <a:p>
            <a:pPr algn="ctr">
              <a:defRPr/>
            </a:pPr>
            <a:r>
              <a:rPr lang="en-US" altLang="zh-CN" sz="3200" kern="0" dirty="0">
                <a:solidFill>
                  <a:sysClr val="window" lastClr="FFFFFF"/>
                </a:solidFill>
                <a:latin typeface="微软雅黑" pitchFamily="34" charset="-122"/>
                <a:ea typeface="微软雅黑" pitchFamily="34" charset="-122"/>
              </a:rPr>
              <a:t>C</a:t>
            </a:r>
            <a:endParaRPr lang="zh-CN" altLang="en-US" sz="3200" kern="0" dirty="0">
              <a:solidFill>
                <a:sysClr val="window" lastClr="FFFFFF"/>
              </a:solidFill>
              <a:latin typeface="微软雅黑" pitchFamily="34" charset="-122"/>
              <a:ea typeface="微软雅黑" pitchFamily="34" charset="-122"/>
            </a:endParaRPr>
          </a:p>
        </p:txBody>
      </p:sp>
      <p:sp>
        <p:nvSpPr>
          <p:cNvPr id="21" name="矩形 20"/>
          <p:cNvSpPr/>
          <p:nvPr/>
        </p:nvSpPr>
        <p:spPr>
          <a:xfrm>
            <a:off x="7567566" y="3935006"/>
            <a:ext cx="339730" cy="492443"/>
          </a:xfrm>
          <a:prstGeom prst="rect">
            <a:avLst/>
          </a:prstGeom>
        </p:spPr>
        <p:txBody>
          <a:bodyPr wrap="square" lIns="0" tIns="0" rIns="0" bIns="0">
            <a:spAutoFit/>
          </a:bodyPr>
          <a:lstStyle/>
          <a:p>
            <a:pPr algn="ctr">
              <a:defRPr/>
            </a:pPr>
            <a:r>
              <a:rPr lang="en-US" altLang="zh-CN" sz="3200" kern="0" dirty="0">
                <a:solidFill>
                  <a:sysClr val="window" lastClr="FFFFFF"/>
                </a:solidFill>
                <a:latin typeface="微软雅黑" pitchFamily="34" charset="-122"/>
                <a:ea typeface="微软雅黑" pitchFamily="34" charset="-122"/>
              </a:rPr>
              <a:t>D </a:t>
            </a:r>
            <a:endParaRPr lang="zh-CN" altLang="en-US" sz="3200" kern="0" dirty="0">
              <a:solidFill>
                <a:sysClr val="window" lastClr="FFFFFF"/>
              </a:solidFill>
              <a:latin typeface="微软雅黑" pitchFamily="34" charset="-122"/>
              <a:ea typeface="微软雅黑" pitchFamily="34" charset="-122"/>
            </a:endParaRPr>
          </a:p>
        </p:txBody>
      </p:sp>
      <p:sp>
        <p:nvSpPr>
          <p:cNvPr id="22" name="TextBox 21"/>
          <p:cNvSpPr txBox="1"/>
          <p:nvPr/>
        </p:nvSpPr>
        <p:spPr>
          <a:xfrm>
            <a:off x="2440672" y="1290824"/>
            <a:ext cx="1107996" cy="276999"/>
          </a:xfrm>
          <a:prstGeom prst="rect">
            <a:avLst/>
          </a:prstGeom>
          <a:noFill/>
        </p:spPr>
        <p:txBody>
          <a:bodyPr wrap="none" rtlCol="0">
            <a:spAutoFit/>
          </a:bodyPr>
          <a:lstStyle/>
          <a:p>
            <a:pPr algn="r">
              <a:defRPr/>
            </a:pPr>
            <a:r>
              <a:rPr lang="zh-CN" altLang="en-US" sz="1200" b="1" kern="0" dirty="0" smtClean="0">
                <a:solidFill>
                  <a:schemeClr val="tx1">
                    <a:lumMod val="75000"/>
                    <a:lumOff val="25000"/>
                  </a:schemeClr>
                </a:solidFill>
                <a:latin typeface="微软雅黑" pitchFamily="34" charset="-122"/>
                <a:ea typeface="微软雅黑" pitchFamily="34" charset="-122"/>
              </a:rPr>
              <a:t>单击添加标题</a:t>
            </a:r>
            <a:endParaRPr lang="zh-CN" altLang="en-US" sz="1200" b="1" kern="0" dirty="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3419872" y="2392891"/>
            <a:ext cx="3816424" cy="425758"/>
          </a:xfrm>
          <a:prstGeom prst="rect">
            <a:avLst/>
          </a:prstGeom>
          <a:noFill/>
        </p:spPr>
        <p:txBody>
          <a:bodyPr wrap="square" rtlCol="0">
            <a:spAutoFit/>
          </a:bodyPr>
          <a:lstStyle/>
          <a:p>
            <a:pPr algn="just">
              <a:lnSpc>
                <a:spcPts val="1300"/>
              </a:lnSpc>
            </a:pPr>
            <a:r>
              <a:rPr lang="zh-CN" altLang="en-US" sz="900" dirty="0">
                <a:solidFill>
                  <a:prstClr val="black"/>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prstClr val="black"/>
              </a:solidFill>
              <a:latin typeface="微软雅黑" pitchFamily="34" charset="-122"/>
              <a:ea typeface="微软雅黑" pitchFamily="34" charset="-122"/>
            </a:endParaRPr>
          </a:p>
        </p:txBody>
      </p:sp>
      <p:sp>
        <p:nvSpPr>
          <p:cNvPr id="24" name="TextBox 23"/>
          <p:cNvSpPr txBox="1"/>
          <p:nvPr/>
        </p:nvSpPr>
        <p:spPr>
          <a:xfrm>
            <a:off x="3736816" y="2115892"/>
            <a:ext cx="1107996" cy="276999"/>
          </a:xfrm>
          <a:prstGeom prst="rect">
            <a:avLst/>
          </a:prstGeom>
          <a:noFill/>
        </p:spPr>
        <p:txBody>
          <a:bodyPr wrap="none" rtlCol="0">
            <a:spAutoFit/>
          </a:bodyPr>
          <a:lstStyle/>
          <a:p>
            <a:pPr algn="r">
              <a:defRPr/>
            </a:pPr>
            <a:r>
              <a:rPr lang="zh-CN" altLang="en-US" sz="1200" b="1" kern="0" dirty="0">
                <a:solidFill>
                  <a:schemeClr val="tx1">
                    <a:lumMod val="75000"/>
                    <a:lumOff val="25000"/>
                  </a:schemeClr>
                </a:solidFill>
                <a:latin typeface="微软雅黑" pitchFamily="34" charset="-122"/>
                <a:ea typeface="微软雅黑" pitchFamily="34" charset="-122"/>
              </a:rPr>
              <a:t>单击添加标题</a:t>
            </a:r>
          </a:p>
        </p:txBody>
      </p:sp>
      <p:sp>
        <p:nvSpPr>
          <p:cNvPr id="25" name="TextBox 24"/>
          <p:cNvSpPr txBox="1"/>
          <p:nvPr/>
        </p:nvSpPr>
        <p:spPr>
          <a:xfrm>
            <a:off x="2123728" y="3224009"/>
            <a:ext cx="3816424" cy="425758"/>
          </a:xfrm>
          <a:prstGeom prst="rect">
            <a:avLst/>
          </a:prstGeom>
          <a:noFill/>
        </p:spPr>
        <p:txBody>
          <a:bodyPr wrap="square" rtlCol="0">
            <a:spAutoFit/>
          </a:bodyPr>
          <a:lstStyle/>
          <a:p>
            <a:pPr algn="just">
              <a:lnSpc>
                <a:spcPts val="1300"/>
              </a:lnSpc>
            </a:pPr>
            <a:r>
              <a:rPr lang="zh-CN" altLang="en-US" sz="900" dirty="0">
                <a:solidFill>
                  <a:prstClr val="black"/>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prstClr val="black"/>
              </a:solidFill>
              <a:latin typeface="微软雅黑" pitchFamily="34" charset="-122"/>
              <a:ea typeface="微软雅黑" pitchFamily="34" charset="-122"/>
            </a:endParaRPr>
          </a:p>
        </p:txBody>
      </p:sp>
      <p:sp>
        <p:nvSpPr>
          <p:cNvPr id="26" name="TextBox 25"/>
          <p:cNvSpPr txBox="1"/>
          <p:nvPr/>
        </p:nvSpPr>
        <p:spPr>
          <a:xfrm>
            <a:off x="2440672" y="2947010"/>
            <a:ext cx="1107996" cy="276999"/>
          </a:xfrm>
          <a:prstGeom prst="rect">
            <a:avLst/>
          </a:prstGeom>
          <a:noFill/>
        </p:spPr>
        <p:txBody>
          <a:bodyPr wrap="none" rtlCol="0">
            <a:spAutoFit/>
          </a:bodyPr>
          <a:lstStyle/>
          <a:p>
            <a:pPr algn="r">
              <a:defRPr/>
            </a:pPr>
            <a:r>
              <a:rPr lang="zh-CN" altLang="en-US" sz="1200" b="1" kern="0" dirty="0">
                <a:solidFill>
                  <a:schemeClr val="tx1">
                    <a:lumMod val="75000"/>
                    <a:lumOff val="25000"/>
                  </a:schemeClr>
                </a:solidFill>
                <a:latin typeface="微软雅黑" pitchFamily="34" charset="-122"/>
                <a:ea typeface="微软雅黑" pitchFamily="34" charset="-122"/>
              </a:rPr>
              <a:t>单击添加标题</a:t>
            </a:r>
          </a:p>
        </p:txBody>
      </p:sp>
      <p:sp>
        <p:nvSpPr>
          <p:cNvPr id="27" name="TextBox 26"/>
          <p:cNvSpPr txBox="1"/>
          <p:nvPr/>
        </p:nvSpPr>
        <p:spPr>
          <a:xfrm>
            <a:off x="3419872" y="4049077"/>
            <a:ext cx="3816424" cy="425758"/>
          </a:xfrm>
          <a:prstGeom prst="rect">
            <a:avLst/>
          </a:prstGeom>
          <a:noFill/>
        </p:spPr>
        <p:txBody>
          <a:bodyPr wrap="square" rtlCol="0">
            <a:spAutoFit/>
          </a:bodyPr>
          <a:lstStyle/>
          <a:p>
            <a:pPr algn="just">
              <a:lnSpc>
                <a:spcPts val="1300"/>
              </a:lnSpc>
            </a:pPr>
            <a:r>
              <a:rPr lang="zh-CN" altLang="en-US" sz="900" dirty="0">
                <a:solidFill>
                  <a:prstClr val="black"/>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prstClr val="black"/>
              </a:solidFill>
              <a:latin typeface="微软雅黑" pitchFamily="34" charset="-122"/>
              <a:ea typeface="微软雅黑" pitchFamily="34" charset="-122"/>
            </a:endParaRPr>
          </a:p>
        </p:txBody>
      </p:sp>
      <p:sp>
        <p:nvSpPr>
          <p:cNvPr id="28" name="TextBox 27"/>
          <p:cNvSpPr txBox="1"/>
          <p:nvPr/>
        </p:nvSpPr>
        <p:spPr>
          <a:xfrm>
            <a:off x="3736816" y="3772078"/>
            <a:ext cx="1107996" cy="276999"/>
          </a:xfrm>
          <a:prstGeom prst="rect">
            <a:avLst/>
          </a:prstGeom>
          <a:noFill/>
        </p:spPr>
        <p:txBody>
          <a:bodyPr wrap="none" rtlCol="0">
            <a:spAutoFit/>
          </a:bodyPr>
          <a:lstStyle/>
          <a:p>
            <a:pPr algn="r">
              <a:defRPr/>
            </a:pPr>
            <a:r>
              <a:rPr lang="zh-CN" altLang="en-US" sz="1200" b="1" kern="0" dirty="0">
                <a:solidFill>
                  <a:schemeClr val="tx1">
                    <a:lumMod val="75000"/>
                    <a:lumOff val="25000"/>
                  </a:schemeClr>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2500"/>
                            </p:stCondLst>
                            <p:childTnLst>
                              <p:par>
                                <p:cTn id="38" presetID="22" presetClass="entr" presetSubtype="1"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up)">
                                      <p:cBhvr>
                                        <p:cTn id="40" dur="500"/>
                                        <p:tgtEl>
                                          <p:spTgt spid="8"/>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4000"/>
                            </p:stCondLst>
                            <p:childTnLst>
                              <p:par>
                                <p:cTn id="60" presetID="22" presetClass="entr" presetSubtype="2"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right)">
                                      <p:cBhvr>
                                        <p:cTn id="62" dur="500"/>
                                        <p:tgtEl>
                                          <p:spTgt spid="10"/>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up)">
                                      <p:cBhvr>
                                        <p:cTn id="66" dur="500"/>
                                        <p:tgtEl>
                                          <p:spTgt spid="11"/>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p:cTn id="75" dur="500" fill="hold"/>
                                        <p:tgtEl>
                                          <p:spTgt spid="12"/>
                                        </p:tgtEl>
                                        <p:attrNameLst>
                                          <p:attrName>ppt_w</p:attrName>
                                        </p:attrNameLst>
                                      </p:cBhvr>
                                      <p:tavLst>
                                        <p:tav tm="0">
                                          <p:val>
                                            <p:fltVal val="0"/>
                                          </p:val>
                                        </p:tav>
                                        <p:tav tm="100000">
                                          <p:val>
                                            <p:strVal val="#ppt_w"/>
                                          </p:val>
                                        </p:tav>
                                      </p:tavLst>
                                    </p:anim>
                                    <p:anim calcmode="lin" valueType="num">
                                      <p:cBhvr>
                                        <p:cTn id="76" dur="500" fill="hold"/>
                                        <p:tgtEl>
                                          <p:spTgt spid="12"/>
                                        </p:tgtEl>
                                        <p:attrNameLst>
                                          <p:attrName>ppt_h</p:attrName>
                                        </p:attrNameLst>
                                      </p:cBhvr>
                                      <p:tavLst>
                                        <p:tav tm="0">
                                          <p:val>
                                            <p:fltVal val="0"/>
                                          </p:val>
                                        </p:tav>
                                        <p:tav tm="100000">
                                          <p:val>
                                            <p:strVal val="#ppt_h"/>
                                          </p:val>
                                        </p:tav>
                                      </p:tavLst>
                                    </p:anim>
                                    <p:animEffect transition="in" filter="fade">
                                      <p:cBhvr>
                                        <p:cTn id="77" dur="500"/>
                                        <p:tgtEl>
                                          <p:spTgt spid="12"/>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left)">
                                      <p:cBhvr>
                                        <p:cTn id="81" dur="500"/>
                                        <p:tgtEl>
                                          <p:spTgt spid="2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6500"/>
                            </p:stCondLst>
                            <p:childTnLst>
                              <p:par>
                                <p:cTn id="90" presetID="22" presetClass="entr" presetSubtype="1" fill="hold" grpId="0" nodeType="afterEffect">
                                  <p:stCondLst>
                                    <p:cond delay="0"/>
                                  </p:stCondLst>
                                  <p:childTnLst>
                                    <p:set>
                                      <p:cBhvr>
                                        <p:cTn id="91" dur="1" fill="hold">
                                          <p:stCondLst>
                                            <p:cond delay="0"/>
                                          </p:stCondLst>
                                        </p:cTn>
                                        <p:tgtEl>
                                          <p:spTgt spid="14"/>
                                        </p:tgtEl>
                                        <p:attrNameLst>
                                          <p:attrName>style.visibility</p:attrName>
                                        </p:attrNameLst>
                                      </p:cBhvr>
                                      <p:to>
                                        <p:strVal val="visible"/>
                                      </p:to>
                                    </p:set>
                                    <p:animEffect transition="in" filter="wipe(up)">
                                      <p:cBhvr>
                                        <p:cTn id="92" dur="500"/>
                                        <p:tgtEl>
                                          <p:spTgt spid="14"/>
                                        </p:tgtEl>
                                      </p:cBhvr>
                                    </p:animEffect>
                                  </p:childTnLst>
                                </p:cTn>
                              </p:par>
                            </p:childTnLst>
                          </p:cTn>
                        </p:par>
                        <p:par>
                          <p:cTn id="93" fill="hold">
                            <p:stCondLst>
                              <p:cond delay="7000"/>
                            </p:stCondLst>
                            <p:childTnLst>
                              <p:par>
                                <p:cTn id="94" presetID="53" presetClass="entr" presetSubtype="16"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animEffect transition="in" filter="fade">
                                      <p:cBhvr>
                                        <p:cTn id="98" dur="500"/>
                                        <p:tgtEl>
                                          <p:spTgt spid="21"/>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5"/>
                                        </p:tgtEl>
                                        <p:attrNameLst>
                                          <p:attrName>style.visibility</p:attrName>
                                        </p:attrNameLst>
                                      </p:cBhvr>
                                      <p:to>
                                        <p:strVal val="visible"/>
                                      </p:to>
                                    </p:set>
                                    <p:anim calcmode="lin" valueType="num">
                                      <p:cBhvr>
                                        <p:cTn id="101" dur="500" fill="hold"/>
                                        <p:tgtEl>
                                          <p:spTgt spid="15"/>
                                        </p:tgtEl>
                                        <p:attrNameLst>
                                          <p:attrName>ppt_w</p:attrName>
                                        </p:attrNameLst>
                                      </p:cBhvr>
                                      <p:tavLst>
                                        <p:tav tm="0">
                                          <p:val>
                                            <p:fltVal val="0"/>
                                          </p:val>
                                        </p:tav>
                                        <p:tav tm="100000">
                                          <p:val>
                                            <p:strVal val="#ppt_w"/>
                                          </p:val>
                                        </p:tav>
                                      </p:tavLst>
                                    </p:anim>
                                    <p:anim calcmode="lin" valueType="num">
                                      <p:cBhvr>
                                        <p:cTn id="102" dur="500" fill="hold"/>
                                        <p:tgtEl>
                                          <p:spTgt spid="15"/>
                                        </p:tgtEl>
                                        <p:attrNameLst>
                                          <p:attrName>ppt_h</p:attrName>
                                        </p:attrNameLst>
                                      </p:cBhvr>
                                      <p:tavLst>
                                        <p:tav tm="0">
                                          <p:val>
                                            <p:fltVal val="0"/>
                                          </p:val>
                                        </p:tav>
                                        <p:tav tm="100000">
                                          <p:val>
                                            <p:strVal val="#ppt_h"/>
                                          </p:val>
                                        </p:tav>
                                      </p:tavLst>
                                    </p:anim>
                                    <p:animEffect transition="in" filter="fade">
                                      <p:cBhvr>
                                        <p:cTn id="103" dur="500"/>
                                        <p:tgtEl>
                                          <p:spTgt spid="15"/>
                                        </p:tgtEl>
                                      </p:cBhvr>
                                    </p:animEffect>
                                  </p:childTnLst>
                                </p:cTn>
                              </p:par>
                            </p:childTnLst>
                          </p:cTn>
                        </p:par>
                        <p:par>
                          <p:cTn id="104" fill="hold">
                            <p:stCondLst>
                              <p:cond delay="7500"/>
                            </p:stCondLst>
                            <p:childTnLst>
                              <p:par>
                                <p:cTn id="105" presetID="22" presetClass="entr" presetSubtype="8"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left)">
                                      <p:cBhvr>
                                        <p:cTn id="107" dur="500"/>
                                        <p:tgtEl>
                                          <p:spTgt spid="2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wipe(left)">
                                      <p:cBhvr>
                                        <p:cTn id="110" dur="500"/>
                                        <p:tgtEl>
                                          <p:spTgt spid="28"/>
                                        </p:tgtEl>
                                      </p:cBhvr>
                                    </p:animEffect>
                                  </p:childTnLst>
                                </p:cTn>
                              </p:par>
                            </p:childTnLst>
                          </p:cTn>
                        </p:par>
                        <p:par>
                          <p:cTn id="111" fill="hold">
                            <p:stCondLst>
                              <p:cond delay="8000"/>
                            </p:stCondLst>
                            <p:childTnLst>
                              <p:par>
                                <p:cTn id="112" presetID="22" presetClass="entr" presetSubtype="2" fill="hold" grpId="0" nodeType="afterEffect">
                                  <p:stCondLst>
                                    <p:cond delay="0"/>
                                  </p:stCondLst>
                                  <p:childTnLst>
                                    <p:set>
                                      <p:cBhvr>
                                        <p:cTn id="113" dur="1" fill="hold">
                                          <p:stCondLst>
                                            <p:cond delay="0"/>
                                          </p:stCondLst>
                                        </p:cTn>
                                        <p:tgtEl>
                                          <p:spTgt spid="16"/>
                                        </p:tgtEl>
                                        <p:attrNameLst>
                                          <p:attrName>style.visibility</p:attrName>
                                        </p:attrNameLst>
                                      </p:cBhvr>
                                      <p:to>
                                        <p:strVal val="visible"/>
                                      </p:to>
                                    </p:set>
                                    <p:animEffect transition="in" filter="wipe(right)">
                                      <p:cBhvr>
                                        <p:cTn id="1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94479"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圆角矩形 2"/>
          <p:cNvSpPr/>
          <p:nvPr/>
        </p:nvSpPr>
        <p:spPr>
          <a:xfrm>
            <a:off x="3005128" y="1203598"/>
            <a:ext cx="1584176" cy="1584176"/>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 name="圆角矩形 4"/>
          <p:cNvSpPr/>
          <p:nvPr/>
        </p:nvSpPr>
        <p:spPr>
          <a:xfrm>
            <a:off x="4733320" y="1203598"/>
            <a:ext cx="1584176" cy="1584176"/>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圆角矩形 5"/>
          <p:cNvSpPr/>
          <p:nvPr/>
        </p:nvSpPr>
        <p:spPr>
          <a:xfrm>
            <a:off x="3005128" y="2931790"/>
            <a:ext cx="1584176" cy="1584176"/>
          </a:xfrm>
          <a:prstGeom prst="roundRect">
            <a:avLst>
              <a:gd name="adj" fmla="val 9051"/>
            </a:avLst>
          </a:prstGeom>
          <a:blipFill>
            <a:blip r:embed="rId6"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圆角矩形 6"/>
          <p:cNvSpPr/>
          <p:nvPr/>
        </p:nvSpPr>
        <p:spPr>
          <a:xfrm>
            <a:off x="4733320" y="2931790"/>
            <a:ext cx="1584176" cy="1584176"/>
          </a:xfrm>
          <a:prstGeom prst="roundRect">
            <a:avLst>
              <a:gd name="adj" fmla="val 9051"/>
            </a:avLst>
          </a:prstGeom>
          <a:blipFill dpi="0" rotWithShape="1">
            <a:blip r:embed="rId7"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圆角矩形 7"/>
          <p:cNvSpPr/>
          <p:nvPr/>
        </p:nvSpPr>
        <p:spPr>
          <a:xfrm>
            <a:off x="4157256" y="2355726"/>
            <a:ext cx="432048" cy="432048"/>
          </a:xfrm>
          <a:prstGeom prst="roundRect">
            <a:avLst/>
          </a:prstGeom>
          <a:solidFill>
            <a:srgbClr val="E2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Calibri"/>
                <a:ea typeface="宋体"/>
                <a:cs typeface="+mn-cs"/>
              </a:rPr>
              <a:t>1</a:t>
            </a: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圆角矩形 8"/>
          <p:cNvSpPr/>
          <p:nvPr/>
        </p:nvSpPr>
        <p:spPr>
          <a:xfrm>
            <a:off x="4733320" y="2355726"/>
            <a:ext cx="432048" cy="432048"/>
          </a:xfrm>
          <a:prstGeom prst="roundRect">
            <a:avLst/>
          </a:prstGeom>
          <a:solidFill>
            <a:srgbClr val="E2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2</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0" name="圆角矩形 9"/>
          <p:cNvSpPr/>
          <p:nvPr/>
        </p:nvSpPr>
        <p:spPr>
          <a:xfrm>
            <a:off x="4157256" y="2931790"/>
            <a:ext cx="432048" cy="432048"/>
          </a:xfrm>
          <a:prstGeom prst="roundRect">
            <a:avLst/>
          </a:prstGeom>
          <a:solidFill>
            <a:srgbClr val="E2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Calibri"/>
                <a:ea typeface="宋体"/>
                <a:cs typeface="+mn-cs"/>
              </a:rPr>
              <a:t>3</a:t>
            </a: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圆角矩形 10"/>
          <p:cNvSpPr/>
          <p:nvPr/>
        </p:nvSpPr>
        <p:spPr>
          <a:xfrm>
            <a:off x="4733320" y="2931790"/>
            <a:ext cx="432048" cy="432048"/>
          </a:xfrm>
          <a:prstGeom prst="roundRect">
            <a:avLst/>
          </a:prstGeom>
          <a:solidFill>
            <a:srgbClr val="E2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Calibri"/>
                <a:ea typeface="宋体"/>
                <a:cs typeface="+mn-cs"/>
              </a:rPr>
              <a:t>4</a:t>
            </a: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TextBox 11"/>
          <p:cNvSpPr txBox="1"/>
          <p:nvPr/>
        </p:nvSpPr>
        <p:spPr>
          <a:xfrm>
            <a:off x="539552" y="1737272"/>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3" name="TextBox 12"/>
          <p:cNvSpPr txBox="1"/>
          <p:nvPr/>
        </p:nvSpPr>
        <p:spPr>
          <a:xfrm>
            <a:off x="1029218" y="1275607"/>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点击添加标题</a:t>
            </a:r>
            <a:endParaRPr kumimoji="0" lang="zh-CN" altLang="en-US" sz="2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
        <p:nvSpPr>
          <p:cNvPr id="14" name="TextBox 13"/>
          <p:cNvSpPr txBox="1"/>
          <p:nvPr/>
        </p:nvSpPr>
        <p:spPr>
          <a:xfrm>
            <a:off x="6516216" y="1737272"/>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5" name="TextBox 14"/>
          <p:cNvSpPr txBox="1"/>
          <p:nvPr/>
        </p:nvSpPr>
        <p:spPr>
          <a:xfrm>
            <a:off x="6516216" y="1275607"/>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点击添加标题</a:t>
            </a:r>
            <a:endParaRPr kumimoji="0" lang="zh-CN" altLang="en-US" sz="2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
        <p:nvSpPr>
          <p:cNvPr id="16" name="TextBox 15"/>
          <p:cNvSpPr txBox="1"/>
          <p:nvPr/>
        </p:nvSpPr>
        <p:spPr>
          <a:xfrm>
            <a:off x="539552" y="3594222"/>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7" name="TextBox 16"/>
          <p:cNvSpPr txBox="1"/>
          <p:nvPr/>
        </p:nvSpPr>
        <p:spPr>
          <a:xfrm>
            <a:off x="1029218" y="3132557"/>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点击添加标题</a:t>
            </a:r>
            <a:endParaRPr kumimoji="0" lang="zh-CN" altLang="en-US" sz="2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
        <p:nvSpPr>
          <p:cNvPr id="18" name="TextBox 17"/>
          <p:cNvSpPr txBox="1"/>
          <p:nvPr/>
        </p:nvSpPr>
        <p:spPr>
          <a:xfrm>
            <a:off x="6516216" y="3594222"/>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9" name="TextBox 18"/>
          <p:cNvSpPr txBox="1"/>
          <p:nvPr/>
        </p:nvSpPr>
        <p:spPr>
          <a:xfrm>
            <a:off x="6516216" y="3132557"/>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点击添加标题</a:t>
            </a:r>
            <a:endParaRPr kumimoji="0" lang="zh-CN" altLang="en-US" sz="2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 calcmode="lin" valueType="num">
                                      <p:cBhvr>
                                        <p:cTn id="14" dur="500" fill="hold"/>
                                        <p:tgtEl>
                                          <p:spTgt spid="3"/>
                                        </p:tgtEl>
                                        <p:attrNameLst>
                                          <p:attrName>style.rotation</p:attrName>
                                        </p:attrNameLst>
                                      </p:cBhvr>
                                      <p:tavLst>
                                        <p:tav tm="0">
                                          <p:val>
                                            <p:fltVal val="360"/>
                                          </p:val>
                                        </p:tav>
                                        <p:tav tm="100000">
                                          <p:val>
                                            <p:fltVal val="0"/>
                                          </p:val>
                                        </p:tav>
                                      </p:tavLst>
                                    </p:anim>
                                    <p:animEffect transition="in" filter="fade">
                                      <p:cBhvr>
                                        <p:cTn id="15" dur="500"/>
                                        <p:tgtEl>
                                          <p:spTgt spid="3"/>
                                        </p:tgtEl>
                                      </p:cBhvr>
                                    </p:animEffect>
                                  </p:childTnLst>
                                </p:cTn>
                              </p:par>
                              <p:par>
                                <p:cTn id="16" presetID="49" presetClass="entr" presetSubtype="0" decel="100000" fill="hold" grpId="0" nodeType="withEffect">
                                  <p:stCondLst>
                                    <p:cond delay="20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 calcmode="lin" valueType="num">
                                      <p:cBhvr>
                                        <p:cTn id="20" dur="500" fill="hold"/>
                                        <p:tgtEl>
                                          <p:spTgt spid="5"/>
                                        </p:tgtEl>
                                        <p:attrNameLst>
                                          <p:attrName>style.rotation</p:attrName>
                                        </p:attrNameLst>
                                      </p:cBhvr>
                                      <p:tavLst>
                                        <p:tav tm="0">
                                          <p:val>
                                            <p:fltVal val="360"/>
                                          </p:val>
                                        </p:tav>
                                        <p:tav tm="100000">
                                          <p:val>
                                            <p:fltVal val="0"/>
                                          </p:val>
                                        </p:tav>
                                      </p:tavLst>
                                    </p:anim>
                                    <p:animEffect transition="in" filter="fade">
                                      <p:cBhvr>
                                        <p:cTn id="21" dur="500"/>
                                        <p:tgtEl>
                                          <p:spTgt spid="5"/>
                                        </p:tgtEl>
                                      </p:cBhvr>
                                    </p:animEffect>
                                  </p:childTnLst>
                                </p:cTn>
                              </p:par>
                              <p:par>
                                <p:cTn id="22" presetID="49" presetClass="entr" presetSubtype="0" decel="100000" fill="hold" grpId="0" nodeType="withEffect">
                                  <p:stCondLst>
                                    <p:cond delay="40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 calcmode="lin" valueType="num">
                                      <p:cBhvr>
                                        <p:cTn id="26" dur="500" fill="hold"/>
                                        <p:tgtEl>
                                          <p:spTgt spid="6"/>
                                        </p:tgtEl>
                                        <p:attrNameLst>
                                          <p:attrName>style.rotation</p:attrName>
                                        </p:attrNameLst>
                                      </p:cBhvr>
                                      <p:tavLst>
                                        <p:tav tm="0">
                                          <p:val>
                                            <p:fltVal val="360"/>
                                          </p:val>
                                        </p:tav>
                                        <p:tav tm="100000">
                                          <p:val>
                                            <p:fltVal val="0"/>
                                          </p:val>
                                        </p:tav>
                                      </p:tavLst>
                                    </p:anim>
                                    <p:animEffect transition="in" filter="fade">
                                      <p:cBhvr>
                                        <p:cTn id="27" dur="500"/>
                                        <p:tgtEl>
                                          <p:spTgt spid="6"/>
                                        </p:tgtEl>
                                      </p:cBhvr>
                                    </p:animEffect>
                                  </p:childTnLst>
                                </p:cTn>
                              </p:par>
                              <p:par>
                                <p:cTn id="28" presetID="49" presetClass="entr" presetSubtype="0" decel="100000" fill="hold" grpId="0" nodeType="withEffect">
                                  <p:stCondLst>
                                    <p:cond delay="6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 calcmode="lin" valueType="num">
                                      <p:cBhvr>
                                        <p:cTn id="32" dur="500" fill="hold"/>
                                        <p:tgtEl>
                                          <p:spTgt spid="7"/>
                                        </p:tgtEl>
                                        <p:attrNameLst>
                                          <p:attrName>style.rotation</p:attrName>
                                        </p:attrNameLst>
                                      </p:cBhvr>
                                      <p:tavLst>
                                        <p:tav tm="0">
                                          <p:val>
                                            <p:fltVal val="360"/>
                                          </p:val>
                                        </p:tav>
                                        <p:tav tm="100000">
                                          <p:val>
                                            <p:fltVal val="0"/>
                                          </p:val>
                                        </p:tav>
                                      </p:tavLst>
                                    </p:anim>
                                    <p:animEffect transition="in" filter="fade">
                                      <p:cBhvr>
                                        <p:cTn id="33" dur="500"/>
                                        <p:tgtEl>
                                          <p:spTgt spid="7"/>
                                        </p:tgtEl>
                                      </p:cBhvr>
                                    </p:animEffect>
                                  </p:childTnLst>
                                </p:cTn>
                              </p:par>
                            </p:childTnLst>
                          </p:cTn>
                        </p:par>
                        <p:par>
                          <p:cTn id="34" fill="hold">
                            <p:stCondLst>
                              <p:cond delay="1100"/>
                            </p:stCondLst>
                            <p:childTnLst>
                              <p:par>
                                <p:cTn id="35" presetID="2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childTnLst>
                                </p:cTn>
                              </p:par>
                            </p:childTnLst>
                          </p:cTn>
                        </p:par>
                        <p:par>
                          <p:cTn id="51" fill="hold">
                            <p:stCondLst>
                              <p:cond delay="1600"/>
                            </p:stCondLst>
                            <p:childTnLst>
                              <p:par>
                                <p:cTn id="52" presetID="12" presetClass="entr" presetSubtype="2"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p:tgtEl>
                                          <p:spTgt spid="13"/>
                                        </p:tgtEl>
                                        <p:attrNameLst>
                                          <p:attrName>ppt_x</p:attrName>
                                        </p:attrNameLst>
                                      </p:cBhvr>
                                      <p:tavLst>
                                        <p:tav tm="0">
                                          <p:val>
                                            <p:strVal val="#ppt_x+#ppt_w*1.125000"/>
                                          </p:val>
                                        </p:tav>
                                        <p:tav tm="100000">
                                          <p:val>
                                            <p:strVal val="#ppt_x"/>
                                          </p:val>
                                        </p:tav>
                                      </p:tavLst>
                                    </p:anim>
                                    <p:animEffect transition="in" filter="wipe(left)">
                                      <p:cBhvr>
                                        <p:cTn id="55" dur="500"/>
                                        <p:tgtEl>
                                          <p:spTgt spid="1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p:tgtEl>
                                          <p:spTgt spid="12"/>
                                        </p:tgtEl>
                                        <p:attrNameLst>
                                          <p:attrName>ppt_x</p:attrName>
                                        </p:attrNameLst>
                                      </p:cBhvr>
                                      <p:tavLst>
                                        <p:tav tm="0">
                                          <p:val>
                                            <p:strVal val="#ppt_x+#ppt_w*1.125000"/>
                                          </p:val>
                                        </p:tav>
                                        <p:tav tm="100000">
                                          <p:val>
                                            <p:strVal val="#ppt_x"/>
                                          </p:val>
                                        </p:tav>
                                      </p:tavLst>
                                    </p:anim>
                                    <p:animEffect transition="in" filter="wipe(left)">
                                      <p:cBhvr>
                                        <p:cTn id="59" dur="500"/>
                                        <p:tgtEl>
                                          <p:spTgt spid="12"/>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p:tgtEl>
                                          <p:spTgt spid="15"/>
                                        </p:tgtEl>
                                        <p:attrNameLst>
                                          <p:attrName>ppt_x</p:attrName>
                                        </p:attrNameLst>
                                      </p:cBhvr>
                                      <p:tavLst>
                                        <p:tav tm="0">
                                          <p:val>
                                            <p:strVal val="#ppt_x-#ppt_w*1.125000"/>
                                          </p:val>
                                        </p:tav>
                                        <p:tav tm="100000">
                                          <p:val>
                                            <p:strVal val="#ppt_x"/>
                                          </p:val>
                                        </p:tav>
                                      </p:tavLst>
                                    </p:anim>
                                    <p:animEffect transition="in" filter="wipe(right)">
                                      <p:cBhvr>
                                        <p:cTn id="63" dur="500"/>
                                        <p:tgtEl>
                                          <p:spTgt spid="15"/>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500"/>
                                        <p:tgtEl>
                                          <p:spTgt spid="14"/>
                                        </p:tgtEl>
                                        <p:attrNameLst>
                                          <p:attrName>ppt_x</p:attrName>
                                        </p:attrNameLst>
                                      </p:cBhvr>
                                      <p:tavLst>
                                        <p:tav tm="0">
                                          <p:val>
                                            <p:strVal val="#ppt_x-#ppt_w*1.125000"/>
                                          </p:val>
                                        </p:tav>
                                        <p:tav tm="100000">
                                          <p:val>
                                            <p:strVal val="#ppt_x"/>
                                          </p:val>
                                        </p:tav>
                                      </p:tavLst>
                                    </p:anim>
                                    <p:animEffect transition="in" filter="wipe(right)">
                                      <p:cBhvr>
                                        <p:cTn id="67" dur="500"/>
                                        <p:tgtEl>
                                          <p:spTgt spid="14"/>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500"/>
                                        <p:tgtEl>
                                          <p:spTgt spid="17"/>
                                        </p:tgtEl>
                                        <p:attrNameLst>
                                          <p:attrName>ppt_x</p:attrName>
                                        </p:attrNameLst>
                                      </p:cBhvr>
                                      <p:tavLst>
                                        <p:tav tm="0">
                                          <p:val>
                                            <p:strVal val="#ppt_x+#ppt_w*1.125000"/>
                                          </p:val>
                                        </p:tav>
                                        <p:tav tm="100000">
                                          <p:val>
                                            <p:strVal val="#ppt_x"/>
                                          </p:val>
                                        </p:tav>
                                      </p:tavLst>
                                    </p:anim>
                                    <p:animEffect transition="in" filter="wipe(left)">
                                      <p:cBhvr>
                                        <p:cTn id="71" dur="500"/>
                                        <p:tgtEl>
                                          <p:spTgt spid="17"/>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p:tgtEl>
                                          <p:spTgt spid="16"/>
                                        </p:tgtEl>
                                        <p:attrNameLst>
                                          <p:attrName>ppt_x</p:attrName>
                                        </p:attrNameLst>
                                      </p:cBhvr>
                                      <p:tavLst>
                                        <p:tav tm="0">
                                          <p:val>
                                            <p:strVal val="#ppt_x+#ppt_w*1.125000"/>
                                          </p:val>
                                        </p:tav>
                                        <p:tav tm="100000">
                                          <p:val>
                                            <p:strVal val="#ppt_x"/>
                                          </p:val>
                                        </p:tav>
                                      </p:tavLst>
                                    </p:anim>
                                    <p:animEffect transition="in" filter="wipe(left)">
                                      <p:cBhvr>
                                        <p:cTn id="75" dur="500"/>
                                        <p:tgtEl>
                                          <p:spTgt spid="16"/>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p:tgtEl>
                                          <p:spTgt spid="19"/>
                                        </p:tgtEl>
                                        <p:attrNameLst>
                                          <p:attrName>ppt_x</p:attrName>
                                        </p:attrNameLst>
                                      </p:cBhvr>
                                      <p:tavLst>
                                        <p:tav tm="0">
                                          <p:val>
                                            <p:strVal val="#ppt_x-#ppt_w*1.125000"/>
                                          </p:val>
                                        </p:tav>
                                        <p:tav tm="100000">
                                          <p:val>
                                            <p:strVal val="#ppt_x"/>
                                          </p:val>
                                        </p:tav>
                                      </p:tavLst>
                                    </p:anim>
                                    <p:animEffect transition="in" filter="wipe(right)">
                                      <p:cBhvr>
                                        <p:cTn id="79" dur="500"/>
                                        <p:tgtEl>
                                          <p:spTgt spid="19"/>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p:tgtEl>
                                          <p:spTgt spid="18"/>
                                        </p:tgtEl>
                                        <p:attrNameLst>
                                          <p:attrName>ppt_x</p:attrName>
                                        </p:attrNameLst>
                                      </p:cBhvr>
                                      <p:tavLst>
                                        <p:tav tm="0">
                                          <p:val>
                                            <p:strVal val="#ppt_x-#ppt_w*1.125000"/>
                                          </p:val>
                                        </p:tav>
                                        <p:tav tm="100000">
                                          <p:val>
                                            <p:strVal val="#ppt_x"/>
                                          </p:val>
                                        </p:tav>
                                      </p:tavLst>
                                    </p:anim>
                                    <p:animEffect transition="in" filter="wipe(righ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60232" y="771550"/>
            <a:ext cx="2482413" cy="4371950"/>
          </a:xfrm>
          <a:prstGeom prst="rect">
            <a:avLst/>
          </a:prstGeom>
        </p:spPr>
      </p:pic>
      <p:pic>
        <p:nvPicPr>
          <p:cNvPr id="13" name="图片 12"/>
          <p:cNvPicPr>
            <a:picLocks noChangeAspect="1"/>
          </p:cNvPicPr>
          <p:nvPr/>
        </p:nvPicPr>
        <p:blipFill rotWithShape="1">
          <a:blip r:embed="rId6"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grpSp>
        <p:nvGrpSpPr>
          <p:cNvPr id="129" name="组合 128"/>
          <p:cNvGrpSpPr/>
          <p:nvPr/>
        </p:nvGrpSpPr>
        <p:grpSpPr>
          <a:xfrm>
            <a:off x="956072" y="901155"/>
            <a:ext cx="7072312" cy="3482975"/>
            <a:chOff x="1358950" y="1173758"/>
            <a:chExt cx="7072312" cy="3482975"/>
          </a:xfrm>
        </p:grpSpPr>
        <p:sp>
          <p:nvSpPr>
            <p:cNvPr id="130"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rgbClr val="FFFFFF"/>
                </a:gs>
                <a:gs pos="100000">
                  <a:srgbClr val="FFFFFF">
                    <a:lumMod val="85000"/>
                  </a:srgbClr>
                </a:gs>
              </a:gsLst>
              <a:lin ang="18000000" scaled="0"/>
              <a:tileRect/>
            </a:gradFill>
            <a:ln w="6350" cap="flat" cmpd="sng" algn="ctr">
              <a:gradFill>
                <a:gsLst>
                  <a:gs pos="0">
                    <a:srgbClr val="FFFFFF">
                      <a:lumMod val="85000"/>
                    </a:srgbClr>
                  </a:gs>
                  <a:gs pos="100000">
                    <a:srgbClr val="FFFFFF"/>
                  </a:gs>
                </a:gsLst>
                <a:lin ang="17400000" scaled="0"/>
              </a:gradFill>
              <a:prstDash val="solid"/>
            </a:ln>
            <a:effectLst>
              <a:outerShdw blurRad="152400" dist="38100" dir="8100000" algn="tr" rotWithShape="0">
                <a:sysClr val="windowText" lastClr="000000">
                  <a:lumMod val="50000"/>
                  <a:lumOff val="50000"/>
                  <a:alpha val="34000"/>
                </a:sys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rgbClr val="FFFFFF">
                    <a:lumMod val="65000"/>
                    <a:lumOff val="35000"/>
                  </a:srgbClr>
                </a:solidFill>
                <a:effectLst/>
                <a:uLnTx/>
                <a:uFillTx/>
                <a:latin typeface="微软雅黑" panose="020B0503020204020204" pitchFamily="34" charset="-122"/>
              </a:endParaRPr>
            </a:p>
          </p:txBody>
        </p:sp>
        <p:sp>
          <p:nvSpPr>
            <p:cNvPr id="131"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E2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EAE01"/>
                </a:solidFill>
                <a:effectLst/>
                <a:uLnTx/>
                <a:uFillTx/>
                <a:latin typeface="微软雅黑" panose="020B0503020204020204" pitchFamily="34" charset="-122"/>
              </a:endParaRPr>
            </a:p>
          </p:txBody>
        </p:sp>
      </p:grpSp>
      <p:sp>
        <p:nvSpPr>
          <p:cNvPr id="132" name="Freeform 6"/>
          <p:cNvSpPr>
            <a:spLocks/>
          </p:cNvSpPr>
          <p:nvPr/>
        </p:nvSpPr>
        <p:spPr bwMode="auto">
          <a:xfrm>
            <a:off x="857647"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7F7F7F">
              <a:lumMod val="75000"/>
            </a:srgbClr>
          </a:solid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FEAE01"/>
              </a:solidFill>
              <a:latin typeface="微软雅黑" panose="020B0503020204020204" pitchFamily="34" charset="-122"/>
            </a:endParaRPr>
          </a:p>
        </p:txBody>
      </p:sp>
      <p:sp>
        <p:nvSpPr>
          <p:cNvPr id="133" name="Freeform 7"/>
          <p:cNvSpPr>
            <a:spLocks/>
          </p:cNvSpPr>
          <p:nvPr/>
        </p:nvSpPr>
        <p:spPr bwMode="auto">
          <a:xfrm>
            <a:off x="857647"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E20000"/>
          </a:solidFill>
          <a:ln>
            <a:noFill/>
          </a:ln>
        </p:spPr>
        <p:txBody>
          <a:bodyPr vert="horz" wrap="square" lIns="91440" tIns="45720" rIns="91440" bIns="45720" numCol="1" anchor="t" anchorCtr="0" compatLnSpc="1">
            <a:prstTxWarp prst="textNoShape">
              <a:avLst/>
            </a:prstTxWarp>
          </a:bodyPr>
          <a:lstStyle/>
          <a:p>
            <a:pPr>
              <a:defRPr/>
            </a:pPr>
            <a:endParaRPr lang="zh-CN" altLang="en-US" b="1" ker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ndParaRPr>
          </a:p>
        </p:txBody>
      </p:sp>
      <p:sp>
        <p:nvSpPr>
          <p:cNvPr id="134" name="Freeform 9"/>
          <p:cNvSpPr>
            <a:spLocks noEditPoints="1"/>
          </p:cNvSpPr>
          <p:nvPr/>
        </p:nvSpPr>
        <p:spPr bwMode="auto">
          <a:xfrm>
            <a:off x="7750572"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ndParaRPr>
          </a:p>
        </p:txBody>
      </p:sp>
      <p:sp>
        <p:nvSpPr>
          <p:cNvPr id="135" name="TextBox 134"/>
          <p:cNvSpPr txBox="1"/>
          <p:nvPr/>
        </p:nvSpPr>
        <p:spPr>
          <a:xfrm>
            <a:off x="971600" y="940520"/>
            <a:ext cx="1872208" cy="923330"/>
          </a:xfrm>
          <a:prstGeom prst="rect">
            <a:avLst/>
          </a:prstGeom>
          <a:noFill/>
        </p:spPr>
        <p:txBody>
          <a:bodyPr wrap="square" rtlCol="0">
            <a:spAutoFit/>
          </a:bodyPr>
          <a:lstStyle/>
          <a:p>
            <a:r>
              <a:rPr lang="zh-CN" altLang="en-US" sz="5400" b="1" dirty="0" smtClean="0">
                <a:solidFill>
                  <a:srgbClr val="F8F8F8"/>
                </a:solidFill>
                <a:latin typeface="微软雅黑" panose="020B0503020204020204" pitchFamily="34" charset="-122"/>
              </a:rPr>
              <a:t>前 言</a:t>
            </a:r>
            <a:endParaRPr lang="zh-CN" altLang="en-US" sz="5400" b="1" dirty="0">
              <a:solidFill>
                <a:srgbClr val="F8F8F8"/>
              </a:solidFill>
              <a:latin typeface="微软雅黑" panose="020B0503020204020204" pitchFamily="34" charset="-122"/>
            </a:endParaRPr>
          </a:p>
        </p:txBody>
      </p:sp>
      <p:sp>
        <p:nvSpPr>
          <p:cNvPr id="136" name="TextBox 135"/>
          <p:cNvSpPr txBox="1"/>
          <p:nvPr/>
        </p:nvSpPr>
        <p:spPr>
          <a:xfrm>
            <a:off x="1475656" y="2483029"/>
            <a:ext cx="6132090" cy="1869743"/>
          </a:xfrm>
          <a:prstGeom prst="rect">
            <a:avLst/>
          </a:prstGeom>
          <a:noFill/>
        </p:spPr>
        <p:txBody>
          <a:bodyPr wrap="square" rtlCol="0">
            <a:spAutoFit/>
          </a:bodyPr>
          <a:lstStyle/>
          <a:p>
            <a:pPr>
              <a:lnSpc>
                <a:spcPct val="150000"/>
              </a:lnSpc>
              <a:defRPr/>
            </a:pPr>
            <a:r>
              <a:rPr lang="zh-CN" altLang="en-US" sz="1100" kern="0" dirty="0">
                <a:solidFill>
                  <a:sysClr val="windowText" lastClr="000000">
                    <a:lumMod val="65000"/>
                    <a:lumOff val="35000"/>
                  </a:sysClr>
                </a:solidFill>
                <a:latin typeface="微软雅黑"/>
              </a:rPr>
              <a:t>此处添加详细文本描述，建议与标题相关并符合整体语言风格，语言描述尽量简洁生动。</a:t>
            </a:r>
            <a:r>
              <a:rPr lang="id-ID" altLang="zh-CN" sz="1100" b="1" kern="0" dirty="0">
                <a:solidFill>
                  <a:sysClr val="windowText" lastClr="000000">
                    <a:lumMod val="65000"/>
                    <a:lumOff val="35000"/>
                  </a:sysClr>
                </a:solidFill>
                <a:latin typeface="微软雅黑"/>
              </a:rPr>
              <a:t> </a:t>
            </a:r>
            <a:r>
              <a:rPr lang="zh-CN" altLang="en-US" sz="1100" kern="0" dirty="0">
                <a:solidFill>
                  <a:sysClr val="windowText" lastClr="000000">
                    <a:lumMod val="65000"/>
                    <a:lumOff val="35000"/>
                  </a:sysClr>
                </a:solidFill>
                <a:latin typeface="微软雅黑"/>
              </a:rPr>
              <a:t>此处添加详细文本描述，并符合整体语言风格，语言描述尽量简洁生动</a:t>
            </a:r>
            <a:r>
              <a:rPr lang="zh-CN" altLang="en-US" sz="1100" kern="0" dirty="0" smtClean="0">
                <a:solidFill>
                  <a:sysClr val="windowText" lastClr="000000">
                    <a:lumMod val="65000"/>
                    <a:lumOff val="35000"/>
                  </a:sysClr>
                </a:solidFill>
                <a:latin typeface="微软雅黑"/>
              </a:rPr>
              <a:t>。</a:t>
            </a:r>
            <a:r>
              <a:rPr lang="zh-CN" altLang="en-US" sz="1100" kern="0" dirty="0">
                <a:solidFill>
                  <a:sysClr val="windowText" lastClr="000000">
                    <a:lumMod val="65000"/>
                    <a:lumOff val="35000"/>
                  </a:sysClr>
                </a:solidFill>
                <a:latin typeface="微软雅黑"/>
              </a:rPr>
              <a:t>此处添加详细文本描述，建议与标题相关并符合整体语言风格，语言描述尽量简洁生动。</a:t>
            </a:r>
            <a:r>
              <a:rPr lang="id-ID" altLang="zh-CN" sz="1100" b="1" kern="0" dirty="0">
                <a:solidFill>
                  <a:sysClr val="windowText" lastClr="000000">
                    <a:lumMod val="65000"/>
                    <a:lumOff val="35000"/>
                  </a:sysClr>
                </a:solidFill>
                <a:latin typeface="微软雅黑"/>
              </a:rPr>
              <a:t> </a:t>
            </a:r>
            <a:r>
              <a:rPr lang="zh-CN" altLang="en-US" sz="1100" kern="0" dirty="0">
                <a:solidFill>
                  <a:sysClr val="windowText" lastClr="000000">
                    <a:lumMod val="65000"/>
                    <a:lumOff val="35000"/>
                  </a:sysClr>
                </a:solidFill>
                <a:latin typeface="微软雅黑"/>
              </a:rPr>
              <a:t>此处添加详细文本描述，并符合整体语言风格，语言描述尽量简洁生动。</a:t>
            </a:r>
            <a:endParaRPr lang="id-ID" altLang="zh-CN" sz="1100" kern="0" dirty="0">
              <a:solidFill>
                <a:sysClr val="windowText" lastClr="000000">
                  <a:lumMod val="65000"/>
                  <a:lumOff val="35000"/>
                </a:sysClr>
              </a:solidFill>
              <a:latin typeface="微软雅黑"/>
            </a:endParaRPr>
          </a:p>
          <a:p>
            <a:pPr>
              <a:lnSpc>
                <a:spcPct val="150000"/>
              </a:lnSpc>
              <a:defRPr/>
            </a:pPr>
            <a:r>
              <a:rPr lang="zh-CN" altLang="en-US" sz="1100" kern="0" dirty="0">
                <a:solidFill>
                  <a:sysClr val="windowText" lastClr="000000">
                    <a:lumMod val="65000"/>
                    <a:lumOff val="35000"/>
                  </a:sysClr>
                </a:solidFill>
                <a:latin typeface="微软雅黑"/>
              </a:rPr>
              <a:t>此处添加详细文本描述，建议与标题相关并符合整体语言风格，语言描述尽量简洁生动。</a:t>
            </a:r>
            <a:r>
              <a:rPr lang="id-ID" altLang="zh-CN" sz="1100" b="1" kern="0" dirty="0">
                <a:solidFill>
                  <a:sysClr val="windowText" lastClr="000000">
                    <a:lumMod val="65000"/>
                    <a:lumOff val="35000"/>
                  </a:sysClr>
                </a:solidFill>
                <a:latin typeface="微软雅黑"/>
              </a:rPr>
              <a:t> </a:t>
            </a:r>
            <a:r>
              <a:rPr lang="zh-CN" altLang="en-US" sz="1100" kern="0" dirty="0">
                <a:solidFill>
                  <a:sysClr val="windowText" lastClr="000000">
                    <a:lumMod val="65000"/>
                    <a:lumOff val="35000"/>
                  </a:sysClr>
                </a:solidFill>
                <a:latin typeface="微软雅黑"/>
              </a:rPr>
              <a:t>此处添加详细文本描述，并符合整体语言风格，语言描述尽量简洁生动。</a:t>
            </a:r>
            <a:endParaRPr lang="id-ID" altLang="zh-CN" sz="1100" kern="0" dirty="0">
              <a:solidFill>
                <a:sysClr val="windowText" lastClr="000000">
                  <a:lumMod val="65000"/>
                  <a:lumOff val="35000"/>
                </a:sysClr>
              </a:solidFill>
              <a:latin typeface="微软雅黑"/>
            </a:endParaRPr>
          </a:p>
          <a:p>
            <a:pPr>
              <a:lnSpc>
                <a:spcPct val="150000"/>
              </a:lnSpc>
              <a:defRPr/>
            </a:pPr>
            <a:endParaRPr lang="id-ID" altLang="zh-CN" sz="1100" kern="0" dirty="0">
              <a:solidFill>
                <a:sysClr val="windowText" lastClr="000000">
                  <a:lumMod val="65000"/>
                  <a:lumOff val="35000"/>
                </a:sysClr>
              </a:solidFill>
              <a:latin typeface="微软雅黑"/>
            </a:endParaRPr>
          </a:p>
        </p:txBody>
      </p:sp>
      <p:sp>
        <p:nvSpPr>
          <p:cNvPr id="137" name="对角圆角矩形 136"/>
          <p:cNvSpPr/>
          <p:nvPr/>
        </p:nvSpPr>
        <p:spPr>
          <a:xfrm>
            <a:off x="4576539" y="1348356"/>
            <a:ext cx="1440160" cy="907211"/>
          </a:xfrm>
          <a:prstGeom prst="round2DiagRect">
            <a:avLst/>
          </a:prstGeom>
          <a:blipFill>
            <a:blip r:embed="rId7" cstate="screen">
              <a:extLst>
                <a:ext uri="{28A0092B-C50C-407E-A947-70E740481C1C}">
                  <a14:useLocalDpi xmlns:a14="http://schemas.microsoft.com/office/drawing/2010/main"/>
                </a:ext>
              </a:extLst>
            </a:blip>
            <a:stretch>
              <a:fillRect/>
            </a:stretch>
          </a:blipFill>
          <a:ln w="19050" cap="flat" cmpd="sng" algn="ctr">
            <a:solidFill>
              <a:srgbClr val="E2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8" name="对角圆角矩形 137"/>
          <p:cNvSpPr/>
          <p:nvPr/>
        </p:nvSpPr>
        <p:spPr>
          <a:xfrm>
            <a:off x="6298505" y="1348356"/>
            <a:ext cx="1440160" cy="907211"/>
          </a:xfrm>
          <a:prstGeom prst="round2DiagRect">
            <a:avLst/>
          </a:prstGeom>
          <a:blipFill dpi="0" rotWithShape="1">
            <a:blip r:embed="rId8" cstate="screen">
              <a:extLst>
                <a:ext uri="{28A0092B-C50C-407E-A947-70E740481C1C}">
                  <a14:useLocalDpi xmlns:a14="http://schemas.microsoft.com/office/drawing/2010/main"/>
                </a:ext>
              </a:extLst>
            </a:blip>
            <a:srcRect/>
            <a:stretch>
              <a:fillRect t="1000"/>
            </a:stretch>
          </a:blipFill>
          <a:ln w="19050" cap="flat" cmpd="sng" algn="ctr">
            <a:solidFill>
              <a:srgbClr val="E2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Tree>
    <p:extLst>
      <p:ext uri="{BB962C8B-B14F-4D97-AF65-F5344CB8AC3E}">
        <p14:creationId xmlns:p14="http://schemas.microsoft.com/office/powerpoint/2010/main" val="21533461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29"/>
                                        </p:tgtEl>
                                        <p:attrNameLst>
                                          <p:attrName>style.visibility</p:attrName>
                                        </p:attrNameLst>
                                      </p:cBhvr>
                                      <p:to>
                                        <p:strVal val="visible"/>
                                      </p:to>
                                    </p:set>
                                    <p:animEffect transition="in" filter="fade">
                                      <p:cBhvr>
                                        <p:cTn id="17" dur="500"/>
                                        <p:tgtEl>
                                          <p:spTgt spid="129"/>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Effect transition="in" filter="wipe(down)">
                                      <p:cBhvr>
                                        <p:cTn id="21" dur="500"/>
                                        <p:tgtEl>
                                          <p:spTgt spid="132"/>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133"/>
                                        </p:tgtEl>
                                        <p:attrNameLst>
                                          <p:attrName>style.visibility</p:attrName>
                                        </p:attrNameLst>
                                      </p:cBhvr>
                                      <p:to>
                                        <p:strVal val="visible"/>
                                      </p:to>
                                    </p:set>
                                    <p:animEffect transition="in" filter="wipe(up)">
                                      <p:cBhvr>
                                        <p:cTn id="25" dur="500"/>
                                        <p:tgtEl>
                                          <p:spTgt spid="133"/>
                                        </p:tgtEl>
                                      </p:cBhvr>
                                    </p:animEffect>
                                  </p:childTnLst>
                                </p:cTn>
                              </p:par>
                            </p:childTnLst>
                          </p:cTn>
                        </p:par>
                        <p:par>
                          <p:cTn id="26" fill="hold">
                            <p:stCondLst>
                              <p:cond delay="3000"/>
                            </p:stCondLst>
                            <p:childTnLst>
                              <p:par>
                                <p:cTn id="27" presetID="14" presetClass="entr" presetSubtype="10" fill="hold" grpId="0" nodeType="afterEffect">
                                  <p:stCondLst>
                                    <p:cond delay="0"/>
                                  </p:stCondLst>
                                  <p:childTnLst>
                                    <p:set>
                                      <p:cBhvr>
                                        <p:cTn id="28" dur="1" fill="hold">
                                          <p:stCondLst>
                                            <p:cond delay="0"/>
                                          </p:stCondLst>
                                        </p:cTn>
                                        <p:tgtEl>
                                          <p:spTgt spid="135"/>
                                        </p:tgtEl>
                                        <p:attrNameLst>
                                          <p:attrName>style.visibility</p:attrName>
                                        </p:attrNameLst>
                                      </p:cBhvr>
                                      <p:to>
                                        <p:strVal val="visible"/>
                                      </p:to>
                                    </p:set>
                                    <p:animEffect transition="in" filter="randombar(horizontal)">
                                      <p:cBhvr>
                                        <p:cTn id="29" dur="500"/>
                                        <p:tgtEl>
                                          <p:spTgt spid="135"/>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wipe(down)">
                                      <p:cBhvr>
                                        <p:cTn id="33" dur="500"/>
                                        <p:tgtEl>
                                          <p:spTgt spid="137"/>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138"/>
                                        </p:tgtEl>
                                        <p:attrNameLst>
                                          <p:attrName>style.visibility</p:attrName>
                                        </p:attrNameLst>
                                      </p:cBhvr>
                                      <p:to>
                                        <p:strVal val="visible"/>
                                      </p:to>
                                    </p:set>
                                    <p:animEffect transition="in" filter="wipe(down)">
                                      <p:cBhvr>
                                        <p:cTn id="37" dur="500"/>
                                        <p:tgtEl>
                                          <p:spTgt spid="138"/>
                                        </p:tgtEl>
                                      </p:cBhvr>
                                    </p:animEffect>
                                  </p:childTnLst>
                                </p:cTn>
                              </p:par>
                            </p:childTnLst>
                          </p:cTn>
                        </p:par>
                        <p:par>
                          <p:cTn id="38" fill="hold">
                            <p:stCondLst>
                              <p:cond delay="4500"/>
                            </p:stCondLst>
                            <p:childTnLst>
                              <p:par>
                                <p:cTn id="39" presetID="10" presetClass="entr" presetSubtype="0" fill="hold" grpId="0" nodeType="afterEffect">
                                  <p:stCondLst>
                                    <p:cond delay="0"/>
                                  </p:stCondLst>
                                  <p:iterate type="lt">
                                    <p:tmPct val="6818"/>
                                  </p:iterate>
                                  <p:childTnLst>
                                    <p:set>
                                      <p:cBhvr>
                                        <p:cTn id="40" dur="1" fill="hold">
                                          <p:stCondLst>
                                            <p:cond delay="0"/>
                                          </p:stCondLst>
                                        </p:cTn>
                                        <p:tgtEl>
                                          <p:spTgt spid="136"/>
                                        </p:tgtEl>
                                        <p:attrNameLst>
                                          <p:attrName>style.visibility</p:attrName>
                                        </p:attrNameLst>
                                      </p:cBhvr>
                                      <p:to>
                                        <p:strVal val="visible"/>
                                      </p:to>
                                    </p:set>
                                    <p:animEffect transition="in" filter="fade">
                                      <p:cBhvr>
                                        <p:cTn id="41"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5" grpId="0"/>
      <p:bldP spid="136" grpId="0"/>
      <p:bldP spid="137" grpId="0" animBg="1"/>
      <p:bldP spid="1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8" name="矩形 17"/>
          <p:cNvSpPr/>
          <p:nvPr/>
        </p:nvSpPr>
        <p:spPr>
          <a:xfrm>
            <a:off x="0" y="1134474"/>
            <a:ext cx="3228536"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prstClr val="white"/>
              </a:solidFill>
            </a:endParaRPr>
          </a:p>
        </p:txBody>
      </p:sp>
      <p:sp>
        <p:nvSpPr>
          <p:cNvPr id="19" name="文本框 18"/>
          <p:cNvSpPr txBox="1"/>
          <p:nvPr/>
        </p:nvSpPr>
        <p:spPr>
          <a:xfrm>
            <a:off x="1352697" y="1447601"/>
            <a:ext cx="1677382" cy="530915"/>
          </a:xfrm>
          <a:prstGeom prst="rect">
            <a:avLst/>
          </a:prstGeom>
          <a:noFill/>
        </p:spPr>
        <p:txBody>
          <a:bodyPr wrap="none" lIns="68580" tIns="34290" rIns="68580" bIns="34290" rtlCol="0">
            <a:spAutoFit/>
          </a:bodyPr>
          <a:lstStyle/>
          <a:p>
            <a:r>
              <a:rPr lang="zh-CN" altLang="en-US" sz="3000" b="1" dirty="0" smtClean="0">
                <a:solidFill>
                  <a:prstClr val="white"/>
                </a:solidFill>
                <a:latin typeface="微软雅黑" panose="020B0503020204020204" pitchFamily="34" charset="-122"/>
                <a:ea typeface="微软雅黑" panose="020B0503020204020204" pitchFamily="34" charset="-122"/>
              </a:rPr>
              <a:t>第五部分</a:t>
            </a:r>
            <a:endParaRPr lang="zh-CN" altLang="en-US" sz="3000" b="1" dirty="0">
              <a:solidFill>
                <a:prstClr val="white"/>
              </a:solidFill>
              <a:latin typeface="微软雅黑" panose="020B0503020204020204" pitchFamily="34" charset="-122"/>
              <a:ea typeface="微软雅黑" panose="020B0503020204020204" pitchFamily="34" charset="-122"/>
            </a:endParaRPr>
          </a:p>
        </p:txBody>
      </p:sp>
      <p:sp>
        <p:nvSpPr>
          <p:cNvPr id="20" name="TextBox 23"/>
          <p:cNvSpPr txBox="1"/>
          <p:nvPr/>
        </p:nvSpPr>
        <p:spPr>
          <a:xfrm>
            <a:off x="3773158" y="1610908"/>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smtClean="0">
                <a:solidFill>
                  <a:prstClr val="black">
                    <a:lumMod val="85000"/>
                    <a:lumOff val="15000"/>
                  </a:prstClr>
                </a:solidFill>
                <a:latin typeface="微软雅黑" pitchFamily="34" charset="-122"/>
                <a:ea typeface="微软雅黑" pitchFamily="34" charset="-122"/>
              </a:rPr>
              <a:t>添加小标题</a:t>
            </a:r>
            <a:endParaRPr lang="zh-CN" altLang="en-US" sz="1400" dirty="0">
              <a:solidFill>
                <a:prstClr val="black">
                  <a:lumMod val="85000"/>
                  <a:lumOff val="15000"/>
                </a:prstClr>
              </a:solidFill>
              <a:latin typeface="微软雅黑" pitchFamily="34" charset="-122"/>
              <a:ea typeface="微软雅黑" pitchFamily="34" charset="-122"/>
            </a:endParaRPr>
          </a:p>
        </p:txBody>
      </p:sp>
      <p:sp>
        <p:nvSpPr>
          <p:cNvPr id="21" name="TextBox 24"/>
          <p:cNvSpPr txBox="1"/>
          <p:nvPr/>
        </p:nvSpPr>
        <p:spPr>
          <a:xfrm>
            <a:off x="3773158" y="193832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2" name="TextBox 25"/>
          <p:cNvSpPr txBox="1"/>
          <p:nvPr/>
        </p:nvSpPr>
        <p:spPr>
          <a:xfrm>
            <a:off x="3773159" y="228846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3" name="文本框 22"/>
          <p:cNvSpPr txBox="1"/>
          <p:nvPr/>
        </p:nvSpPr>
        <p:spPr>
          <a:xfrm>
            <a:off x="3863241" y="1059582"/>
            <a:ext cx="2292935" cy="500137"/>
          </a:xfrm>
          <a:prstGeom prst="rect">
            <a:avLst/>
          </a:prstGeom>
          <a:noFill/>
        </p:spPr>
        <p:txBody>
          <a:bodyPr wrap="none" lIns="68580" tIns="34290" rIns="68580" bIns="34290" rtlCol="0">
            <a:spAutoFit/>
          </a:bodyPr>
          <a:lstStyle/>
          <a:p>
            <a:r>
              <a:rPr lang="zh-CN" altLang="en-US" sz="2800" b="1" dirty="0" smtClean="0">
                <a:solidFill>
                  <a:srgbClr val="E20000"/>
                </a:solidFill>
                <a:latin typeface="微软雅黑" panose="020B0503020204020204" pitchFamily="34" charset="-122"/>
                <a:ea typeface="微软雅黑" panose="020B0503020204020204" pitchFamily="34" charset="-122"/>
              </a:rPr>
              <a:t>添加标题内容</a:t>
            </a:r>
            <a:endParaRPr lang="zh-CN" altLang="en-US" sz="2800" b="1" dirty="0">
              <a:solidFill>
                <a:srgbClr val="E20000"/>
              </a:solidFill>
              <a:latin typeface="微软雅黑" panose="020B0503020204020204" pitchFamily="34" charset="-122"/>
              <a:ea typeface="微软雅黑" panose="020B0503020204020204" pitchFamily="34" charset="-122"/>
            </a:endParaRPr>
          </a:p>
        </p:txBody>
      </p:sp>
      <p:sp>
        <p:nvSpPr>
          <p:cNvPr id="24" name="矩形 23"/>
          <p:cNvSpPr/>
          <p:nvPr/>
        </p:nvSpPr>
        <p:spPr>
          <a:xfrm>
            <a:off x="3302392" y="1134474"/>
            <a:ext cx="305972"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endParaRPr>
          </a:p>
        </p:txBody>
      </p:sp>
      <p:sp>
        <p:nvSpPr>
          <p:cNvPr id="25" name="TextBox 23"/>
          <p:cNvSpPr txBox="1"/>
          <p:nvPr/>
        </p:nvSpPr>
        <p:spPr>
          <a:xfrm>
            <a:off x="5895604" y="164491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6" name="TextBox 24"/>
          <p:cNvSpPr txBox="1"/>
          <p:nvPr/>
        </p:nvSpPr>
        <p:spPr>
          <a:xfrm>
            <a:off x="5895604" y="1972332"/>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7" name="TextBox 25"/>
          <p:cNvSpPr txBox="1"/>
          <p:nvPr/>
        </p:nvSpPr>
        <p:spPr>
          <a:xfrm>
            <a:off x="5895605" y="232247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pic>
        <p:nvPicPr>
          <p:cNvPr id="28" name="图片 27"/>
          <p:cNvPicPr>
            <a:picLocks noChangeAspect="1"/>
          </p:cNvPicPr>
          <p:nvPr/>
        </p:nvPicPr>
        <p:blipFill rotWithShape="1">
          <a:blip r:embed="rId5"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spTree>
    <p:extLst>
      <p:ext uri="{BB962C8B-B14F-4D97-AF65-F5344CB8AC3E}">
        <p14:creationId xmlns:p14="http://schemas.microsoft.com/office/powerpoint/2010/main" val="29570731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400" fill="hold"/>
                                        <p:tgtEl>
                                          <p:spTgt spid="24"/>
                                        </p:tgtEl>
                                        <p:attrNameLst>
                                          <p:attrName>ppt_x</p:attrName>
                                        </p:attrNameLst>
                                      </p:cBhvr>
                                      <p:tavLst>
                                        <p:tav tm="0">
                                          <p:val>
                                            <p:strVal val="#ppt_x"/>
                                          </p:val>
                                        </p:tav>
                                        <p:tav tm="100000">
                                          <p:val>
                                            <p:strVal val="#ppt_x"/>
                                          </p:val>
                                        </p:tav>
                                      </p:tavLst>
                                    </p:anim>
                                    <p:anim calcmode="lin" valueType="num">
                                      <p:cBhvr additive="base">
                                        <p:cTn id="15" dur="400" fill="hold"/>
                                        <p:tgtEl>
                                          <p:spTgt spid="24"/>
                                        </p:tgtEl>
                                        <p:attrNameLst>
                                          <p:attrName>ppt_y</p:attrName>
                                        </p:attrNameLst>
                                      </p:cBhvr>
                                      <p:tavLst>
                                        <p:tav tm="0">
                                          <p:val>
                                            <p:strVal val="0-#ppt_h/2"/>
                                          </p:val>
                                        </p:tav>
                                        <p:tav tm="100000">
                                          <p:val>
                                            <p:strVal val="#ppt_y"/>
                                          </p:val>
                                        </p:tav>
                                      </p:tavLst>
                                    </p:anim>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1700"/>
                            </p:stCondLst>
                            <p:childTnLst>
                              <p:par>
                                <p:cTn id="21" presetID="2" presetClass="entr" presetSubtype="1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1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30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0-#ppt_w/2"/>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40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0-#ppt_w/2"/>
                                          </p:val>
                                        </p:tav>
                                        <p:tav tm="100000">
                                          <p:val>
                                            <p:strVal val="#ppt_x"/>
                                          </p:val>
                                        </p:tav>
                                      </p:tavLst>
                                    </p:anim>
                                    <p:anim calcmode="lin" valueType="num">
                                      <p:cBhvr additive="base">
                                        <p:cTn id="40" dur="500" fill="hold"/>
                                        <p:tgtEl>
                                          <p:spTgt spid="2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50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0-#ppt_w/2"/>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P spid="23" grpId="0"/>
      <p:bldP spid="24" grpId="0" animBg="1"/>
      <p:bldP spid="25"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cxnSp>
        <p:nvCxnSpPr>
          <p:cNvPr id="2" name="直接连接符 1"/>
          <p:cNvCxnSpPr/>
          <p:nvPr/>
        </p:nvCxnSpPr>
        <p:spPr>
          <a:xfrm>
            <a:off x="2131505" y="1709797"/>
            <a:ext cx="1890210" cy="0"/>
          </a:xfrm>
          <a:prstGeom prst="line">
            <a:avLst/>
          </a:prstGeom>
          <a:ln>
            <a:solidFill>
              <a:srgbClr val="E20000"/>
            </a:solidFill>
          </a:ln>
        </p:spPr>
        <p:style>
          <a:lnRef idx="1">
            <a:schemeClr val="accent1"/>
          </a:lnRef>
          <a:fillRef idx="0">
            <a:schemeClr val="accent1"/>
          </a:fillRef>
          <a:effectRef idx="0">
            <a:schemeClr val="accent1"/>
          </a:effectRef>
          <a:fontRef idx="minor">
            <a:schemeClr val="tx1"/>
          </a:fontRef>
        </p:style>
      </p:cxnSp>
      <p:sp>
        <p:nvSpPr>
          <p:cNvPr id="3" name="菱形 2"/>
          <p:cNvSpPr/>
          <p:nvPr/>
        </p:nvSpPr>
        <p:spPr>
          <a:xfrm>
            <a:off x="3370430" y="1479327"/>
            <a:ext cx="940389" cy="940389"/>
          </a:xfrm>
          <a:prstGeom prst="diamond">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4" name="菱形 3"/>
          <p:cNvSpPr/>
          <p:nvPr/>
        </p:nvSpPr>
        <p:spPr>
          <a:xfrm>
            <a:off x="3605527" y="2430283"/>
            <a:ext cx="940389" cy="940389"/>
          </a:xfrm>
          <a:prstGeom prst="diamond">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5" name="菱形 4"/>
          <p:cNvSpPr/>
          <p:nvPr/>
        </p:nvSpPr>
        <p:spPr>
          <a:xfrm>
            <a:off x="4075721" y="2409149"/>
            <a:ext cx="940389" cy="940389"/>
          </a:xfrm>
          <a:prstGeom prst="diamond">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6" name="菱形 5"/>
          <p:cNvSpPr/>
          <p:nvPr/>
        </p:nvSpPr>
        <p:spPr>
          <a:xfrm>
            <a:off x="4075721" y="1239602"/>
            <a:ext cx="940389" cy="940389"/>
          </a:xfrm>
          <a:prstGeom prst="diamond">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cxnSp>
        <p:nvCxnSpPr>
          <p:cNvPr id="7" name="直接连接符 6"/>
          <p:cNvCxnSpPr/>
          <p:nvPr/>
        </p:nvCxnSpPr>
        <p:spPr>
          <a:xfrm>
            <a:off x="4723793" y="1479327"/>
            <a:ext cx="1890210" cy="0"/>
          </a:xfrm>
          <a:prstGeom prst="line">
            <a:avLst/>
          </a:prstGeom>
          <a:ln>
            <a:solidFill>
              <a:srgbClr val="E2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669787" y="3183818"/>
            <a:ext cx="1890210" cy="0"/>
          </a:xfrm>
          <a:prstGeom prst="line">
            <a:avLst/>
          </a:prstGeom>
          <a:ln>
            <a:solidFill>
              <a:srgbClr val="E2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086266" y="3183818"/>
            <a:ext cx="1890210" cy="0"/>
          </a:xfrm>
          <a:prstGeom prst="line">
            <a:avLst/>
          </a:prstGeom>
          <a:ln>
            <a:solidFill>
              <a:srgbClr val="E20000"/>
            </a:solidFill>
          </a:ln>
        </p:spPr>
        <p:style>
          <a:lnRef idx="1">
            <a:schemeClr val="accent1"/>
          </a:lnRef>
          <a:fillRef idx="0">
            <a:schemeClr val="accent1"/>
          </a:fillRef>
          <a:effectRef idx="0">
            <a:schemeClr val="accent1"/>
          </a:effectRef>
          <a:fontRef idx="minor">
            <a:schemeClr val="tx1"/>
          </a:fontRef>
        </p:style>
      </p:cxnSp>
      <p:sp>
        <p:nvSpPr>
          <p:cNvPr id="10" name="流程图: 联系 9"/>
          <p:cNvSpPr/>
          <p:nvPr/>
        </p:nvSpPr>
        <p:spPr>
          <a:xfrm>
            <a:off x="6397979" y="1131590"/>
            <a:ext cx="378042" cy="378042"/>
          </a:xfrm>
          <a:prstGeom prst="flowChartConnector">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smtClean="0">
                <a:latin typeface="微软雅黑" pitchFamily="34" charset="-122"/>
                <a:ea typeface="微软雅黑" pitchFamily="34" charset="-122"/>
              </a:rPr>
              <a:t>B</a:t>
            </a:r>
            <a:endParaRPr lang="zh-CN" altLang="en-US" dirty="0">
              <a:latin typeface="微软雅黑" pitchFamily="34" charset="-122"/>
              <a:ea typeface="微软雅黑" pitchFamily="34" charset="-122"/>
            </a:endParaRPr>
          </a:p>
        </p:txBody>
      </p:sp>
      <p:sp>
        <p:nvSpPr>
          <p:cNvPr id="11" name="流程图: 联系 10"/>
          <p:cNvSpPr/>
          <p:nvPr/>
        </p:nvSpPr>
        <p:spPr>
          <a:xfrm>
            <a:off x="6343973" y="2832221"/>
            <a:ext cx="378042" cy="378042"/>
          </a:xfrm>
          <a:prstGeom prst="flowChartConnector">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smtClean="0">
                <a:latin typeface="微软雅黑" pitchFamily="34" charset="-122"/>
                <a:ea typeface="微软雅黑" pitchFamily="34" charset="-122"/>
              </a:rPr>
              <a:t>D</a:t>
            </a:r>
            <a:endParaRPr lang="zh-CN" altLang="en-US" dirty="0">
              <a:latin typeface="微软雅黑" pitchFamily="34" charset="-122"/>
              <a:ea typeface="微软雅黑" pitchFamily="34" charset="-122"/>
            </a:endParaRPr>
          </a:p>
        </p:txBody>
      </p:sp>
      <p:sp>
        <p:nvSpPr>
          <p:cNvPr id="12" name="流程图: 联系 11"/>
          <p:cNvSpPr/>
          <p:nvPr/>
        </p:nvSpPr>
        <p:spPr>
          <a:xfrm>
            <a:off x="2007634" y="2832221"/>
            <a:ext cx="378042" cy="378042"/>
          </a:xfrm>
          <a:prstGeom prst="flowChartConnector">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smtClean="0">
                <a:latin typeface="微软雅黑" pitchFamily="34" charset="-122"/>
                <a:ea typeface="微软雅黑" pitchFamily="34" charset="-122"/>
              </a:rPr>
              <a:t>C</a:t>
            </a:r>
            <a:endParaRPr lang="zh-CN" altLang="en-US" dirty="0">
              <a:latin typeface="微软雅黑" pitchFamily="34" charset="-122"/>
              <a:ea typeface="微软雅黑" pitchFamily="34" charset="-122"/>
            </a:endParaRPr>
          </a:p>
        </p:txBody>
      </p:sp>
      <p:sp>
        <p:nvSpPr>
          <p:cNvPr id="13" name="流程图: 联系 12"/>
          <p:cNvSpPr/>
          <p:nvPr/>
        </p:nvSpPr>
        <p:spPr>
          <a:xfrm>
            <a:off x="2007634" y="1347614"/>
            <a:ext cx="378042" cy="378042"/>
          </a:xfrm>
          <a:prstGeom prst="flowChartConnector">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smtClean="0">
                <a:latin typeface="微软雅黑" pitchFamily="34" charset="-122"/>
                <a:ea typeface="微软雅黑" pitchFamily="34" charset="-122"/>
              </a:rPr>
              <a:t>A</a:t>
            </a:r>
            <a:endParaRPr lang="zh-CN" altLang="en-US" dirty="0">
              <a:latin typeface="微软雅黑" pitchFamily="34" charset="-122"/>
              <a:ea typeface="微软雅黑" pitchFamily="34" charset="-122"/>
            </a:endParaRPr>
          </a:p>
        </p:txBody>
      </p:sp>
      <p:sp>
        <p:nvSpPr>
          <p:cNvPr id="14" name="文本框 20"/>
          <p:cNvSpPr txBox="1"/>
          <p:nvPr/>
        </p:nvSpPr>
        <p:spPr>
          <a:xfrm>
            <a:off x="5618147" y="1236771"/>
            <a:ext cx="754053" cy="253916"/>
          </a:xfrm>
          <a:prstGeom prst="rect">
            <a:avLst/>
          </a:prstGeom>
          <a:noFill/>
        </p:spPr>
        <p:txBody>
          <a:bodyPr wrap="none" lIns="68580" tIns="34290" rIns="68580" bIns="34290" rtlCol="0">
            <a:spAutoFit/>
          </a:bodyPr>
          <a:lstStyle/>
          <a:p>
            <a:r>
              <a:rPr lang="zh-CN" altLang="en-US" sz="1200" dirty="0" smtClean="0">
                <a:latin typeface="微软雅黑" pitchFamily="34" charset="-122"/>
                <a:ea typeface="微软雅黑" pitchFamily="34" charset="-122"/>
              </a:rPr>
              <a:t>添加标题</a:t>
            </a:r>
            <a:endParaRPr lang="zh-CN" altLang="en-US" sz="1200" dirty="0">
              <a:latin typeface="微软雅黑" pitchFamily="34" charset="-122"/>
              <a:ea typeface="微软雅黑" pitchFamily="34" charset="-122"/>
            </a:endParaRPr>
          </a:p>
        </p:txBody>
      </p:sp>
      <p:sp>
        <p:nvSpPr>
          <p:cNvPr id="15" name="文本框 21"/>
          <p:cNvSpPr txBox="1"/>
          <p:nvPr/>
        </p:nvSpPr>
        <p:spPr>
          <a:xfrm>
            <a:off x="5546139" y="2906044"/>
            <a:ext cx="754053" cy="253916"/>
          </a:xfrm>
          <a:prstGeom prst="rect">
            <a:avLst/>
          </a:prstGeom>
          <a:noFill/>
        </p:spPr>
        <p:txBody>
          <a:bodyPr wrap="none" lIns="68580" tIns="34290" rIns="68580" bIns="34290" rtlCol="0">
            <a:spAutoFit/>
          </a:bodyPr>
          <a:lstStyle/>
          <a:p>
            <a:r>
              <a:rPr lang="zh-CN" altLang="en-US" sz="1200" dirty="0" smtClean="0">
                <a:latin typeface="微软雅黑" pitchFamily="34" charset="-122"/>
                <a:ea typeface="微软雅黑" pitchFamily="34" charset="-122"/>
              </a:rPr>
              <a:t>添加标题</a:t>
            </a:r>
            <a:endParaRPr lang="zh-CN" altLang="en-US" sz="1200" dirty="0">
              <a:latin typeface="微软雅黑" pitchFamily="34" charset="-122"/>
              <a:ea typeface="微软雅黑" pitchFamily="34" charset="-122"/>
            </a:endParaRPr>
          </a:p>
        </p:txBody>
      </p:sp>
      <p:sp>
        <p:nvSpPr>
          <p:cNvPr id="16" name="文本框 22"/>
          <p:cNvSpPr txBox="1"/>
          <p:nvPr/>
        </p:nvSpPr>
        <p:spPr>
          <a:xfrm>
            <a:off x="2380051" y="2906044"/>
            <a:ext cx="754053" cy="253916"/>
          </a:xfrm>
          <a:prstGeom prst="rect">
            <a:avLst/>
          </a:prstGeom>
          <a:noFill/>
        </p:spPr>
        <p:txBody>
          <a:bodyPr wrap="none" lIns="68580" tIns="34290" rIns="68580" bIns="34290" rtlCol="0">
            <a:spAutoFit/>
          </a:bodyPr>
          <a:lstStyle/>
          <a:p>
            <a:r>
              <a:rPr lang="zh-CN" altLang="en-US" sz="1200" dirty="0" smtClean="0">
                <a:latin typeface="微软雅黑" pitchFamily="34" charset="-122"/>
                <a:ea typeface="微软雅黑" pitchFamily="34" charset="-122"/>
              </a:rPr>
              <a:t>添加标题</a:t>
            </a:r>
            <a:endParaRPr lang="zh-CN" altLang="en-US" sz="1200" dirty="0">
              <a:latin typeface="微软雅黑" pitchFamily="34" charset="-122"/>
              <a:ea typeface="微软雅黑" pitchFamily="34" charset="-122"/>
            </a:endParaRPr>
          </a:p>
        </p:txBody>
      </p:sp>
      <p:sp>
        <p:nvSpPr>
          <p:cNvPr id="17" name="文本框 23"/>
          <p:cNvSpPr txBox="1"/>
          <p:nvPr/>
        </p:nvSpPr>
        <p:spPr>
          <a:xfrm>
            <a:off x="2380051" y="1436201"/>
            <a:ext cx="754053" cy="253916"/>
          </a:xfrm>
          <a:prstGeom prst="rect">
            <a:avLst/>
          </a:prstGeom>
          <a:noFill/>
        </p:spPr>
        <p:txBody>
          <a:bodyPr wrap="none" lIns="68580" tIns="34290" rIns="68580" bIns="34290" rtlCol="0">
            <a:spAutoFit/>
          </a:bodyPr>
          <a:lstStyle/>
          <a:p>
            <a:r>
              <a:rPr lang="zh-CN" altLang="en-US" sz="1200" dirty="0" smtClean="0">
                <a:latin typeface="微软雅黑" pitchFamily="34" charset="-122"/>
                <a:ea typeface="微软雅黑" pitchFamily="34" charset="-122"/>
              </a:rPr>
              <a:t>添加标题</a:t>
            </a:r>
            <a:endParaRPr lang="zh-CN" altLang="en-US" sz="1200" dirty="0">
              <a:latin typeface="微软雅黑" pitchFamily="34" charset="-122"/>
              <a:ea typeface="微软雅黑" pitchFamily="34" charset="-122"/>
            </a:endParaRPr>
          </a:p>
        </p:txBody>
      </p:sp>
      <p:sp>
        <p:nvSpPr>
          <p:cNvPr id="18" name="矩形 17"/>
          <p:cNvSpPr/>
          <p:nvPr/>
        </p:nvSpPr>
        <p:spPr>
          <a:xfrm>
            <a:off x="5514633" y="1504134"/>
            <a:ext cx="1705943" cy="438582"/>
          </a:xfrm>
          <a:prstGeom prst="rect">
            <a:avLst/>
          </a:prstGeom>
          <a:noFill/>
        </p:spPr>
        <p:txBody>
          <a:bodyPr wrap="square" lIns="68580" tIns="34290" rIns="68580" bIns="34290">
            <a:spAutoFit/>
          </a:bodyPr>
          <a:lstStyle/>
          <a:p>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endParaRPr lang="zh-CN" altLang="en-US" sz="1200" dirty="0">
              <a:solidFill>
                <a:srgbClr val="000000"/>
              </a:solidFill>
              <a:latin typeface="微软雅黑" pitchFamily="34" charset="-122"/>
              <a:ea typeface="微软雅黑" pitchFamily="34" charset="-122"/>
              <a:cs typeface="Arial" pitchFamily="34" charset="0"/>
            </a:endParaRPr>
          </a:p>
        </p:txBody>
      </p:sp>
      <p:sp>
        <p:nvSpPr>
          <p:cNvPr id="19" name="矩形 18"/>
          <p:cNvSpPr/>
          <p:nvPr/>
        </p:nvSpPr>
        <p:spPr>
          <a:xfrm>
            <a:off x="5394115" y="3183818"/>
            <a:ext cx="1705943" cy="438582"/>
          </a:xfrm>
          <a:prstGeom prst="rect">
            <a:avLst/>
          </a:prstGeom>
          <a:noFill/>
        </p:spPr>
        <p:txBody>
          <a:bodyPr wrap="square" lIns="68580" tIns="34290" rIns="68580" bIns="34290">
            <a:spAutoFit/>
          </a:bodyPr>
          <a:lstStyle/>
          <a:p>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endParaRPr lang="zh-CN" altLang="en-US" sz="1200" dirty="0">
              <a:solidFill>
                <a:srgbClr val="000000"/>
              </a:solidFill>
              <a:latin typeface="微软雅黑" pitchFamily="34" charset="-122"/>
              <a:ea typeface="微软雅黑" pitchFamily="34" charset="-122"/>
              <a:cs typeface="Arial" pitchFamily="34" charset="0"/>
            </a:endParaRPr>
          </a:p>
        </p:txBody>
      </p:sp>
      <p:sp>
        <p:nvSpPr>
          <p:cNvPr id="20" name="矩形 19"/>
          <p:cNvSpPr/>
          <p:nvPr/>
        </p:nvSpPr>
        <p:spPr>
          <a:xfrm>
            <a:off x="1619672" y="3183818"/>
            <a:ext cx="1722421" cy="438582"/>
          </a:xfrm>
          <a:prstGeom prst="rect">
            <a:avLst/>
          </a:prstGeom>
          <a:noFill/>
        </p:spPr>
        <p:txBody>
          <a:bodyPr wrap="square" lIns="68580" tIns="34290" rIns="68580" bIns="34290">
            <a:spAutoFit/>
          </a:bodyPr>
          <a:lstStyle/>
          <a:p>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endParaRPr lang="zh-CN" altLang="en-US" sz="1200" dirty="0">
              <a:solidFill>
                <a:srgbClr val="000000"/>
              </a:solidFill>
              <a:latin typeface="微软雅黑" pitchFamily="34" charset="-122"/>
              <a:ea typeface="微软雅黑" pitchFamily="34" charset="-122"/>
              <a:cs typeface="Arial" pitchFamily="34" charset="0"/>
            </a:endParaRPr>
          </a:p>
        </p:txBody>
      </p:sp>
      <p:sp>
        <p:nvSpPr>
          <p:cNvPr id="21" name="矩形 20"/>
          <p:cNvSpPr/>
          <p:nvPr/>
        </p:nvSpPr>
        <p:spPr>
          <a:xfrm>
            <a:off x="1619672" y="1727228"/>
            <a:ext cx="1722421" cy="438582"/>
          </a:xfrm>
          <a:prstGeom prst="rect">
            <a:avLst/>
          </a:prstGeom>
          <a:noFill/>
        </p:spPr>
        <p:txBody>
          <a:bodyPr wrap="square" lIns="68580" tIns="34290" rIns="68580" bIns="34290">
            <a:spAutoFit/>
          </a:bodyPr>
          <a:lstStyle/>
          <a:p>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a:t>
            </a:r>
            <a:r>
              <a:rPr lang="zh-CN" altLang="en-US" sz="1200" dirty="0" smtClean="0">
                <a:solidFill>
                  <a:schemeClr val="tx1">
                    <a:lumMod val="95000"/>
                    <a:lumOff val="5000"/>
                  </a:schemeClr>
                </a:solidFill>
                <a:latin typeface="微软雅黑" pitchFamily="34" charset="-122"/>
                <a:ea typeface="微软雅黑" pitchFamily="34" charset="-122"/>
              </a:rPr>
              <a:t>后。</a:t>
            </a:r>
            <a:endParaRPr lang="zh-CN" altLang="en-US" sz="1200" dirty="0">
              <a:solidFill>
                <a:srgbClr val="000000"/>
              </a:solidFill>
              <a:latin typeface="微软雅黑" pitchFamily="34" charset="-122"/>
              <a:ea typeface="微软雅黑" pitchFamily="34" charset="-122"/>
              <a:cs typeface="Arial" pitchFamily="34" charset="0"/>
            </a:endParaRPr>
          </a:p>
        </p:txBody>
      </p:sp>
      <p:grpSp>
        <p:nvGrpSpPr>
          <p:cNvPr id="22" name="组合 21"/>
          <p:cNvGrpSpPr/>
          <p:nvPr/>
        </p:nvGrpSpPr>
        <p:grpSpPr>
          <a:xfrm>
            <a:off x="3211625" y="1239602"/>
            <a:ext cx="2160240" cy="2160240"/>
            <a:chOff x="4282167" y="2497180"/>
            <a:chExt cx="2880320" cy="2880320"/>
          </a:xfrm>
        </p:grpSpPr>
        <p:sp>
          <p:nvSpPr>
            <p:cNvPr id="23" name="菱形 22"/>
            <p:cNvSpPr/>
            <p:nvPr/>
          </p:nvSpPr>
          <p:spPr>
            <a:xfrm>
              <a:off x="4282167" y="2497180"/>
              <a:ext cx="2880320" cy="2880320"/>
            </a:xfrm>
            <a:prstGeom prst="diamond">
              <a:avLst/>
            </a:prstGeom>
            <a:solidFill>
              <a:srgbClr val="E20000"/>
            </a:solidFill>
            <a:ln>
              <a:noFill/>
            </a:ln>
            <a:effectLst>
              <a:outerShdw blurRad="152400" dir="5400000" sx="90000" sy="-19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24" name="文本框 31"/>
            <p:cNvSpPr txBox="1"/>
            <p:nvPr/>
          </p:nvSpPr>
          <p:spPr>
            <a:xfrm>
              <a:off x="5135894" y="3601303"/>
              <a:ext cx="1066960" cy="615553"/>
            </a:xfrm>
            <a:prstGeom prst="rect">
              <a:avLst/>
            </a:prstGeom>
            <a:noFill/>
          </p:spPr>
          <p:txBody>
            <a:bodyPr wrap="none" rtlCol="0">
              <a:spAutoFit/>
            </a:bodyPr>
            <a:lstStyle/>
            <a:p>
              <a:pPr algn="ctr"/>
              <a:r>
                <a:rPr lang="zh-CN" altLang="en-US" sz="2400" dirty="0" smtClean="0">
                  <a:solidFill>
                    <a:schemeClr val="bg1"/>
                  </a:solidFill>
                  <a:latin typeface="微软雅黑" pitchFamily="34" charset="-122"/>
                  <a:ea typeface="微软雅黑" pitchFamily="34" charset="-122"/>
                </a:rPr>
                <a:t>标题</a:t>
              </a:r>
              <a:endParaRPr lang="zh-CN" altLang="en-US" sz="2400" dirty="0">
                <a:solidFill>
                  <a:schemeClr val="bg1"/>
                </a:solidFill>
                <a:latin typeface="微软雅黑" pitchFamily="34" charset="-122"/>
                <a:ea typeface="微软雅黑" pitchFamily="34" charset="-122"/>
              </a:endParaRPr>
            </a:p>
          </p:txBody>
        </p:sp>
      </p:grpSp>
      <p:grpSp>
        <p:nvGrpSpPr>
          <p:cNvPr id="25" name="组合 24"/>
          <p:cNvGrpSpPr/>
          <p:nvPr/>
        </p:nvGrpSpPr>
        <p:grpSpPr>
          <a:xfrm>
            <a:off x="955436" y="3930493"/>
            <a:ext cx="7822349" cy="849463"/>
            <a:chOff x="544923" y="2418093"/>
            <a:chExt cx="5292388" cy="1132618"/>
          </a:xfrm>
        </p:grpSpPr>
        <p:sp>
          <p:nvSpPr>
            <p:cNvPr id="26" name="矩形 25"/>
            <p:cNvSpPr/>
            <p:nvPr/>
          </p:nvSpPr>
          <p:spPr>
            <a:xfrm>
              <a:off x="544923" y="2787425"/>
              <a:ext cx="5292388" cy="763286"/>
            </a:xfrm>
            <a:prstGeom prst="rect">
              <a:avLst/>
            </a:prstGeom>
            <a:noFill/>
          </p:spPr>
          <p:txBody>
            <a:bodyPr wrap="square">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您的内容打在这里，或者通过复制您的文本后，在此框中选择</a:t>
              </a:r>
              <a:r>
                <a:rPr lang="zh-CN" altLang="en-US" sz="1200" dirty="0" smtClean="0">
                  <a:solidFill>
                    <a:schemeClr val="tx1">
                      <a:lumMod val="95000"/>
                      <a:lumOff val="5000"/>
                    </a:schemeClr>
                  </a:solidFill>
                  <a:latin typeface="微软雅黑" pitchFamily="34" charset="-122"/>
                  <a:ea typeface="微软雅黑" pitchFamily="34" charset="-122"/>
                </a:rPr>
                <a:t>粘贴。</a:t>
              </a:r>
              <a:r>
                <a:rPr lang="zh-CN" altLang="en-US" sz="1100" dirty="0">
                  <a:solidFill>
                    <a:schemeClr val="tx1">
                      <a:lumMod val="95000"/>
                      <a:lumOff val="5000"/>
                    </a:schemeClr>
                  </a:solidFill>
                  <a:latin typeface="微软雅黑" pitchFamily="34" charset="-122"/>
                  <a:ea typeface="微软雅黑" pitchFamily="34" charset="-122"/>
                </a:rPr>
                <a:t>您的内容打在这里，或者通过复制您的文本后，在此框中选择</a:t>
              </a:r>
              <a:r>
                <a:rPr lang="zh-CN" altLang="en-US" sz="1100" dirty="0" smtClean="0">
                  <a:solidFill>
                    <a:schemeClr val="tx1">
                      <a:lumMod val="95000"/>
                      <a:lumOff val="5000"/>
                    </a:schemeClr>
                  </a:solidFill>
                  <a:latin typeface="微软雅黑" pitchFamily="34" charset="-122"/>
                  <a:ea typeface="微软雅黑" pitchFamily="34" charset="-122"/>
                </a:rPr>
                <a:t>粘贴</a:t>
              </a:r>
              <a:r>
                <a:rPr lang="en-US" altLang="zh-CN" sz="1100" dirty="0">
                  <a:solidFill>
                    <a:schemeClr val="tx1">
                      <a:lumMod val="95000"/>
                      <a:lumOff val="5000"/>
                    </a:schemeClr>
                  </a:solidFill>
                  <a:latin typeface="微软雅黑" pitchFamily="34" charset="-122"/>
                  <a:ea typeface="微软雅黑" pitchFamily="34" charset="-122"/>
                </a:rPr>
                <a:t>.</a:t>
              </a:r>
            </a:p>
          </p:txBody>
        </p:sp>
        <p:sp>
          <p:nvSpPr>
            <p:cNvPr id="27" name="文本框 34"/>
            <p:cNvSpPr txBox="1"/>
            <p:nvPr/>
          </p:nvSpPr>
          <p:spPr>
            <a:xfrm>
              <a:off x="544923" y="2418093"/>
              <a:ext cx="1785104" cy="430887"/>
            </a:xfrm>
            <a:prstGeom prst="rect">
              <a:avLst/>
            </a:prstGeom>
            <a:noFill/>
          </p:spPr>
          <p:txBody>
            <a:bodyPr wrap="none" rtlCol="0">
              <a:spAutoFit/>
            </a:bodyPr>
            <a:lstStyle/>
            <a:p>
              <a:r>
                <a:rPr lang="zh-CN" altLang="en-US" sz="1500" dirty="0" smtClean="0">
                  <a:latin typeface="微软雅黑" pitchFamily="34" charset="-122"/>
                  <a:ea typeface="微软雅黑" pitchFamily="34" charset="-122"/>
                </a:rPr>
                <a:t>点击添加标题</a:t>
              </a:r>
              <a:endParaRPr lang="zh-CN" altLang="en-US" sz="1500" dirty="0">
                <a:latin typeface="微软雅黑" pitchFamily="34" charset="-122"/>
                <a:ea typeface="微软雅黑" pitchFamily="34" charset="-122"/>
              </a:endParaRPr>
            </a:p>
          </p:txBody>
        </p:sp>
      </p:grpSp>
      <p:sp>
        <p:nvSpPr>
          <p:cNvPr id="28" name="TextBox 27"/>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Tree>
    <p:extLst>
      <p:ext uri="{BB962C8B-B14F-4D97-AF65-F5344CB8AC3E}">
        <p14:creationId xmlns:p14="http://schemas.microsoft.com/office/powerpoint/2010/main" val="102889845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Scale>
                                          <p:cBhvr>
                                            <p:cTn id="11"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2"/>
                                            </p:tgtEl>
                                            <p:attrNameLst>
                                              <p:attrName>ppt_x</p:attrName>
                                              <p:attrName>ppt_y</p:attrName>
                                            </p:attrNameLst>
                                          </p:cBhvr>
                                        </p:animMotion>
                                        <p:animEffect transition="in" filter="fade">
                                          <p:cBhvr>
                                            <p:cTn id="13" dur="1000"/>
                                            <p:tgtEl>
                                              <p:spTgt spid="22"/>
                                            </p:tgtEl>
                                          </p:cBhvr>
                                        </p:animEffect>
                                      </p:childTnLst>
                                    </p:cTn>
                                  </p:par>
                                </p:childTnLst>
                              </p:cTn>
                            </p:par>
                            <p:par>
                              <p:cTn id="14" fill="hold">
                                <p:stCondLst>
                                  <p:cond delay="1500"/>
                                </p:stCondLst>
                                <p:childTnLst>
                                  <p:par>
                                    <p:cTn id="15" presetID="3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300"/>
                                            <p:tgtEl>
                                              <p:spTgt spid="6"/>
                                            </p:tgtEl>
                                          </p:cBhvr>
                                        </p:animEffect>
                                        <p:anim calcmode="lin" valueType="num">
                                          <p:cBhvr>
                                            <p:cTn id="18" dur="300" fill="hold"/>
                                            <p:tgtEl>
                                              <p:spTgt spid="6"/>
                                            </p:tgtEl>
                                            <p:attrNameLst>
                                              <p:attrName>ppt_x</p:attrName>
                                            </p:attrNameLst>
                                          </p:cBhvr>
                                          <p:tavLst>
                                            <p:tav tm="0">
                                              <p:val>
                                                <p:strVal val="#ppt_x"/>
                                              </p:val>
                                            </p:tav>
                                            <p:tav tm="100000">
                                              <p:val>
                                                <p:strVal val="#ppt_x"/>
                                              </p:val>
                                            </p:tav>
                                          </p:tavLst>
                                        </p:anim>
                                        <p:anim calcmode="lin" valueType="num">
                                          <p:cBhvr>
                                            <p:cTn id="19" dur="270" decel="100000" fill="hold"/>
                                            <p:tgtEl>
                                              <p:spTgt spid="6"/>
                                            </p:tgtEl>
                                            <p:attrNameLst>
                                              <p:attrName>ppt_y</p:attrName>
                                            </p:attrNameLst>
                                          </p:cBhvr>
                                          <p:tavLst>
                                            <p:tav tm="0">
                                              <p:val>
                                                <p:strVal val="#ppt_y+1"/>
                                              </p:val>
                                            </p:tav>
                                            <p:tav tm="100000">
                                              <p:val>
                                                <p:strVal val="#ppt_y-.03"/>
                                              </p:val>
                                            </p:tav>
                                          </p:tavLst>
                                        </p:anim>
                                        <p:anim calcmode="lin" valueType="num">
                                          <p:cBhvr>
                                            <p:cTn id="20" dur="30" accel="100000" fill="hold">
                                              <p:stCondLst>
                                                <p:cond delay="270"/>
                                              </p:stCondLst>
                                            </p:cTn>
                                            <p:tgtEl>
                                              <p:spTgt spid="6"/>
                                            </p:tgtEl>
                                            <p:attrNameLst>
                                              <p:attrName>ppt_y</p:attrName>
                                            </p:attrNameLst>
                                          </p:cBhvr>
                                          <p:tavLst>
                                            <p:tav tm="0">
                                              <p:val>
                                                <p:strVal val="#ppt_y-.03"/>
                                              </p:val>
                                            </p:tav>
                                            <p:tav tm="100000">
                                              <p:val>
                                                <p:strVal val="#ppt_y"/>
                                              </p:val>
                                            </p:tav>
                                          </p:tavLst>
                                        </p:anim>
                                      </p:childTnLst>
                                    </p:cTn>
                                  </p:par>
                                </p:childTnLst>
                              </p:cTn>
                            </p:par>
                            <p:par>
                              <p:cTn id="21" fill="hold">
                                <p:stCondLst>
                                  <p:cond delay="1800"/>
                                </p:stCondLst>
                                <p:childTnLst>
                                  <p:par>
                                    <p:cTn id="22" presetID="37"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300"/>
                                            <p:tgtEl>
                                              <p:spTgt spid="3"/>
                                            </p:tgtEl>
                                          </p:cBhvr>
                                        </p:animEffect>
                                        <p:anim calcmode="lin" valueType="num">
                                          <p:cBhvr>
                                            <p:cTn id="25" dur="300" fill="hold"/>
                                            <p:tgtEl>
                                              <p:spTgt spid="3"/>
                                            </p:tgtEl>
                                            <p:attrNameLst>
                                              <p:attrName>ppt_x</p:attrName>
                                            </p:attrNameLst>
                                          </p:cBhvr>
                                          <p:tavLst>
                                            <p:tav tm="0">
                                              <p:val>
                                                <p:strVal val="#ppt_x"/>
                                              </p:val>
                                            </p:tav>
                                            <p:tav tm="100000">
                                              <p:val>
                                                <p:strVal val="#ppt_x"/>
                                              </p:val>
                                            </p:tav>
                                          </p:tavLst>
                                        </p:anim>
                                        <p:anim calcmode="lin" valueType="num">
                                          <p:cBhvr>
                                            <p:cTn id="26" dur="270" decel="100000" fill="hold"/>
                                            <p:tgtEl>
                                              <p:spTgt spid="3"/>
                                            </p:tgtEl>
                                            <p:attrNameLst>
                                              <p:attrName>ppt_y</p:attrName>
                                            </p:attrNameLst>
                                          </p:cBhvr>
                                          <p:tavLst>
                                            <p:tav tm="0">
                                              <p:val>
                                                <p:strVal val="#ppt_y+1"/>
                                              </p:val>
                                            </p:tav>
                                            <p:tav tm="100000">
                                              <p:val>
                                                <p:strVal val="#ppt_y-.03"/>
                                              </p:val>
                                            </p:tav>
                                          </p:tavLst>
                                        </p:anim>
                                        <p:anim calcmode="lin" valueType="num">
                                          <p:cBhvr>
                                            <p:cTn id="27" dur="30" accel="100000" fill="hold">
                                              <p:stCondLst>
                                                <p:cond delay="270"/>
                                              </p:stCondLst>
                                            </p:cTn>
                                            <p:tgtEl>
                                              <p:spTgt spid="3"/>
                                            </p:tgtEl>
                                            <p:attrNameLst>
                                              <p:attrName>ppt_y</p:attrName>
                                            </p:attrNameLst>
                                          </p:cBhvr>
                                          <p:tavLst>
                                            <p:tav tm="0">
                                              <p:val>
                                                <p:strVal val="#ppt_y-.03"/>
                                              </p:val>
                                            </p:tav>
                                            <p:tav tm="100000">
                                              <p:val>
                                                <p:strVal val="#ppt_y"/>
                                              </p:val>
                                            </p:tav>
                                          </p:tavLst>
                                        </p:anim>
                                      </p:childTnLst>
                                    </p:cTn>
                                  </p:par>
                                </p:childTnLst>
                              </p:cTn>
                            </p:par>
                            <p:par>
                              <p:cTn id="28" fill="hold">
                                <p:stCondLst>
                                  <p:cond delay="2100"/>
                                </p:stCondLst>
                                <p:childTnLst>
                                  <p:par>
                                    <p:cTn id="29" presetID="37"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300"/>
                                            <p:tgtEl>
                                              <p:spTgt spid="4"/>
                                            </p:tgtEl>
                                          </p:cBhvr>
                                        </p:animEffect>
                                        <p:anim calcmode="lin" valueType="num">
                                          <p:cBhvr>
                                            <p:cTn id="32" dur="300" fill="hold"/>
                                            <p:tgtEl>
                                              <p:spTgt spid="4"/>
                                            </p:tgtEl>
                                            <p:attrNameLst>
                                              <p:attrName>ppt_x</p:attrName>
                                            </p:attrNameLst>
                                          </p:cBhvr>
                                          <p:tavLst>
                                            <p:tav tm="0">
                                              <p:val>
                                                <p:strVal val="#ppt_x"/>
                                              </p:val>
                                            </p:tav>
                                            <p:tav tm="100000">
                                              <p:val>
                                                <p:strVal val="#ppt_x"/>
                                              </p:val>
                                            </p:tav>
                                          </p:tavLst>
                                        </p:anim>
                                        <p:anim calcmode="lin" valueType="num">
                                          <p:cBhvr>
                                            <p:cTn id="33" dur="270" decel="100000" fill="hold"/>
                                            <p:tgtEl>
                                              <p:spTgt spid="4"/>
                                            </p:tgtEl>
                                            <p:attrNameLst>
                                              <p:attrName>ppt_y</p:attrName>
                                            </p:attrNameLst>
                                          </p:cBhvr>
                                          <p:tavLst>
                                            <p:tav tm="0">
                                              <p:val>
                                                <p:strVal val="#ppt_y+1"/>
                                              </p:val>
                                            </p:tav>
                                            <p:tav tm="100000">
                                              <p:val>
                                                <p:strVal val="#ppt_y-.03"/>
                                              </p:val>
                                            </p:tav>
                                          </p:tavLst>
                                        </p:anim>
                                        <p:anim calcmode="lin" valueType="num">
                                          <p:cBhvr>
                                            <p:cTn id="34" dur="30" accel="100000" fill="hold">
                                              <p:stCondLst>
                                                <p:cond delay="270"/>
                                              </p:stCondLst>
                                            </p:cTn>
                                            <p:tgtEl>
                                              <p:spTgt spid="4"/>
                                            </p:tgtEl>
                                            <p:attrNameLst>
                                              <p:attrName>ppt_y</p:attrName>
                                            </p:attrNameLst>
                                          </p:cBhvr>
                                          <p:tavLst>
                                            <p:tav tm="0">
                                              <p:val>
                                                <p:strVal val="#ppt_y-.03"/>
                                              </p:val>
                                            </p:tav>
                                            <p:tav tm="100000">
                                              <p:val>
                                                <p:strVal val="#ppt_y"/>
                                              </p:val>
                                            </p:tav>
                                          </p:tavLst>
                                        </p:anim>
                                      </p:childTnLst>
                                    </p:cTn>
                                  </p:par>
                                </p:childTnLst>
                              </p:cTn>
                            </p:par>
                            <p:par>
                              <p:cTn id="35" fill="hold">
                                <p:stCondLst>
                                  <p:cond delay="2400"/>
                                </p:stCondLst>
                                <p:childTnLst>
                                  <p:par>
                                    <p:cTn id="36" presetID="37"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300"/>
                                            <p:tgtEl>
                                              <p:spTgt spid="5"/>
                                            </p:tgtEl>
                                          </p:cBhvr>
                                        </p:animEffect>
                                        <p:anim calcmode="lin" valueType="num">
                                          <p:cBhvr>
                                            <p:cTn id="39" dur="300" fill="hold"/>
                                            <p:tgtEl>
                                              <p:spTgt spid="5"/>
                                            </p:tgtEl>
                                            <p:attrNameLst>
                                              <p:attrName>ppt_x</p:attrName>
                                            </p:attrNameLst>
                                          </p:cBhvr>
                                          <p:tavLst>
                                            <p:tav tm="0">
                                              <p:val>
                                                <p:strVal val="#ppt_x"/>
                                              </p:val>
                                            </p:tav>
                                            <p:tav tm="100000">
                                              <p:val>
                                                <p:strVal val="#ppt_x"/>
                                              </p:val>
                                            </p:tav>
                                          </p:tavLst>
                                        </p:anim>
                                        <p:anim calcmode="lin" valueType="num">
                                          <p:cBhvr>
                                            <p:cTn id="40" dur="270" decel="100000" fill="hold"/>
                                            <p:tgtEl>
                                              <p:spTgt spid="5"/>
                                            </p:tgtEl>
                                            <p:attrNameLst>
                                              <p:attrName>ppt_y</p:attrName>
                                            </p:attrNameLst>
                                          </p:cBhvr>
                                          <p:tavLst>
                                            <p:tav tm="0">
                                              <p:val>
                                                <p:strVal val="#ppt_y+1"/>
                                              </p:val>
                                            </p:tav>
                                            <p:tav tm="100000">
                                              <p:val>
                                                <p:strVal val="#ppt_y-.03"/>
                                              </p:val>
                                            </p:tav>
                                          </p:tavLst>
                                        </p:anim>
                                        <p:anim calcmode="lin" valueType="num">
                                          <p:cBhvr>
                                            <p:cTn id="41" dur="30" accel="100000" fill="hold">
                                              <p:stCondLst>
                                                <p:cond delay="270"/>
                                              </p:stCondLst>
                                            </p:cTn>
                                            <p:tgtEl>
                                              <p:spTgt spid="5"/>
                                            </p:tgtEl>
                                            <p:attrNameLst>
                                              <p:attrName>ppt_y</p:attrName>
                                            </p:attrNameLst>
                                          </p:cBhvr>
                                          <p:tavLst>
                                            <p:tav tm="0">
                                              <p:val>
                                                <p:strVal val="#ppt_y-.03"/>
                                              </p:val>
                                            </p:tav>
                                            <p:tav tm="100000">
                                              <p:val>
                                                <p:strVal val="#ppt_y"/>
                                              </p:val>
                                            </p:tav>
                                          </p:tavLst>
                                        </p:anim>
                                      </p:childTnLst>
                                    </p:cTn>
                                  </p:par>
                                </p:childTnLst>
                              </p:cTn>
                            </p:par>
                            <p:par>
                              <p:cTn id="42" fill="hold">
                                <p:stCondLst>
                                  <p:cond delay="2700"/>
                                </p:stCondLst>
                                <p:childTnLst>
                                  <p:par>
                                    <p:cTn id="43" presetID="22" presetClass="entr" presetSubtype="8"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par>
                                    <p:cTn id="46" presetID="2" presetClass="entr" presetSubtype="8" fill="hold" grpId="0" nodeType="withEffect" p14:presetBounceEnd="64000">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14:bounceEnd="64000">
                                          <p:cBhvr additive="base">
                                            <p:cTn id="48" dur="500" fill="hold"/>
                                            <p:tgtEl>
                                              <p:spTgt spid="13"/>
                                            </p:tgtEl>
                                            <p:attrNameLst>
                                              <p:attrName>ppt_x</p:attrName>
                                            </p:attrNameLst>
                                          </p:cBhvr>
                                          <p:tavLst>
                                            <p:tav tm="0">
                                              <p:val>
                                                <p:strVal val="0-#ppt_w/2"/>
                                              </p:val>
                                            </p:tav>
                                            <p:tav tm="100000">
                                              <p:val>
                                                <p:strVal val="#ppt_x"/>
                                              </p:val>
                                            </p:tav>
                                          </p:tavLst>
                                        </p:anim>
                                        <p:anim calcmode="lin" valueType="num" p14:bounceEnd="64000">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par>
                                    <p:cTn id="53" presetID="2" presetClass="entr" presetSubtype="2" fill="hold" grpId="0" nodeType="withEffect" p14:presetBounceEnd="54000">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14:bounceEnd="54000">
                                          <p:cBhvr additive="base">
                                            <p:cTn id="55" dur="500" fill="hold"/>
                                            <p:tgtEl>
                                              <p:spTgt spid="10"/>
                                            </p:tgtEl>
                                            <p:attrNameLst>
                                              <p:attrName>ppt_x</p:attrName>
                                            </p:attrNameLst>
                                          </p:cBhvr>
                                          <p:tavLst>
                                            <p:tav tm="0">
                                              <p:val>
                                                <p:strVal val="1+#ppt_w/2"/>
                                              </p:val>
                                            </p:tav>
                                            <p:tav tm="100000">
                                              <p:val>
                                                <p:strVal val="#ppt_x"/>
                                              </p:val>
                                            </p:tav>
                                          </p:tavLst>
                                        </p:anim>
                                        <p:anim calcmode="lin" valueType="num" p14:bounceEnd="54000">
                                          <p:cBhvr additive="base">
                                            <p:cTn id="56" dur="500" fill="hold"/>
                                            <p:tgtEl>
                                              <p:spTgt spid="10"/>
                                            </p:tgtEl>
                                            <p:attrNameLst>
                                              <p:attrName>ppt_y</p:attrName>
                                            </p:attrNameLst>
                                          </p:cBhvr>
                                          <p:tavLst>
                                            <p:tav tm="0">
                                              <p:val>
                                                <p:strVal val="#ppt_y"/>
                                              </p:val>
                                            </p:tav>
                                            <p:tav tm="100000">
                                              <p:val>
                                                <p:strVal val="#ppt_y"/>
                                              </p:val>
                                            </p:tav>
                                          </p:tavLst>
                                        </p:anim>
                                      </p:childTnLst>
                                    </p:cTn>
                                  </p:par>
                                  <p:par>
                                    <p:cTn id="57" presetID="22" presetClass="entr" presetSubtype="2"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right)">
                                          <p:cBhvr>
                                            <p:cTn id="59" dur="500"/>
                                            <p:tgtEl>
                                              <p:spTgt spid="9"/>
                                            </p:tgtEl>
                                          </p:cBhvr>
                                        </p:animEffect>
                                      </p:childTnLst>
                                    </p:cTn>
                                  </p:par>
                                  <p:par>
                                    <p:cTn id="60" presetID="2" presetClass="entr" presetSubtype="8" fill="hold" grpId="0" nodeType="withEffect" p14:presetBounceEnd="64000">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14:bounceEnd="64000">
                                          <p:cBhvr additive="base">
                                            <p:cTn id="62" dur="500" fill="hold"/>
                                            <p:tgtEl>
                                              <p:spTgt spid="12"/>
                                            </p:tgtEl>
                                            <p:attrNameLst>
                                              <p:attrName>ppt_x</p:attrName>
                                            </p:attrNameLst>
                                          </p:cBhvr>
                                          <p:tavLst>
                                            <p:tav tm="0">
                                              <p:val>
                                                <p:strVal val="0-#ppt_w/2"/>
                                              </p:val>
                                            </p:tav>
                                            <p:tav tm="100000">
                                              <p:val>
                                                <p:strVal val="#ppt_x"/>
                                              </p:val>
                                            </p:tav>
                                          </p:tavLst>
                                        </p:anim>
                                        <p:anim calcmode="lin" valueType="num" p14:bounceEnd="64000">
                                          <p:cBhvr additive="base">
                                            <p:cTn id="63" dur="500" fill="hold"/>
                                            <p:tgtEl>
                                              <p:spTgt spid="12"/>
                                            </p:tgtEl>
                                            <p:attrNameLst>
                                              <p:attrName>ppt_y</p:attrName>
                                            </p:attrNameLst>
                                          </p:cBhvr>
                                          <p:tavLst>
                                            <p:tav tm="0">
                                              <p:val>
                                                <p:strVal val="#ppt_y"/>
                                              </p:val>
                                            </p:tav>
                                            <p:tav tm="100000">
                                              <p:val>
                                                <p:strVal val="#ppt_y"/>
                                              </p:val>
                                            </p:tav>
                                          </p:tavLst>
                                        </p:anim>
                                      </p:childTnLst>
                                    </p:cTn>
                                  </p:par>
                                  <p:par>
                                    <p:cTn id="64" presetID="22" presetClass="entr" presetSubtype="2" fill="hold" nodeType="with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ipe(right)">
                                          <p:cBhvr>
                                            <p:cTn id="66" dur="500"/>
                                            <p:tgtEl>
                                              <p:spTgt spid="2"/>
                                            </p:tgtEl>
                                          </p:cBhvr>
                                        </p:animEffect>
                                      </p:childTnLst>
                                    </p:cTn>
                                  </p:par>
                                  <p:par>
                                    <p:cTn id="67" presetID="2" presetClass="entr" presetSubtype="2" fill="hold" grpId="0" nodeType="withEffect" p14:presetBounceEnd="54000">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14:bounceEnd="54000">
                                          <p:cBhvr additive="base">
                                            <p:cTn id="69" dur="500" fill="hold"/>
                                            <p:tgtEl>
                                              <p:spTgt spid="11"/>
                                            </p:tgtEl>
                                            <p:attrNameLst>
                                              <p:attrName>ppt_x</p:attrName>
                                            </p:attrNameLst>
                                          </p:cBhvr>
                                          <p:tavLst>
                                            <p:tav tm="0">
                                              <p:val>
                                                <p:strVal val="1+#ppt_w/2"/>
                                              </p:val>
                                            </p:tav>
                                            <p:tav tm="100000">
                                              <p:val>
                                                <p:strVal val="#ppt_x"/>
                                              </p:val>
                                            </p:tav>
                                          </p:tavLst>
                                        </p:anim>
                                        <p:anim calcmode="lin" valueType="num" p14:bounceEnd="54000">
                                          <p:cBhvr additive="base">
                                            <p:cTn id="70" dur="500" fill="hold"/>
                                            <p:tgtEl>
                                              <p:spTgt spid="11"/>
                                            </p:tgtEl>
                                            <p:attrNameLst>
                                              <p:attrName>ppt_y</p:attrName>
                                            </p:attrNameLst>
                                          </p:cBhvr>
                                          <p:tavLst>
                                            <p:tav tm="0">
                                              <p:val>
                                                <p:strVal val="#ppt_y"/>
                                              </p:val>
                                            </p:tav>
                                            <p:tav tm="100000">
                                              <p:val>
                                                <p:strVal val="#ppt_y"/>
                                              </p:val>
                                            </p:tav>
                                          </p:tavLst>
                                        </p:anim>
                                      </p:childTnLst>
                                    </p:cTn>
                                  </p:par>
                                </p:childTnLst>
                              </p:cTn>
                            </p:par>
                            <p:par>
                              <p:cTn id="71" fill="hold">
                                <p:stCondLst>
                                  <p:cond delay="3200"/>
                                </p:stCondLst>
                                <p:childTnLst>
                                  <p:par>
                                    <p:cTn id="72" presetID="10"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500"/>
                                            <p:tgtEl>
                                              <p:spTgt spid="1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fade">
                                          <p:cBhvr>
                                            <p:cTn id="95" dur="500"/>
                                            <p:tgtEl>
                                              <p:spTgt spid="19"/>
                                            </p:tgtEl>
                                          </p:cBhvr>
                                        </p:animEffect>
                                      </p:childTnLst>
                                    </p:cTn>
                                  </p:par>
                                </p:childTnLst>
                              </p:cTn>
                            </p:par>
                            <p:par>
                              <p:cTn id="96" fill="hold">
                                <p:stCondLst>
                                  <p:cond delay="3700"/>
                                </p:stCondLst>
                                <p:childTnLst>
                                  <p:par>
                                    <p:cTn id="97" presetID="18" presetClass="entr" presetSubtype="6" fill="hold"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strips(downRight)">
                                          <p:cBhvr>
                                            <p:cTn id="99"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Scale>
                                          <p:cBhvr>
                                            <p:cTn id="11"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2"/>
                                            </p:tgtEl>
                                            <p:attrNameLst>
                                              <p:attrName>ppt_x</p:attrName>
                                              <p:attrName>ppt_y</p:attrName>
                                            </p:attrNameLst>
                                          </p:cBhvr>
                                        </p:animMotion>
                                        <p:animEffect transition="in" filter="fade">
                                          <p:cBhvr>
                                            <p:cTn id="13" dur="1000"/>
                                            <p:tgtEl>
                                              <p:spTgt spid="22"/>
                                            </p:tgtEl>
                                          </p:cBhvr>
                                        </p:animEffect>
                                      </p:childTnLst>
                                    </p:cTn>
                                  </p:par>
                                </p:childTnLst>
                              </p:cTn>
                            </p:par>
                            <p:par>
                              <p:cTn id="14" fill="hold">
                                <p:stCondLst>
                                  <p:cond delay="1500"/>
                                </p:stCondLst>
                                <p:childTnLst>
                                  <p:par>
                                    <p:cTn id="15" presetID="3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300"/>
                                            <p:tgtEl>
                                              <p:spTgt spid="6"/>
                                            </p:tgtEl>
                                          </p:cBhvr>
                                        </p:animEffect>
                                        <p:anim calcmode="lin" valueType="num">
                                          <p:cBhvr>
                                            <p:cTn id="18" dur="300" fill="hold"/>
                                            <p:tgtEl>
                                              <p:spTgt spid="6"/>
                                            </p:tgtEl>
                                            <p:attrNameLst>
                                              <p:attrName>ppt_x</p:attrName>
                                            </p:attrNameLst>
                                          </p:cBhvr>
                                          <p:tavLst>
                                            <p:tav tm="0">
                                              <p:val>
                                                <p:strVal val="#ppt_x"/>
                                              </p:val>
                                            </p:tav>
                                            <p:tav tm="100000">
                                              <p:val>
                                                <p:strVal val="#ppt_x"/>
                                              </p:val>
                                            </p:tav>
                                          </p:tavLst>
                                        </p:anim>
                                        <p:anim calcmode="lin" valueType="num">
                                          <p:cBhvr>
                                            <p:cTn id="19" dur="270" decel="100000" fill="hold"/>
                                            <p:tgtEl>
                                              <p:spTgt spid="6"/>
                                            </p:tgtEl>
                                            <p:attrNameLst>
                                              <p:attrName>ppt_y</p:attrName>
                                            </p:attrNameLst>
                                          </p:cBhvr>
                                          <p:tavLst>
                                            <p:tav tm="0">
                                              <p:val>
                                                <p:strVal val="#ppt_y+1"/>
                                              </p:val>
                                            </p:tav>
                                            <p:tav tm="100000">
                                              <p:val>
                                                <p:strVal val="#ppt_y-.03"/>
                                              </p:val>
                                            </p:tav>
                                          </p:tavLst>
                                        </p:anim>
                                        <p:anim calcmode="lin" valueType="num">
                                          <p:cBhvr>
                                            <p:cTn id="20" dur="30" accel="100000" fill="hold">
                                              <p:stCondLst>
                                                <p:cond delay="270"/>
                                              </p:stCondLst>
                                            </p:cTn>
                                            <p:tgtEl>
                                              <p:spTgt spid="6"/>
                                            </p:tgtEl>
                                            <p:attrNameLst>
                                              <p:attrName>ppt_y</p:attrName>
                                            </p:attrNameLst>
                                          </p:cBhvr>
                                          <p:tavLst>
                                            <p:tav tm="0">
                                              <p:val>
                                                <p:strVal val="#ppt_y-.03"/>
                                              </p:val>
                                            </p:tav>
                                            <p:tav tm="100000">
                                              <p:val>
                                                <p:strVal val="#ppt_y"/>
                                              </p:val>
                                            </p:tav>
                                          </p:tavLst>
                                        </p:anim>
                                      </p:childTnLst>
                                    </p:cTn>
                                  </p:par>
                                </p:childTnLst>
                              </p:cTn>
                            </p:par>
                            <p:par>
                              <p:cTn id="21" fill="hold">
                                <p:stCondLst>
                                  <p:cond delay="1800"/>
                                </p:stCondLst>
                                <p:childTnLst>
                                  <p:par>
                                    <p:cTn id="22" presetID="37"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300"/>
                                            <p:tgtEl>
                                              <p:spTgt spid="3"/>
                                            </p:tgtEl>
                                          </p:cBhvr>
                                        </p:animEffect>
                                        <p:anim calcmode="lin" valueType="num">
                                          <p:cBhvr>
                                            <p:cTn id="25" dur="300" fill="hold"/>
                                            <p:tgtEl>
                                              <p:spTgt spid="3"/>
                                            </p:tgtEl>
                                            <p:attrNameLst>
                                              <p:attrName>ppt_x</p:attrName>
                                            </p:attrNameLst>
                                          </p:cBhvr>
                                          <p:tavLst>
                                            <p:tav tm="0">
                                              <p:val>
                                                <p:strVal val="#ppt_x"/>
                                              </p:val>
                                            </p:tav>
                                            <p:tav tm="100000">
                                              <p:val>
                                                <p:strVal val="#ppt_x"/>
                                              </p:val>
                                            </p:tav>
                                          </p:tavLst>
                                        </p:anim>
                                        <p:anim calcmode="lin" valueType="num">
                                          <p:cBhvr>
                                            <p:cTn id="26" dur="270" decel="100000" fill="hold"/>
                                            <p:tgtEl>
                                              <p:spTgt spid="3"/>
                                            </p:tgtEl>
                                            <p:attrNameLst>
                                              <p:attrName>ppt_y</p:attrName>
                                            </p:attrNameLst>
                                          </p:cBhvr>
                                          <p:tavLst>
                                            <p:tav tm="0">
                                              <p:val>
                                                <p:strVal val="#ppt_y+1"/>
                                              </p:val>
                                            </p:tav>
                                            <p:tav tm="100000">
                                              <p:val>
                                                <p:strVal val="#ppt_y-.03"/>
                                              </p:val>
                                            </p:tav>
                                          </p:tavLst>
                                        </p:anim>
                                        <p:anim calcmode="lin" valueType="num">
                                          <p:cBhvr>
                                            <p:cTn id="27" dur="30" accel="100000" fill="hold">
                                              <p:stCondLst>
                                                <p:cond delay="270"/>
                                              </p:stCondLst>
                                            </p:cTn>
                                            <p:tgtEl>
                                              <p:spTgt spid="3"/>
                                            </p:tgtEl>
                                            <p:attrNameLst>
                                              <p:attrName>ppt_y</p:attrName>
                                            </p:attrNameLst>
                                          </p:cBhvr>
                                          <p:tavLst>
                                            <p:tav tm="0">
                                              <p:val>
                                                <p:strVal val="#ppt_y-.03"/>
                                              </p:val>
                                            </p:tav>
                                            <p:tav tm="100000">
                                              <p:val>
                                                <p:strVal val="#ppt_y"/>
                                              </p:val>
                                            </p:tav>
                                          </p:tavLst>
                                        </p:anim>
                                      </p:childTnLst>
                                    </p:cTn>
                                  </p:par>
                                </p:childTnLst>
                              </p:cTn>
                            </p:par>
                            <p:par>
                              <p:cTn id="28" fill="hold">
                                <p:stCondLst>
                                  <p:cond delay="2100"/>
                                </p:stCondLst>
                                <p:childTnLst>
                                  <p:par>
                                    <p:cTn id="29" presetID="37"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300"/>
                                            <p:tgtEl>
                                              <p:spTgt spid="4"/>
                                            </p:tgtEl>
                                          </p:cBhvr>
                                        </p:animEffect>
                                        <p:anim calcmode="lin" valueType="num">
                                          <p:cBhvr>
                                            <p:cTn id="32" dur="300" fill="hold"/>
                                            <p:tgtEl>
                                              <p:spTgt spid="4"/>
                                            </p:tgtEl>
                                            <p:attrNameLst>
                                              <p:attrName>ppt_x</p:attrName>
                                            </p:attrNameLst>
                                          </p:cBhvr>
                                          <p:tavLst>
                                            <p:tav tm="0">
                                              <p:val>
                                                <p:strVal val="#ppt_x"/>
                                              </p:val>
                                            </p:tav>
                                            <p:tav tm="100000">
                                              <p:val>
                                                <p:strVal val="#ppt_x"/>
                                              </p:val>
                                            </p:tav>
                                          </p:tavLst>
                                        </p:anim>
                                        <p:anim calcmode="lin" valueType="num">
                                          <p:cBhvr>
                                            <p:cTn id="33" dur="270" decel="100000" fill="hold"/>
                                            <p:tgtEl>
                                              <p:spTgt spid="4"/>
                                            </p:tgtEl>
                                            <p:attrNameLst>
                                              <p:attrName>ppt_y</p:attrName>
                                            </p:attrNameLst>
                                          </p:cBhvr>
                                          <p:tavLst>
                                            <p:tav tm="0">
                                              <p:val>
                                                <p:strVal val="#ppt_y+1"/>
                                              </p:val>
                                            </p:tav>
                                            <p:tav tm="100000">
                                              <p:val>
                                                <p:strVal val="#ppt_y-.03"/>
                                              </p:val>
                                            </p:tav>
                                          </p:tavLst>
                                        </p:anim>
                                        <p:anim calcmode="lin" valueType="num">
                                          <p:cBhvr>
                                            <p:cTn id="34" dur="30" accel="100000" fill="hold">
                                              <p:stCondLst>
                                                <p:cond delay="270"/>
                                              </p:stCondLst>
                                            </p:cTn>
                                            <p:tgtEl>
                                              <p:spTgt spid="4"/>
                                            </p:tgtEl>
                                            <p:attrNameLst>
                                              <p:attrName>ppt_y</p:attrName>
                                            </p:attrNameLst>
                                          </p:cBhvr>
                                          <p:tavLst>
                                            <p:tav tm="0">
                                              <p:val>
                                                <p:strVal val="#ppt_y-.03"/>
                                              </p:val>
                                            </p:tav>
                                            <p:tav tm="100000">
                                              <p:val>
                                                <p:strVal val="#ppt_y"/>
                                              </p:val>
                                            </p:tav>
                                          </p:tavLst>
                                        </p:anim>
                                      </p:childTnLst>
                                    </p:cTn>
                                  </p:par>
                                </p:childTnLst>
                              </p:cTn>
                            </p:par>
                            <p:par>
                              <p:cTn id="35" fill="hold">
                                <p:stCondLst>
                                  <p:cond delay="2400"/>
                                </p:stCondLst>
                                <p:childTnLst>
                                  <p:par>
                                    <p:cTn id="36" presetID="37"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300"/>
                                            <p:tgtEl>
                                              <p:spTgt spid="5"/>
                                            </p:tgtEl>
                                          </p:cBhvr>
                                        </p:animEffect>
                                        <p:anim calcmode="lin" valueType="num">
                                          <p:cBhvr>
                                            <p:cTn id="39" dur="300" fill="hold"/>
                                            <p:tgtEl>
                                              <p:spTgt spid="5"/>
                                            </p:tgtEl>
                                            <p:attrNameLst>
                                              <p:attrName>ppt_x</p:attrName>
                                            </p:attrNameLst>
                                          </p:cBhvr>
                                          <p:tavLst>
                                            <p:tav tm="0">
                                              <p:val>
                                                <p:strVal val="#ppt_x"/>
                                              </p:val>
                                            </p:tav>
                                            <p:tav tm="100000">
                                              <p:val>
                                                <p:strVal val="#ppt_x"/>
                                              </p:val>
                                            </p:tav>
                                          </p:tavLst>
                                        </p:anim>
                                        <p:anim calcmode="lin" valueType="num">
                                          <p:cBhvr>
                                            <p:cTn id="40" dur="270" decel="100000" fill="hold"/>
                                            <p:tgtEl>
                                              <p:spTgt spid="5"/>
                                            </p:tgtEl>
                                            <p:attrNameLst>
                                              <p:attrName>ppt_y</p:attrName>
                                            </p:attrNameLst>
                                          </p:cBhvr>
                                          <p:tavLst>
                                            <p:tav tm="0">
                                              <p:val>
                                                <p:strVal val="#ppt_y+1"/>
                                              </p:val>
                                            </p:tav>
                                            <p:tav tm="100000">
                                              <p:val>
                                                <p:strVal val="#ppt_y-.03"/>
                                              </p:val>
                                            </p:tav>
                                          </p:tavLst>
                                        </p:anim>
                                        <p:anim calcmode="lin" valueType="num">
                                          <p:cBhvr>
                                            <p:cTn id="41" dur="30" accel="100000" fill="hold">
                                              <p:stCondLst>
                                                <p:cond delay="270"/>
                                              </p:stCondLst>
                                            </p:cTn>
                                            <p:tgtEl>
                                              <p:spTgt spid="5"/>
                                            </p:tgtEl>
                                            <p:attrNameLst>
                                              <p:attrName>ppt_y</p:attrName>
                                            </p:attrNameLst>
                                          </p:cBhvr>
                                          <p:tavLst>
                                            <p:tav tm="0">
                                              <p:val>
                                                <p:strVal val="#ppt_y-.03"/>
                                              </p:val>
                                            </p:tav>
                                            <p:tav tm="100000">
                                              <p:val>
                                                <p:strVal val="#ppt_y"/>
                                              </p:val>
                                            </p:tav>
                                          </p:tavLst>
                                        </p:anim>
                                      </p:childTnLst>
                                    </p:cTn>
                                  </p:par>
                                </p:childTnLst>
                              </p:cTn>
                            </p:par>
                            <p:par>
                              <p:cTn id="42" fill="hold">
                                <p:stCondLst>
                                  <p:cond delay="2700"/>
                                </p:stCondLst>
                                <p:childTnLst>
                                  <p:par>
                                    <p:cTn id="43" presetID="22" presetClass="entr" presetSubtype="8"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0-#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par>
                                    <p:cTn id="53" presetID="2" presetClass="entr" presetSubtype="2"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1+#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par>
                                    <p:cTn id="57" presetID="22" presetClass="entr" presetSubtype="2"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right)">
                                          <p:cBhvr>
                                            <p:cTn id="59" dur="500"/>
                                            <p:tgtEl>
                                              <p:spTgt spid="9"/>
                                            </p:tgtEl>
                                          </p:cBhvr>
                                        </p:animEffect>
                                      </p:childTnLst>
                                    </p:cTn>
                                  </p:par>
                                  <p:par>
                                    <p:cTn id="60" presetID="2" presetClass="entr" presetSubtype="8"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fill="hold"/>
                                            <p:tgtEl>
                                              <p:spTgt spid="12"/>
                                            </p:tgtEl>
                                            <p:attrNameLst>
                                              <p:attrName>ppt_x</p:attrName>
                                            </p:attrNameLst>
                                          </p:cBhvr>
                                          <p:tavLst>
                                            <p:tav tm="0">
                                              <p:val>
                                                <p:strVal val="0-#ppt_w/2"/>
                                              </p:val>
                                            </p:tav>
                                            <p:tav tm="100000">
                                              <p:val>
                                                <p:strVal val="#ppt_x"/>
                                              </p:val>
                                            </p:tav>
                                          </p:tavLst>
                                        </p:anim>
                                        <p:anim calcmode="lin" valueType="num">
                                          <p:cBhvr additive="base">
                                            <p:cTn id="63" dur="500" fill="hold"/>
                                            <p:tgtEl>
                                              <p:spTgt spid="12"/>
                                            </p:tgtEl>
                                            <p:attrNameLst>
                                              <p:attrName>ppt_y</p:attrName>
                                            </p:attrNameLst>
                                          </p:cBhvr>
                                          <p:tavLst>
                                            <p:tav tm="0">
                                              <p:val>
                                                <p:strVal val="#ppt_y"/>
                                              </p:val>
                                            </p:tav>
                                            <p:tav tm="100000">
                                              <p:val>
                                                <p:strVal val="#ppt_y"/>
                                              </p:val>
                                            </p:tav>
                                          </p:tavLst>
                                        </p:anim>
                                      </p:childTnLst>
                                    </p:cTn>
                                  </p:par>
                                  <p:par>
                                    <p:cTn id="64" presetID="22" presetClass="entr" presetSubtype="2" fill="hold" nodeType="with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ipe(right)">
                                          <p:cBhvr>
                                            <p:cTn id="66" dur="500"/>
                                            <p:tgtEl>
                                              <p:spTgt spid="2"/>
                                            </p:tgtEl>
                                          </p:cBhvr>
                                        </p:animEffect>
                                      </p:childTnLst>
                                    </p:cTn>
                                  </p:par>
                                  <p:par>
                                    <p:cTn id="67" presetID="2" presetClass="entr" presetSubtype="2"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fill="hold"/>
                                            <p:tgtEl>
                                              <p:spTgt spid="11"/>
                                            </p:tgtEl>
                                            <p:attrNameLst>
                                              <p:attrName>ppt_x</p:attrName>
                                            </p:attrNameLst>
                                          </p:cBhvr>
                                          <p:tavLst>
                                            <p:tav tm="0">
                                              <p:val>
                                                <p:strVal val="1+#ppt_w/2"/>
                                              </p:val>
                                            </p:tav>
                                            <p:tav tm="100000">
                                              <p:val>
                                                <p:strVal val="#ppt_x"/>
                                              </p:val>
                                            </p:tav>
                                          </p:tavLst>
                                        </p:anim>
                                        <p:anim calcmode="lin" valueType="num">
                                          <p:cBhvr additive="base">
                                            <p:cTn id="70" dur="500" fill="hold"/>
                                            <p:tgtEl>
                                              <p:spTgt spid="11"/>
                                            </p:tgtEl>
                                            <p:attrNameLst>
                                              <p:attrName>ppt_y</p:attrName>
                                            </p:attrNameLst>
                                          </p:cBhvr>
                                          <p:tavLst>
                                            <p:tav tm="0">
                                              <p:val>
                                                <p:strVal val="#ppt_y"/>
                                              </p:val>
                                            </p:tav>
                                            <p:tav tm="100000">
                                              <p:val>
                                                <p:strVal val="#ppt_y"/>
                                              </p:val>
                                            </p:tav>
                                          </p:tavLst>
                                        </p:anim>
                                      </p:childTnLst>
                                    </p:cTn>
                                  </p:par>
                                </p:childTnLst>
                              </p:cTn>
                            </p:par>
                            <p:par>
                              <p:cTn id="71" fill="hold">
                                <p:stCondLst>
                                  <p:cond delay="3200"/>
                                </p:stCondLst>
                                <p:childTnLst>
                                  <p:par>
                                    <p:cTn id="72" presetID="10"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500"/>
                                            <p:tgtEl>
                                              <p:spTgt spid="1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fade">
                                          <p:cBhvr>
                                            <p:cTn id="95" dur="500"/>
                                            <p:tgtEl>
                                              <p:spTgt spid="19"/>
                                            </p:tgtEl>
                                          </p:cBhvr>
                                        </p:animEffect>
                                      </p:childTnLst>
                                    </p:cTn>
                                  </p:par>
                                </p:childTnLst>
                              </p:cTn>
                            </p:par>
                            <p:par>
                              <p:cTn id="96" fill="hold">
                                <p:stCondLst>
                                  <p:cond delay="3700"/>
                                </p:stCondLst>
                                <p:childTnLst>
                                  <p:par>
                                    <p:cTn id="97" presetID="18" presetClass="entr" presetSubtype="6" fill="hold"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strips(downRight)">
                                          <p:cBhvr>
                                            <p:cTn id="99"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Shape 650"/>
          <p:cNvSpPr/>
          <p:nvPr/>
        </p:nvSpPr>
        <p:spPr>
          <a:xfrm>
            <a:off x="3160487" y="1495375"/>
            <a:ext cx="2727207" cy="27272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ysClr val="window" lastClr="FFFFFF">
              <a:lumMod val="75000"/>
            </a:sysClr>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latin typeface="Calibri"/>
              <a:sym typeface="Helvetica Light"/>
            </a:endParaRPr>
          </a:p>
        </p:txBody>
      </p:sp>
      <p:sp>
        <p:nvSpPr>
          <p:cNvPr id="5" name="Shape 674"/>
          <p:cNvSpPr/>
          <p:nvPr/>
        </p:nvSpPr>
        <p:spPr>
          <a:xfrm>
            <a:off x="5001476" y="1540456"/>
            <a:ext cx="1208936" cy="187399"/>
          </a:xfrm>
          <a:custGeom>
            <a:avLst/>
            <a:gdLst/>
            <a:ahLst/>
            <a:cxnLst>
              <a:cxn ang="0">
                <a:pos x="wd2" y="hd2"/>
              </a:cxn>
              <a:cxn ang="5400000">
                <a:pos x="wd2" y="hd2"/>
              </a:cxn>
              <a:cxn ang="10800000">
                <a:pos x="wd2" y="hd2"/>
              </a:cxn>
              <a:cxn ang="16200000">
                <a:pos x="wd2" y="hd2"/>
              </a:cxn>
            </a:cxnLst>
            <a:rect l="0" t="0" r="r" b="b"/>
            <a:pathLst>
              <a:path w="21600" h="16225" extrusionOk="0">
                <a:moveTo>
                  <a:pt x="0" y="16225"/>
                </a:moveTo>
                <a:cubicBezTo>
                  <a:pt x="7570" y="-4562"/>
                  <a:pt x="14770" y="-5375"/>
                  <a:pt x="21600" y="13785"/>
                </a:cubicBezTo>
              </a:path>
            </a:pathLst>
          </a:custGeom>
          <a:ln w="25400">
            <a:solidFill>
              <a:srgbClr val="E20000"/>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 name="Shape 653"/>
          <p:cNvSpPr/>
          <p:nvPr/>
        </p:nvSpPr>
        <p:spPr>
          <a:xfrm>
            <a:off x="3926339" y="1490021"/>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20000"/>
          </a:solidFill>
          <a:ln w="12700" cap="flat">
            <a:solidFill>
              <a:sysClr val="window" lastClr="FFFFFF"/>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7" name="Shape 656"/>
          <p:cNvSpPr/>
          <p:nvPr/>
        </p:nvSpPr>
        <p:spPr>
          <a:xfrm>
            <a:off x="4697542" y="2261225"/>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20000"/>
          </a:solidFill>
          <a:ln w="12700" cap="flat">
            <a:solidFill>
              <a:sysClr val="window" lastClr="FFFFFF"/>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8" name="Shape 659"/>
          <p:cNvSpPr/>
          <p:nvPr/>
        </p:nvSpPr>
        <p:spPr>
          <a:xfrm>
            <a:off x="3926339" y="3032429"/>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20000"/>
          </a:solidFill>
          <a:ln w="12700" cap="flat">
            <a:solidFill>
              <a:sysClr val="window" lastClr="FFFFFF"/>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9" name="Shape 662"/>
          <p:cNvSpPr/>
          <p:nvPr/>
        </p:nvSpPr>
        <p:spPr>
          <a:xfrm>
            <a:off x="3155135" y="2261225"/>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20000"/>
          </a:solidFill>
          <a:ln w="12700" cap="flat">
            <a:solidFill>
              <a:sysClr val="window" lastClr="FFFFFF"/>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10" name="Shape 675"/>
          <p:cNvSpPr/>
          <p:nvPr/>
        </p:nvSpPr>
        <p:spPr>
          <a:xfrm>
            <a:off x="5892896" y="2874656"/>
            <a:ext cx="457727" cy="3862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525" y="3119"/>
                  <a:pt x="18725" y="10319"/>
                  <a:pt x="21600" y="21600"/>
                </a:cubicBezTo>
              </a:path>
            </a:pathLst>
          </a:custGeom>
          <a:ln w="25400">
            <a:solidFill>
              <a:srgbClr val="E20000"/>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1" name="Shape 676"/>
          <p:cNvSpPr/>
          <p:nvPr/>
        </p:nvSpPr>
        <p:spPr>
          <a:xfrm>
            <a:off x="2859823" y="3433971"/>
            <a:ext cx="1080026" cy="343839"/>
          </a:xfrm>
          <a:custGeom>
            <a:avLst/>
            <a:gdLst/>
            <a:ahLst/>
            <a:cxnLst>
              <a:cxn ang="0">
                <a:pos x="wd2" y="hd2"/>
              </a:cxn>
              <a:cxn ang="5400000">
                <a:pos x="wd2" y="hd2"/>
              </a:cxn>
              <a:cxn ang="10800000">
                <a:pos x="wd2" y="hd2"/>
              </a:cxn>
              <a:cxn ang="16200000">
                <a:pos x="wd2" y="hd2"/>
              </a:cxn>
            </a:cxnLst>
            <a:rect l="0" t="0" r="r" b="b"/>
            <a:pathLst>
              <a:path w="21600" h="18880" extrusionOk="0">
                <a:moveTo>
                  <a:pt x="21600" y="17733"/>
                </a:moveTo>
                <a:cubicBezTo>
                  <a:pt x="10878" y="21600"/>
                  <a:pt x="3678" y="15689"/>
                  <a:pt x="0" y="0"/>
                </a:cubicBezTo>
              </a:path>
            </a:pathLst>
          </a:custGeom>
          <a:ln w="25400">
            <a:solidFill>
              <a:srgbClr val="E20000"/>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2" name="Shape 677"/>
          <p:cNvSpPr/>
          <p:nvPr/>
        </p:nvSpPr>
        <p:spPr>
          <a:xfrm>
            <a:off x="2804030" y="1707900"/>
            <a:ext cx="810773" cy="5694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7552" y="9153"/>
                  <a:pt x="10352" y="1953"/>
                  <a:pt x="0" y="0"/>
                </a:cubicBezTo>
              </a:path>
            </a:pathLst>
          </a:custGeom>
          <a:ln w="25400">
            <a:solidFill>
              <a:srgbClr val="E20000"/>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3" name="TextBox 12"/>
          <p:cNvSpPr txBox="1"/>
          <p:nvPr/>
        </p:nvSpPr>
        <p:spPr>
          <a:xfrm>
            <a:off x="6350622" y="1940228"/>
            <a:ext cx="1821778" cy="415498"/>
          </a:xfrm>
          <a:prstGeom prst="rect">
            <a:avLst/>
          </a:prstGeom>
          <a:noFill/>
        </p:spPr>
        <p:txBody>
          <a:bodyPr wrap="square" lIns="0" tIns="0" rIns="0" bIns="0" rtlCol="0">
            <a:spAutoFit/>
          </a:bodyPr>
          <a:lstStyle/>
          <a:p>
            <a:pPr lvl="0" algn="just">
              <a:spcBef>
                <a:spcPct val="0"/>
              </a:spcBef>
              <a:defRPr/>
            </a:pPr>
            <a:r>
              <a:rPr lang="zh-CN" altLang="en-US" sz="900" dirty="0">
                <a:solidFill>
                  <a:prstClr val="black"/>
                </a:solidFill>
                <a:latin typeface="微软雅黑" pitchFamily="34" charset="-122"/>
                <a:ea typeface="微软雅黑" pitchFamily="34" charset="-122"/>
              </a:rPr>
              <a:t>此处添加计划扼要说明，添加简短说明文字。此处添加明年计划的扼要说明，添加简短说明文字</a:t>
            </a:r>
            <a:r>
              <a:rPr lang="zh-CN" altLang="en-US" sz="900" dirty="0" smtClean="0">
                <a:solidFill>
                  <a:prstClr val="black"/>
                </a:solidFill>
                <a:latin typeface="微软雅黑" pitchFamily="34" charset="-122"/>
                <a:ea typeface="微软雅黑" pitchFamily="34" charset="-122"/>
              </a:rPr>
              <a:t>。</a:t>
            </a:r>
            <a:endParaRPr lang="en-US" altLang="zh-CN" sz="900" dirty="0">
              <a:solidFill>
                <a:prstClr val="black"/>
              </a:solidFill>
              <a:latin typeface="微软雅黑" pitchFamily="34" charset="-122"/>
              <a:ea typeface="微软雅黑" pitchFamily="34" charset="-122"/>
            </a:endParaRPr>
          </a:p>
        </p:txBody>
      </p:sp>
      <p:sp>
        <p:nvSpPr>
          <p:cNvPr id="14" name="Text Placeholder 2"/>
          <p:cNvSpPr txBox="1">
            <a:spLocks/>
          </p:cNvSpPr>
          <p:nvPr/>
        </p:nvSpPr>
        <p:spPr>
          <a:xfrm>
            <a:off x="6350623" y="1650561"/>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15" name="TextBox 14"/>
          <p:cNvSpPr txBox="1"/>
          <p:nvPr/>
        </p:nvSpPr>
        <p:spPr>
          <a:xfrm>
            <a:off x="6350622" y="3668420"/>
            <a:ext cx="1821778" cy="415498"/>
          </a:xfrm>
          <a:prstGeom prst="rect">
            <a:avLst/>
          </a:prstGeom>
          <a:noFill/>
        </p:spPr>
        <p:txBody>
          <a:bodyPr wrap="square" lIns="0" tIns="0" rIns="0" bIns="0" rtlCol="0">
            <a:spAutoFit/>
          </a:bodyPr>
          <a:lstStyle/>
          <a:p>
            <a:pPr lvl="0" algn="just">
              <a:spcBef>
                <a:spcPct val="0"/>
              </a:spcBef>
              <a:defRPr/>
            </a:pPr>
            <a:r>
              <a:rPr lang="zh-CN" altLang="en-US" sz="900" dirty="0">
                <a:solidFill>
                  <a:prstClr val="black"/>
                </a:solidFill>
                <a:latin typeface="微软雅黑" pitchFamily="34" charset="-122"/>
                <a:ea typeface="微软雅黑" pitchFamily="34" charset="-122"/>
              </a:rPr>
              <a:t>此处添加计划扼要说明，添加简短说明文字。此处添加明年计划的扼要说明，添加简短说明文字</a:t>
            </a:r>
            <a:r>
              <a:rPr lang="zh-CN" altLang="en-US" sz="900" dirty="0" smtClean="0">
                <a:solidFill>
                  <a:prstClr val="black"/>
                </a:solidFill>
                <a:latin typeface="微软雅黑" pitchFamily="34" charset="-122"/>
                <a:ea typeface="微软雅黑" pitchFamily="34" charset="-122"/>
              </a:rPr>
              <a:t>。</a:t>
            </a:r>
            <a:endParaRPr lang="en-US" altLang="zh-CN" sz="900" dirty="0">
              <a:solidFill>
                <a:prstClr val="black"/>
              </a:solidFill>
              <a:latin typeface="微软雅黑" pitchFamily="34" charset="-122"/>
              <a:ea typeface="微软雅黑" pitchFamily="34" charset="-122"/>
            </a:endParaRPr>
          </a:p>
        </p:txBody>
      </p:sp>
      <p:sp>
        <p:nvSpPr>
          <p:cNvPr id="16" name="Text Placeholder 2"/>
          <p:cNvSpPr txBox="1">
            <a:spLocks/>
          </p:cNvSpPr>
          <p:nvPr/>
        </p:nvSpPr>
        <p:spPr>
          <a:xfrm>
            <a:off x="6350623" y="3359514"/>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17" name="TextBox 16"/>
          <p:cNvSpPr txBox="1"/>
          <p:nvPr/>
        </p:nvSpPr>
        <p:spPr>
          <a:xfrm>
            <a:off x="899592" y="1940228"/>
            <a:ext cx="1814101" cy="415498"/>
          </a:xfrm>
          <a:prstGeom prst="rect">
            <a:avLst/>
          </a:prstGeom>
          <a:noFill/>
        </p:spPr>
        <p:txBody>
          <a:bodyPr wrap="square" lIns="0" tIns="0" rIns="0" bIns="0" rtlCol="0">
            <a:spAutoFit/>
          </a:bodyPr>
          <a:lstStyle/>
          <a:p>
            <a:pPr lvl="0" algn="just">
              <a:spcBef>
                <a:spcPct val="0"/>
              </a:spcBef>
              <a:defRPr/>
            </a:pPr>
            <a:r>
              <a:rPr lang="zh-CN" altLang="en-US" sz="900" dirty="0">
                <a:solidFill>
                  <a:prstClr val="black"/>
                </a:solidFill>
                <a:latin typeface="微软雅黑" pitchFamily="34" charset="-122"/>
                <a:ea typeface="微软雅黑" pitchFamily="34" charset="-122"/>
              </a:rPr>
              <a:t>此处添加计划扼要说明，添加简短说明文字。此处添加明年计划的扼要说明，添加简短说明文字</a:t>
            </a:r>
            <a:r>
              <a:rPr lang="zh-CN" altLang="en-US" sz="900" dirty="0" smtClean="0">
                <a:solidFill>
                  <a:prstClr val="black"/>
                </a:solidFill>
                <a:latin typeface="微软雅黑" pitchFamily="34" charset="-122"/>
                <a:ea typeface="微软雅黑" pitchFamily="34" charset="-122"/>
              </a:rPr>
              <a:t>。</a:t>
            </a:r>
            <a:endParaRPr lang="en-US" altLang="zh-CN" sz="900" dirty="0">
              <a:solidFill>
                <a:prstClr val="black"/>
              </a:solidFill>
              <a:latin typeface="微软雅黑" pitchFamily="34" charset="-122"/>
              <a:ea typeface="微软雅黑" pitchFamily="34" charset="-122"/>
            </a:endParaRPr>
          </a:p>
        </p:txBody>
      </p:sp>
      <p:sp>
        <p:nvSpPr>
          <p:cNvPr id="18" name="Text Placeholder 2"/>
          <p:cNvSpPr txBox="1">
            <a:spLocks/>
          </p:cNvSpPr>
          <p:nvPr/>
        </p:nvSpPr>
        <p:spPr>
          <a:xfrm>
            <a:off x="1043608" y="1654606"/>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19" name="TextBox 18"/>
          <p:cNvSpPr txBox="1"/>
          <p:nvPr/>
        </p:nvSpPr>
        <p:spPr>
          <a:xfrm>
            <a:off x="899593" y="3651870"/>
            <a:ext cx="1810240" cy="415498"/>
          </a:xfrm>
          <a:prstGeom prst="rect">
            <a:avLst/>
          </a:prstGeom>
          <a:noFill/>
        </p:spPr>
        <p:txBody>
          <a:bodyPr wrap="square" lIns="0" tIns="0" rIns="0" bIns="0" rtlCol="0">
            <a:spAutoFit/>
          </a:bodyPr>
          <a:lstStyle/>
          <a:p>
            <a:pPr lvl="0" algn="just">
              <a:spcBef>
                <a:spcPct val="0"/>
              </a:spcBef>
              <a:defRPr/>
            </a:pPr>
            <a:r>
              <a:rPr lang="zh-CN" altLang="en-US" sz="900" dirty="0">
                <a:solidFill>
                  <a:prstClr val="black"/>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900" dirty="0">
              <a:solidFill>
                <a:prstClr val="black"/>
              </a:solidFill>
              <a:latin typeface="微软雅黑" pitchFamily="34" charset="-122"/>
              <a:ea typeface="微软雅黑" pitchFamily="34" charset="-122"/>
            </a:endParaRPr>
          </a:p>
        </p:txBody>
      </p:sp>
      <p:sp>
        <p:nvSpPr>
          <p:cNvPr id="20" name="Text Placeholder 2"/>
          <p:cNvSpPr txBox="1">
            <a:spLocks/>
          </p:cNvSpPr>
          <p:nvPr/>
        </p:nvSpPr>
        <p:spPr>
          <a:xfrm>
            <a:off x="1043608" y="3359514"/>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1" name="Rectangle 28"/>
          <p:cNvSpPr/>
          <p:nvPr/>
        </p:nvSpPr>
        <p:spPr>
          <a:xfrm>
            <a:off x="3926339" y="2017259"/>
            <a:ext cx="1195505" cy="223138"/>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P1</a:t>
            </a:r>
            <a:endParaRPr kumimoji="0" 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Rectangle 33"/>
          <p:cNvSpPr/>
          <p:nvPr/>
        </p:nvSpPr>
        <p:spPr>
          <a:xfrm>
            <a:off x="4692190" y="2775286"/>
            <a:ext cx="1195505" cy="223138"/>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P2</a:t>
            </a:r>
            <a:endParaRPr kumimoji="0" 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Rectangle 35"/>
          <p:cNvSpPr/>
          <p:nvPr/>
        </p:nvSpPr>
        <p:spPr>
          <a:xfrm>
            <a:off x="3157099" y="2775983"/>
            <a:ext cx="1195505" cy="223138"/>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P4</a:t>
            </a:r>
            <a:endParaRPr kumimoji="0" 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Rectangle 36"/>
          <p:cNvSpPr/>
          <p:nvPr/>
        </p:nvSpPr>
        <p:spPr>
          <a:xfrm>
            <a:off x="3926339" y="3560777"/>
            <a:ext cx="1195505" cy="223138"/>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P3</a:t>
            </a:r>
            <a:endParaRPr kumimoji="0" 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childTnLst>
                                </p:cTn>
                              </p:par>
                              <p:par>
                                <p:cTn id="26" presetID="18" presetClass="entr" presetSubtype="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strips(downRight)">
                                      <p:cBhvr>
                                        <p:cTn id="28" dur="500"/>
                                        <p:tgtEl>
                                          <p:spTgt spid="13"/>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3500"/>
                            </p:stCondLst>
                            <p:childTnLst>
                              <p:par>
                                <p:cTn id="41" presetID="1" presetClass="entr" presetSubtype="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childTnLst>
                                </p:cTn>
                              </p:par>
                              <p:par>
                                <p:cTn id="43" presetID="18" presetClass="entr" presetSubtype="6"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strips(downRight)">
                                      <p:cBhvr>
                                        <p:cTn id="45" dur="500"/>
                                        <p:tgtEl>
                                          <p:spTgt spid="15"/>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4500"/>
                            </p:stCondLst>
                            <p:childTnLst>
                              <p:par>
                                <p:cTn id="54" presetID="22" presetClass="entr" presetSubtype="2"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right)">
                                      <p:cBhvr>
                                        <p:cTn id="56" dur="500"/>
                                        <p:tgtEl>
                                          <p:spTgt spid="11"/>
                                        </p:tgtEl>
                                      </p:cBhvr>
                                    </p:animEffect>
                                  </p:childTnLst>
                                </p:cTn>
                              </p:par>
                            </p:childTnLst>
                          </p:cTn>
                        </p:par>
                        <p:par>
                          <p:cTn id="57" fill="hold">
                            <p:stCondLst>
                              <p:cond delay="5000"/>
                            </p:stCondLst>
                            <p:childTnLst>
                              <p:par>
                                <p:cTn id="58" presetID="1" presetClass="entr" presetSubtype="0" fill="hold" grpId="0" nodeType="afterEffect">
                                  <p:stCondLst>
                                    <p:cond delay="0"/>
                                  </p:stCondLst>
                                  <p:childTnLst>
                                    <p:set>
                                      <p:cBhvr>
                                        <p:cTn id="59" dur="1" fill="hold">
                                          <p:stCondLst>
                                            <p:cond delay="0"/>
                                          </p:stCondLst>
                                        </p:cTn>
                                        <p:tgtEl>
                                          <p:spTgt spid="20">
                                            <p:txEl>
                                              <p:pRg st="0" end="0"/>
                                            </p:txEl>
                                          </p:spTgt>
                                        </p:tgtEl>
                                        <p:attrNameLst>
                                          <p:attrName>style.visibility</p:attrName>
                                        </p:attrNameLst>
                                      </p:cBhvr>
                                      <p:to>
                                        <p:strVal val="visible"/>
                                      </p:to>
                                    </p:set>
                                  </p:childTnLst>
                                </p:cTn>
                              </p:par>
                              <p:par>
                                <p:cTn id="60" presetID="18" presetClass="entr" presetSubtype="12"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strips(downLeft)">
                                      <p:cBhvr>
                                        <p:cTn id="62" dur="500"/>
                                        <p:tgtEl>
                                          <p:spTgt spid="19"/>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childTnLst>
                          </p:cTn>
                        </p:par>
                        <p:par>
                          <p:cTn id="70" fill="hold">
                            <p:stCondLst>
                              <p:cond delay="6000"/>
                            </p:stCondLst>
                            <p:childTnLst>
                              <p:par>
                                <p:cTn id="71" presetID="22" presetClass="entr" presetSubtype="2"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right)">
                                      <p:cBhvr>
                                        <p:cTn id="73" dur="500"/>
                                        <p:tgtEl>
                                          <p:spTgt spid="12"/>
                                        </p:tgtEl>
                                      </p:cBhvr>
                                    </p:animEffect>
                                  </p:childTnLst>
                                </p:cTn>
                              </p:par>
                            </p:childTnLst>
                          </p:cTn>
                        </p:par>
                        <p:par>
                          <p:cTn id="74" fill="hold">
                            <p:stCondLst>
                              <p:cond delay="6500"/>
                            </p:stCondLst>
                            <p:childTnLst>
                              <p:par>
                                <p:cTn id="75" presetID="1" presetClass="entr" presetSubtype="0" fill="hold" grpId="0" nodeType="afterEffect">
                                  <p:stCondLst>
                                    <p:cond delay="0"/>
                                  </p:stCondLst>
                                  <p:childTnLst>
                                    <p:set>
                                      <p:cBhvr>
                                        <p:cTn id="76" dur="1" fill="hold">
                                          <p:stCondLst>
                                            <p:cond delay="0"/>
                                          </p:stCondLst>
                                        </p:cTn>
                                        <p:tgtEl>
                                          <p:spTgt spid="18">
                                            <p:txEl>
                                              <p:pRg st="0" end="0"/>
                                            </p:txEl>
                                          </p:spTgt>
                                        </p:tgtEl>
                                        <p:attrNameLst>
                                          <p:attrName>style.visibility</p:attrName>
                                        </p:attrNameLst>
                                      </p:cBhvr>
                                      <p:to>
                                        <p:strVal val="visible"/>
                                      </p:to>
                                    </p:set>
                                  </p:childTnLst>
                                </p:cTn>
                              </p:par>
                              <p:par>
                                <p:cTn id="77" presetID="18" presetClass="entr" presetSubtype="12"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strips(downLeft)">
                                      <p:cBhvr>
                                        <p:cTn id="7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animBg="1"/>
      <p:bldP spid="13" grpId="0"/>
      <p:bldP spid="14" grpId="0" build="p"/>
      <p:bldP spid="15" grpId="0"/>
      <p:bldP spid="16" grpId="0" build="p"/>
      <p:bldP spid="17" grpId="0"/>
      <p:bldP spid="18" grpId="0" build="p"/>
      <p:bldP spid="19" grpId="0"/>
      <p:bldP spid="20" grpId="0" build="p"/>
      <p:bldP spid="21" grpId="0"/>
      <p:bldP spid="22" grpId="0"/>
      <p:bldP spid="23"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Freeform 5"/>
          <p:cNvSpPr>
            <a:spLocks/>
          </p:cNvSpPr>
          <p:nvPr/>
        </p:nvSpPr>
        <p:spPr bwMode="auto">
          <a:xfrm>
            <a:off x="6349389" y="1542817"/>
            <a:ext cx="1448034" cy="130556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2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TextBox 4"/>
          <p:cNvSpPr txBox="1"/>
          <p:nvPr/>
        </p:nvSpPr>
        <p:spPr>
          <a:xfrm>
            <a:off x="6669653" y="1887821"/>
            <a:ext cx="638454" cy="61555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 name="矩形 3"/>
          <p:cNvSpPr/>
          <p:nvPr/>
        </p:nvSpPr>
        <p:spPr>
          <a:xfrm>
            <a:off x="323528" y="987574"/>
            <a:ext cx="6025861" cy="1158747"/>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rgbClr val="E2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 name="Freeform 5"/>
          <p:cNvSpPr>
            <a:spLocks/>
          </p:cNvSpPr>
          <p:nvPr/>
        </p:nvSpPr>
        <p:spPr bwMode="auto">
          <a:xfrm>
            <a:off x="5057360" y="2261636"/>
            <a:ext cx="1448034" cy="130556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2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5"/>
          <p:cNvSpPr>
            <a:spLocks/>
          </p:cNvSpPr>
          <p:nvPr/>
        </p:nvSpPr>
        <p:spPr bwMode="auto">
          <a:xfrm>
            <a:off x="6349389" y="2952517"/>
            <a:ext cx="1448034" cy="130556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2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矩形 3"/>
          <p:cNvSpPr/>
          <p:nvPr/>
        </p:nvSpPr>
        <p:spPr>
          <a:xfrm>
            <a:off x="297644" y="2321074"/>
            <a:ext cx="4608541" cy="1158747"/>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cap="flat" cmpd="sng" algn="ctr">
            <a:solidFill>
              <a:srgbClr val="E2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0" name="矩形 3"/>
          <p:cNvSpPr/>
          <p:nvPr/>
        </p:nvSpPr>
        <p:spPr>
          <a:xfrm>
            <a:off x="323528" y="3654574"/>
            <a:ext cx="6025861" cy="1158747"/>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rgbClr val="E2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nvGrpSpPr>
          <p:cNvPr id="11" name="组合 10"/>
          <p:cNvGrpSpPr/>
          <p:nvPr/>
        </p:nvGrpSpPr>
        <p:grpSpPr>
          <a:xfrm>
            <a:off x="7364635" y="2033180"/>
            <a:ext cx="360284" cy="324836"/>
            <a:chOff x="2142410" y="2298139"/>
            <a:chExt cx="360284" cy="324836"/>
          </a:xfrm>
        </p:grpSpPr>
        <p:sp>
          <p:nvSpPr>
            <p:cNvPr id="12"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alpha val="80000"/>
              </a:sys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BBB37"/>
                </a:solidFill>
                <a:effectLst/>
                <a:uLnTx/>
                <a:uFillTx/>
              </a:endParaRPr>
            </a:p>
          </p:txBody>
        </p:sp>
        <p:sp>
          <p:nvSpPr>
            <p:cNvPr id="13" name="TextBox 12"/>
            <p:cNvSpPr txBox="1"/>
            <p:nvPr/>
          </p:nvSpPr>
          <p:spPr>
            <a:xfrm>
              <a:off x="2221796" y="2306669"/>
              <a:ext cx="201512" cy="30777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rPr>
                <a:t>1</a:t>
              </a:r>
              <a:endParaRPr kumimoji="0" lang="zh-CN" altLang="en-US" sz="2000" b="1"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endParaRPr>
            </a:p>
          </p:txBody>
        </p:sp>
      </p:grpSp>
      <p:sp>
        <p:nvSpPr>
          <p:cNvPr id="14" name="TextBox 13"/>
          <p:cNvSpPr txBox="1"/>
          <p:nvPr/>
        </p:nvSpPr>
        <p:spPr>
          <a:xfrm>
            <a:off x="5365719" y="2607399"/>
            <a:ext cx="638454" cy="61555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5" name="组合 14"/>
          <p:cNvGrpSpPr/>
          <p:nvPr/>
        </p:nvGrpSpPr>
        <p:grpSpPr>
          <a:xfrm>
            <a:off x="6060701" y="2752758"/>
            <a:ext cx="360284" cy="324836"/>
            <a:chOff x="2142410" y="2298139"/>
            <a:chExt cx="360284" cy="324836"/>
          </a:xfrm>
        </p:grpSpPr>
        <p:sp>
          <p:nvSpPr>
            <p:cNvPr id="16"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alpha val="80000"/>
              </a:sys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TextBox 16"/>
            <p:cNvSpPr txBox="1"/>
            <p:nvPr/>
          </p:nvSpPr>
          <p:spPr>
            <a:xfrm>
              <a:off x="2221796" y="2306669"/>
              <a:ext cx="201512" cy="30777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rPr>
                <a:t>2</a:t>
              </a:r>
              <a:endParaRPr kumimoji="0" lang="zh-CN" altLang="en-US" sz="2000" b="1"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endParaRPr>
            </a:p>
          </p:txBody>
        </p:sp>
      </p:grpSp>
      <p:sp>
        <p:nvSpPr>
          <p:cNvPr id="18" name="TextBox 17"/>
          <p:cNvSpPr txBox="1"/>
          <p:nvPr/>
        </p:nvSpPr>
        <p:spPr>
          <a:xfrm>
            <a:off x="6669653" y="3297521"/>
            <a:ext cx="638454" cy="61555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9" name="组合 18"/>
          <p:cNvGrpSpPr/>
          <p:nvPr/>
        </p:nvGrpSpPr>
        <p:grpSpPr>
          <a:xfrm>
            <a:off x="7364635" y="3442880"/>
            <a:ext cx="360284" cy="324836"/>
            <a:chOff x="2142410" y="2298139"/>
            <a:chExt cx="360284" cy="324836"/>
          </a:xfrm>
        </p:grpSpPr>
        <p:sp>
          <p:nvSpPr>
            <p:cNvPr id="20"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alpha val="80000"/>
              </a:sys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TextBox 20"/>
            <p:cNvSpPr txBox="1"/>
            <p:nvPr/>
          </p:nvSpPr>
          <p:spPr>
            <a:xfrm>
              <a:off x="2221796" y="2306669"/>
              <a:ext cx="201512" cy="30777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lumMod val="50000"/>
                    </a:prstClr>
                  </a:solidFill>
                  <a:effectLst/>
                  <a:uLnTx/>
                  <a:uFillTx/>
                  <a:latin typeface="微软雅黑" pitchFamily="34" charset="-122"/>
                  <a:ea typeface="微软雅黑" pitchFamily="34" charset="-122"/>
                </a:rPr>
                <a:t>3</a:t>
              </a:r>
              <a:endParaRPr kumimoji="0" lang="zh-CN" altLang="en-US" sz="2000" b="1"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endParaRPr>
            </a:p>
          </p:txBody>
        </p:sp>
      </p:grpSp>
      <p:sp>
        <p:nvSpPr>
          <p:cNvPr id="22" name="TextBox 21"/>
          <p:cNvSpPr txBox="1"/>
          <p:nvPr/>
        </p:nvSpPr>
        <p:spPr>
          <a:xfrm>
            <a:off x="984561" y="1387410"/>
            <a:ext cx="4350186" cy="359073"/>
          </a:xfrm>
          <a:prstGeom prst="rect">
            <a:avLst/>
          </a:prstGeom>
          <a:noFill/>
        </p:spPr>
        <p:txBody>
          <a:bodyPr wrap="square" lIns="0" tIns="0" rIns="0" bIns="0" rtlCol="0">
            <a:spAutoFit/>
          </a:bodyPr>
          <a:lstStyle/>
          <a:p>
            <a:pPr algn="just">
              <a:lnSpc>
                <a:spcPts val="1400"/>
              </a:lnSpc>
              <a:defRPr/>
            </a:pPr>
            <a:r>
              <a:rPr lang="zh-CN" altLang="en-US" sz="1200" kern="0" dirty="0">
                <a:solidFill>
                  <a:sysClr val="windowText" lastClr="000000">
                    <a:lumMod val="65000"/>
                    <a:lumOff val="35000"/>
                  </a:sysClr>
                </a:solidFill>
                <a:latin typeface="微软雅黑" pitchFamily="34" charset="-122"/>
                <a:ea typeface="微软雅黑" pitchFamily="34" charset="-122"/>
              </a:rPr>
              <a:t>详写内容</a:t>
            </a:r>
            <a:r>
              <a:rPr lang="en-US" altLang="zh-CN" sz="1200" kern="0" dirty="0">
                <a:solidFill>
                  <a:sysClr val="windowText" lastClr="000000">
                    <a:lumMod val="65000"/>
                    <a:lumOff val="35000"/>
                  </a:sysClr>
                </a:solidFill>
                <a:latin typeface="微软雅黑" pitchFamily="34" charset="-122"/>
                <a:ea typeface="微软雅黑" pitchFamily="34" charset="-122"/>
              </a:rPr>
              <a:t>……</a:t>
            </a:r>
            <a:r>
              <a:rPr lang="zh-CN" altLang="en-US" sz="1200" kern="0" dirty="0">
                <a:solidFill>
                  <a:sysClr val="windowText" lastClr="000000">
                    <a:lumMod val="65000"/>
                    <a:lumOff val="3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ysClr val="windowText" lastClr="000000">
                  <a:lumMod val="65000"/>
                  <a:lumOff val="35000"/>
                </a:sysClr>
              </a:solidFill>
              <a:latin typeface="微软雅黑" pitchFamily="34" charset="-122"/>
              <a:ea typeface="微软雅黑" pitchFamily="34" charset="-122"/>
            </a:endParaRPr>
          </a:p>
        </p:txBody>
      </p:sp>
      <p:sp>
        <p:nvSpPr>
          <p:cNvPr id="23" name="TextBox 22"/>
          <p:cNvSpPr txBox="1"/>
          <p:nvPr/>
        </p:nvSpPr>
        <p:spPr>
          <a:xfrm>
            <a:off x="890574" y="2639672"/>
            <a:ext cx="3289002" cy="538609"/>
          </a:xfrm>
          <a:prstGeom prst="rect">
            <a:avLst/>
          </a:prstGeom>
          <a:noFill/>
        </p:spPr>
        <p:txBody>
          <a:bodyPr wrap="square" lIns="0" tIns="0" rIns="0" bIns="0" rtlCol="0">
            <a:spAutoFit/>
          </a:bodyPr>
          <a:lstStyle/>
          <a:p>
            <a:pPr algn="just">
              <a:lnSpc>
                <a:spcPts val="1400"/>
              </a:lnSpc>
              <a:defRPr/>
            </a:pPr>
            <a:r>
              <a:rPr lang="zh-CN" altLang="en-US" sz="1200" kern="0" dirty="0">
                <a:solidFill>
                  <a:sysClr val="windowText" lastClr="000000">
                    <a:lumMod val="65000"/>
                    <a:lumOff val="35000"/>
                  </a:sysClr>
                </a:solidFill>
                <a:latin typeface="微软雅黑" pitchFamily="34" charset="-122"/>
                <a:ea typeface="微软雅黑" pitchFamily="34" charset="-122"/>
              </a:rPr>
              <a:t>详写内容</a:t>
            </a:r>
            <a:r>
              <a:rPr lang="en-US" altLang="zh-CN" sz="1200" kern="0" dirty="0">
                <a:solidFill>
                  <a:sysClr val="windowText" lastClr="000000">
                    <a:lumMod val="65000"/>
                    <a:lumOff val="35000"/>
                  </a:sysClr>
                </a:solidFill>
                <a:latin typeface="微软雅黑" pitchFamily="34" charset="-122"/>
                <a:ea typeface="微软雅黑" pitchFamily="34" charset="-122"/>
              </a:rPr>
              <a:t>……</a:t>
            </a:r>
            <a:r>
              <a:rPr lang="zh-CN" altLang="en-US" sz="1200" kern="0" dirty="0">
                <a:solidFill>
                  <a:sysClr val="windowText" lastClr="000000">
                    <a:lumMod val="65000"/>
                    <a:lumOff val="3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ysClr val="windowText" lastClr="000000">
                  <a:lumMod val="65000"/>
                  <a:lumOff val="35000"/>
                </a:sysClr>
              </a:solidFill>
              <a:latin typeface="微软雅黑" pitchFamily="34" charset="-122"/>
              <a:ea typeface="微软雅黑" pitchFamily="34" charset="-122"/>
            </a:endParaRPr>
          </a:p>
        </p:txBody>
      </p:sp>
      <p:sp>
        <p:nvSpPr>
          <p:cNvPr id="24" name="TextBox 23"/>
          <p:cNvSpPr txBox="1"/>
          <p:nvPr/>
        </p:nvSpPr>
        <p:spPr>
          <a:xfrm>
            <a:off x="984561" y="4054410"/>
            <a:ext cx="4350186" cy="359073"/>
          </a:xfrm>
          <a:prstGeom prst="rect">
            <a:avLst/>
          </a:prstGeom>
          <a:noFill/>
        </p:spPr>
        <p:txBody>
          <a:bodyPr wrap="square" lIns="0" tIns="0" rIns="0" bIns="0" rtlCol="0">
            <a:spAutoFit/>
          </a:bodyPr>
          <a:lstStyle/>
          <a:p>
            <a:pPr algn="just">
              <a:lnSpc>
                <a:spcPts val="1400"/>
              </a:lnSpc>
              <a:defRPr/>
            </a:pPr>
            <a:r>
              <a:rPr lang="zh-CN" altLang="en-US" sz="1200" kern="0" dirty="0">
                <a:solidFill>
                  <a:sysClr val="windowText" lastClr="000000">
                    <a:lumMod val="65000"/>
                    <a:lumOff val="35000"/>
                  </a:sysClr>
                </a:solidFill>
                <a:latin typeface="微软雅黑" pitchFamily="34" charset="-122"/>
                <a:ea typeface="微软雅黑" pitchFamily="34" charset="-122"/>
              </a:rPr>
              <a:t>详写内容</a:t>
            </a:r>
            <a:r>
              <a:rPr lang="en-US" altLang="zh-CN" sz="1200" kern="0" dirty="0">
                <a:solidFill>
                  <a:sysClr val="windowText" lastClr="000000">
                    <a:lumMod val="65000"/>
                    <a:lumOff val="35000"/>
                  </a:sysClr>
                </a:solidFill>
                <a:latin typeface="微软雅黑" pitchFamily="34" charset="-122"/>
                <a:ea typeface="微软雅黑" pitchFamily="34" charset="-122"/>
              </a:rPr>
              <a:t>……</a:t>
            </a:r>
            <a:r>
              <a:rPr lang="zh-CN" altLang="en-US" sz="1200" kern="0" dirty="0">
                <a:solidFill>
                  <a:sysClr val="windowText" lastClr="000000">
                    <a:lumMod val="65000"/>
                    <a:lumOff val="3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fltVal val="0.5"/>
                                          </p:val>
                                        </p:tav>
                                        <p:tav tm="100000">
                                          <p:val>
                                            <p:strVal val="#ppt_y"/>
                                          </p:val>
                                        </p:tav>
                                      </p:tavLst>
                                    </p:anim>
                                  </p:childTnLst>
                                </p:cTn>
                              </p:par>
                              <p:par>
                                <p:cTn id="16" presetID="53" presetClass="entr" presetSubtype="528"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anim calcmode="lin" valueType="num">
                                      <p:cBhvr>
                                        <p:cTn id="21" dur="500" fill="hold"/>
                                        <p:tgtEl>
                                          <p:spTgt spid="3"/>
                                        </p:tgtEl>
                                        <p:attrNameLst>
                                          <p:attrName>ppt_x</p:attrName>
                                        </p:attrNameLst>
                                      </p:cBhvr>
                                      <p:tavLst>
                                        <p:tav tm="0">
                                          <p:val>
                                            <p:fltVal val="0.5"/>
                                          </p:val>
                                        </p:tav>
                                        <p:tav tm="100000">
                                          <p:val>
                                            <p:strVal val="#ppt_x"/>
                                          </p:val>
                                        </p:tav>
                                      </p:tavLst>
                                    </p:anim>
                                    <p:anim calcmode="lin" valueType="num">
                                      <p:cBhvr>
                                        <p:cTn id="22" dur="500" fill="hold"/>
                                        <p:tgtEl>
                                          <p:spTgt spid="3"/>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fltVal val="0.5"/>
                                          </p:val>
                                        </p:tav>
                                        <p:tav tm="100000">
                                          <p:val>
                                            <p:strVal val="#ppt_y"/>
                                          </p:val>
                                        </p:tav>
                                      </p:tavLst>
                                    </p:anim>
                                  </p:childTnLst>
                                </p:cTn>
                              </p:par>
                              <p:par>
                                <p:cTn id="30" presetID="53" presetClass="entr" presetSubtype="528" fill="hold" grpId="0" nodeType="withEffect">
                                  <p:stCondLst>
                                    <p:cond delay="20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anim calcmode="lin" valueType="num">
                                      <p:cBhvr>
                                        <p:cTn id="35" dur="500" fill="hold"/>
                                        <p:tgtEl>
                                          <p:spTgt spid="8"/>
                                        </p:tgtEl>
                                        <p:attrNameLst>
                                          <p:attrName>ppt_x</p:attrName>
                                        </p:attrNameLst>
                                      </p:cBhvr>
                                      <p:tavLst>
                                        <p:tav tm="0">
                                          <p:val>
                                            <p:fltVal val="0.5"/>
                                          </p:val>
                                        </p:tav>
                                        <p:tav tm="100000">
                                          <p:val>
                                            <p:strVal val="#ppt_x"/>
                                          </p:val>
                                        </p:tav>
                                      </p:tavLst>
                                    </p:anim>
                                    <p:anim calcmode="lin" valueType="num">
                                      <p:cBhvr>
                                        <p:cTn id="36" dur="500" fill="hold"/>
                                        <p:tgtEl>
                                          <p:spTgt spid="8"/>
                                        </p:tgtEl>
                                        <p:attrNameLst>
                                          <p:attrName>ppt_y</p:attrName>
                                        </p:attrNameLst>
                                      </p:cBhvr>
                                      <p:tavLst>
                                        <p:tav tm="0">
                                          <p:val>
                                            <p:fltVal val="0.5"/>
                                          </p:val>
                                        </p:tav>
                                        <p:tav tm="100000">
                                          <p:val>
                                            <p:strVal val="#ppt_y"/>
                                          </p:val>
                                        </p:tav>
                                      </p:tavLst>
                                    </p:anim>
                                  </p:childTnLst>
                                </p:cTn>
                              </p:par>
                              <p:par>
                                <p:cTn id="37" presetID="53" presetClass="entr" presetSubtype="528" fill="hold" grpId="0" nodeType="withEffect">
                                  <p:stCondLst>
                                    <p:cond delay="20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fltVal val="0.5"/>
                                          </p:val>
                                        </p:tav>
                                        <p:tav tm="100000">
                                          <p:val>
                                            <p:strVal val="#ppt_x"/>
                                          </p:val>
                                        </p:tav>
                                      </p:tavLst>
                                    </p:anim>
                                    <p:anim calcmode="lin" valueType="num">
                                      <p:cBhvr>
                                        <p:cTn id="43" dur="500" fill="hold"/>
                                        <p:tgtEl>
                                          <p:spTgt spid="18"/>
                                        </p:tgtEl>
                                        <p:attrNameLst>
                                          <p:attrName>ppt_y</p:attrName>
                                        </p:attrNameLst>
                                      </p:cBhvr>
                                      <p:tavLst>
                                        <p:tav tm="0">
                                          <p:val>
                                            <p:fltVal val="0.5"/>
                                          </p:val>
                                        </p:tav>
                                        <p:tav tm="100000">
                                          <p:val>
                                            <p:strVal val="#ppt_y"/>
                                          </p:val>
                                        </p:tav>
                                      </p:tavLst>
                                    </p:anim>
                                  </p:childTnLst>
                                </p:cTn>
                              </p:par>
                              <p:par>
                                <p:cTn id="44" presetID="53" presetClass="entr" presetSubtype="528" fill="hold" nodeType="withEffect">
                                  <p:stCondLst>
                                    <p:cond delay="2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anim calcmode="lin" valueType="num">
                                      <p:cBhvr>
                                        <p:cTn id="49" dur="500" fill="hold"/>
                                        <p:tgtEl>
                                          <p:spTgt spid="19"/>
                                        </p:tgtEl>
                                        <p:attrNameLst>
                                          <p:attrName>ppt_x</p:attrName>
                                        </p:attrNameLst>
                                      </p:cBhvr>
                                      <p:tavLst>
                                        <p:tav tm="0">
                                          <p:val>
                                            <p:fltVal val="0.5"/>
                                          </p:val>
                                        </p:tav>
                                        <p:tav tm="100000">
                                          <p:val>
                                            <p:strVal val="#ppt_x"/>
                                          </p:val>
                                        </p:tav>
                                      </p:tavLst>
                                    </p:anim>
                                    <p:anim calcmode="lin" valueType="num">
                                      <p:cBhvr>
                                        <p:cTn id="50" dur="500" fill="hold"/>
                                        <p:tgtEl>
                                          <p:spTgt spid="19"/>
                                        </p:tgtEl>
                                        <p:attrNameLst>
                                          <p:attrName>ppt_y</p:attrName>
                                        </p:attrNameLst>
                                      </p:cBhvr>
                                      <p:tavLst>
                                        <p:tav tm="0">
                                          <p:val>
                                            <p:fltVal val="0.5"/>
                                          </p:val>
                                        </p:tav>
                                        <p:tav tm="100000">
                                          <p:val>
                                            <p:strVal val="#ppt_y"/>
                                          </p:val>
                                        </p:tav>
                                      </p:tavLst>
                                    </p:anim>
                                  </p:childTnLst>
                                </p:cTn>
                              </p:par>
                              <p:par>
                                <p:cTn id="51" presetID="53" presetClass="entr" presetSubtype="528" fill="hold" grpId="0" nodeType="withEffect">
                                  <p:stCondLst>
                                    <p:cond delay="40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anim calcmode="lin" valueType="num">
                                      <p:cBhvr>
                                        <p:cTn id="56" dur="500" fill="hold"/>
                                        <p:tgtEl>
                                          <p:spTgt spid="7"/>
                                        </p:tgtEl>
                                        <p:attrNameLst>
                                          <p:attrName>ppt_x</p:attrName>
                                        </p:attrNameLst>
                                      </p:cBhvr>
                                      <p:tavLst>
                                        <p:tav tm="0">
                                          <p:val>
                                            <p:fltVal val="0.5"/>
                                          </p:val>
                                        </p:tav>
                                        <p:tav tm="100000">
                                          <p:val>
                                            <p:strVal val="#ppt_x"/>
                                          </p:val>
                                        </p:tav>
                                      </p:tavLst>
                                    </p:anim>
                                    <p:anim calcmode="lin" valueType="num">
                                      <p:cBhvr>
                                        <p:cTn id="57" dur="500" fill="hold"/>
                                        <p:tgtEl>
                                          <p:spTgt spid="7"/>
                                        </p:tgtEl>
                                        <p:attrNameLst>
                                          <p:attrName>ppt_y</p:attrName>
                                        </p:attrNameLst>
                                      </p:cBhvr>
                                      <p:tavLst>
                                        <p:tav tm="0">
                                          <p:val>
                                            <p:fltVal val="0.5"/>
                                          </p:val>
                                        </p:tav>
                                        <p:tav tm="100000">
                                          <p:val>
                                            <p:strVal val="#ppt_y"/>
                                          </p:val>
                                        </p:tav>
                                      </p:tavLst>
                                    </p:anim>
                                  </p:childTnLst>
                                </p:cTn>
                              </p:par>
                              <p:par>
                                <p:cTn id="58" presetID="53" presetClass="entr" presetSubtype="528" fill="hold" grpId="0" nodeType="withEffect">
                                  <p:stCondLst>
                                    <p:cond delay="40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anim calcmode="lin" valueType="num">
                                      <p:cBhvr>
                                        <p:cTn id="63" dur="500" fill="hold"/>
                                        <p:tgtEl>
                                          <p:spTgt spid="14"/>
                                        </p:tgtEl>
                                        <p:attrNameLst>
                                          <p:attrName>ppt_x</p:attrName>
                                        </p:attrNameLst>
                                      </p:cBhvr>
                                      <p:tavLst>
                                        <p:tav tm="0">
                                          <p:val>
                                            <p:fltVal val="0.5"/>
                                          </p:val>
                                        </p:tav>
                                        <p:tav tm="100000">
                                          <p:val>
                                            <p:strVal val="#ppt_x"/>
                                          </p:val>
                                        </p:tav>
                                      </p:tavLst>
                                    </p:anim>
                                    <p:anim calcmode="lin" valueType="num">
                                      <p:cBhvr>
                                        <p:cTn id="64" dur="500" fill="hold"/>
                                        <p:tgtEl>
                                          <p:spTgt spid="14"/>
                                        </p:tgtEl>
                                        <p:attrNameLst>
                                          <p:attrName>ppt_y</p:attrName>
                                        </p:attrNameLst>
                                      </p:cBhvr>
                                      <p:tavLst>
                                        <p:tav tm="0">
                                          <p:val>
                                            <p:fltVal val="0.5"/>
                                          </p:val>
                                        </p:tav>
                                        <p:tav tm="100000">
                                          <p:val>
                                            <p:strVal val="#ppt_y"/>
                                          </p:val>
                                        </p:tav>
                                      </p:tavLst>
                                    </p:anim>
                                  </p:childTnLst>
                                </p:cTn>
                              </p:par>
                              <p:par>
                                <p:cTn id="65" presetID="53" presetClass="entr" presetSubtype="528" fill="hold" nodeType="withEffect">
                                  <p:stCondLst>
                                    <p:cond delay="40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anim calcmode="lin" valueType="num">
                                      <p:cBhvr>
                                        <p:cTn id="70" dur="500" fill="hold"/>
                                        <p:tgtEl>
                                          <p:spTgt spid="15"/>
                                        </p:tgtEl>
                                        <p:attrNameLst>
                                          <p:attrName>ppt_x</p:attrName>
                                        </p:attrNameLst>
                                      </p:cBhvr>
                                      <p:tavLst>
                                        <p:tav tm="0">
                                          <p:val>
                                            <p:fltVal val="0.5"/>
                                          </p:val>
                                        </p:tav>
                                        <p:tav tm="100000">
                                          <p:val>
                                            <p:strVal val="#ppt_x"/>
                                          </p:val>
                                        </p:tav>
                                      </p:tavLst>
                                    </p:anim>
                                    <p:anim calcmode="lin" valueType="num">
                                      <p:cBhvr>
                                        <p:cTn id="71" dur="500" fill="hold"/>
                                        <p:tgtEl>
                                          <p:spTgt spid="15"/>
                                        </p:tgtEl>
                                        <p:attrNameLst>
                                          <p:attrName>ppt_y</p:attrName>
                                        </p:attrNameLst>
                                      </p:cBhvr>
                                      <p:tavLst>
                                        <p:tav tm="0">
                                          <p:val>
                                            <p:fltVal val="0.5"/>
                                          </p:val>
                                        </p:tav>
                                        <p:tav tm="100000">
                                          <p:val>
                                            <p:strVal val="#ppt_y"/>
                                          </p:val>
                                        </p:tav>
                                      </p:tavLst>
                                    </p:anim>
                                  </p:childTnLst>
                                </p:cTn>
                              </p:par>
                            </p:childTnLst>
                          </p:cTn>
                        </p:par>
                        <p:par>
                          <p:cTn id="72" fill="hold">
                            <p:stCondLst>
                              <p:cond delay="1400"/>
                            </p:stCondLst>
                            <p:childTnLst>
                              <p:par>
                                <p:cTn id="73" presetID="55"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1000" fill="hold"/>
                                        <p:tgtEl>
                                          <p:spTgt spid="22"/>
                                        </p:tgtEl>
                                        <p:attrNameLst>
                                          <p:attrName>ppt_w</p:attrName>
                                        </p:attrNameLst>
                                      </p:cBhvr>
                                      <p:tavLst>
                                        <p:tav tm="0">
                                          <p:val>
                                            <p:strVal val="#ppt_w*0.70"/>
                                          </p:val>
                                        </p:tav>
                                        <p:tav tm="100000">
                                          <p:val>
                                            <p:strVal val="#ppt_w"/>
                                          </p:val>
                                        </p:tav>
                                      </p:tavLst>
                                    </p:anim>
                                    <p:anim calcmode="lin" valueType="num">
                                      <p:cBhvr>
                                        <p:cTn id="76" dur="1000" fill="hold"/>
                                        <p:tgtEl>
                                          <p:spTgt spid="22"/>
                                        </p:tgtEl>
                                        <p:attrNameLst>
                                          <p:attrName>ppt_h</p:attrName>
                                        </p:attrNameLst>
                                      </p:cBhvr>
                                      <p:tavLst>
                                        <p:tav tm="0">
                                          <p:val>
                                            <p:strVal val="#ppt_h"/>
                                          </p:val>
                                        </p:tav>
                                        <p:tav tm="100000">
                                          <p:val>
                                            <p:strVal val="#ppt_h"/>
                                          </p:val>
                                        </p:tav>
                                      </p:tavLst>
                                    </p:anim>
                                    <p:animEffect transition="in" filter="fade">
                                      <p:cBhvr>
                                        <p:cTn id="77" dur="1000"/>
                                        <p:tgtEl>
                                          <p:spTgt spid="22"/>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6"/>
                                        </p:tgtEl>
                                        <p:attrNameLst>
                                          <p:attrName>style.visibility</p:attrName>
                                        </p:attrNameLst>
                                      </p:cBhvr>
                                      <p:to>
                                        <p:strVal val="visible"/>
                                      </p:to>
                                    </p:set>
                                    <p:anim calcmode="lin" valueType="num">
                                      <p:cBhvr>
                                        <p:cTn id="80" dur="1000" fill="hold"/>
                                        <p:tgtEl>
                                          <p:spTgt spid="6"/>
                                        </p:tgtEl>
                                        <p:attrNameLst>
                                          <p:attrName>ppt_w</p:attrName>
                                        </p:attrNameLst>
                                      </p:cBhvr>
                                      <p:tavLst>
                                        <p:tav tm="0">
                                          <p:val>
                                            <p:strVal val="#ppt_w*0.70"/>
                                          </p:val>
                                        </p:tav>
                                        <p:tav tm="100000">
                                          <p:val>
                                            <p:strVal val="#ppt_w"/>
                                          </p:val>
                                        </p:tav>
                                      </p:tavLst>
                                    </p:anim>
                                    <p:anim calcmode="lin" valueType="num">
                                      <p:cBhvr>
                                        <p:cTn id="81" dur="1000" fill="hold"/>
                                        <p:tgtEl>
                                          <p:spTgt spid="6"/>
                                        </p:tgtEl>
                                        <p:attrNameLst>
                                          <p:attrName>ppt_h</p:attrName>
                                        </p:attrNameLst>
                                      </p:cBhvr>
                                      <p:tavLst>
                                        <p:tav tm="0">
                                          <p:val>
                                            <p:strVal val="#ppt_h"/>
                                          </p:val>
                                        </p:tav>
                                        <p:tav tm="100000">
                                          <p:val>
                                            <p:strVal val="#ppt_h"/>
                                          </p:val>
                                        </p:tav>
                                      </p:tavLst>
                                    </p:anim>
                                    <p:animEffect transition="in" filter="fade">
                                      <p:cBhvr>
                                        <p:cTn id="82" dur="1000"/>
                                        <p:tgtEl>
                                          <p:spTgt spid="6"/>
                                        </p:tgtEl>
                                      </p:cBhvr>
                                    </p:animEffect>
                                  </p:childTnLst>
                                </p:cTn>
                              </p:par>
                              <p:par>
                                <p:cTn id="83" presetID="55" presetClass="entr" presetSubtype="0" fill="hold" grpId="0" nodeType="withEffect">
                                  <p:stCondLst>
                                    <p:cond delay="400"/>
                                  </p:stCondLst>
                                  <p:childTnLst>
                                    <p:set>
                                      <p:cBhvr>
                                        <p:cTn id="84" dur="1" fill="hold">
                                          <p:stCondLst>
                                            <p:cond delay="0"/>
                                          </p:stCondLst>
                                        </p:cTn>
                                        <p:tgtEl>
                                          <p:spTgt spid="23"/>
                                        </p:tgtEl>
                                        <p:attrNameLst>
                                          <p:attrName>style.visibility</p:attrName>
                                        </p:attrNameLst>
                                      </p:cBhvr>
                                      <p:to>
                                        <p:strVal val="visible"/>
                                      </p:to>
                                    </p:set>
                                    <p:anim calcmode="lin" valueType="num">
                                      <p:cBhvr>
                                        <p:cTn id="85" dur="1000" fill="hold"/>
                                        <p:tgtEl>
                                          <p:spTgt spid="23"/>
                                        </p:tgtEl>
                                        <p:attrNameLst>
                                          <p:attrName>ppt_w</p:attrName>
                                        </p:attrNameLst>
                                      </p:cBhvr>
                                      <p:tavLst>
                                        <p:tav tm="0">
                                          <p:val>
                                            <p:strVal val="#ppt_w*0.70"/>
                                          </p:val>
                                        </p:tav>
                                        <p:tav tm="100000">
                                          <p:val>
                                            <p:strVal val="#ppt_w"/>
                                          </p:val>
                                        </p:tav>
                                      </p:tavLst>
                                    </p:anim>
                                    <p:anim calcmode="lin" valueType="num">
                                      <p:cBhvr>
                                        <p:cTn id="86" dur="1000" fill="hold"/>
                                        <p:tgtEl>
                                          <p:spTgt spid="23"/>
                                        </p:tgtEl>
                                        <p:attrNameLst>
                                          <p:attrName>ppt_h</p:attrName>
                                        </p:attrNameLst>
                                      </p:cBhvr>
                                      <p:tavLst>
                                        <p:tav tm="0">
                                          <p:val>
                                            <p:strVal val="#ppt_h"/>
                                          </p:val>
                                        </p:tav>
                                        <p:tav tm="100000">
                                          <p:val>
                                            <p:strVal val="#ppt_h"/>
                                          </p:val>
                                        </p:tav>
                                      </p:tavLst>
                                    </p:anim>
                                    <p:animEffect transition="in" filter="fade">
                                      <p:cBhvr>
                                        <p:cTn id="87" dur="1000"/>
                                        <p:tgtEl>
                                          <p:spTgt spid="23"/>
                                        </p:tgtEl>
                                      </p:cBhvr>
                                    </p:animEffect>
                                  </p:childTnLst>
                                </p:cTn>
                              </p:par>
                              <p:par>
                                <p:cTn id="88" presetID="55" presetClass="entr" presetSubtype="0" fill="hold" grpId="0" nodeType="withEffect">
                                  <p:stCondLst>
                                    <p:cond delay="400"/>
                                  </p:stCondLst>
                                  <p:childTnLst>
                                    <p:set>
                                      <p:cBhvr>
                                        <p:cTn id="89" dur="1" fill="hold">
                                          <p:stCondLst>
                                            <p:cond delay="0"/>
                                          </p:stCondLst>
                                        </p:cTn>
                                        <p:tgtEl>
                                          <p:spTgt spid="9"/>
                                        </p:tgtEl>
                                        <p:attrNameLst>
                                          <p:attrName>style.visibility</p:attrName>
                                        </p:attrNameLst>
                                      </p:cBhvr>
                                      <p:to>
                                        <p:strVal val="visible"/>
                                      </p:to>
                                    </p:set>
                                    <p:anim calcmode="lin" valueType="num">
                                      <p:cBhvr>
                                        <p:cTn id="90" dur="1000" fill="hold"/>
                                        <p:tgtEl>
                                          <p:spTgt spid="9"/>
                                        </p:tgtEl>
                                        <p:attrNameLst>
                                          <p:attrName>ppt_w</p:attrName>
                                        </p:attrNameLst>
                                      </p:cBhvr>
                                      <p:tavLst>
                                        <p:tav tm="0">
                                          <p:val>
                                            <p:strVal val="#ppt_w*0.70"/>
                                          </p:val>
                                        </p:tav>
                                        <p:tav tm="100000">
                                          <p:val>
                                            <p:strVal val="#ppt_w"/>
                                          </p:val>
                                        </p:tav>
                                      </p:tavLst>
                                    </p:anim>
                                    <p:anim calcmode="lin" valueType="num">
                                      <p:cBhvr>
                                        <p:cTn id="91" dur="1000" fill="hold"/>
                                        <p:tgtEl>
                                          <p:spTgt spid="9"/>
                                        </p:tgtEl>
                                        <p:attrNameLst>
                                          <p:attrName>ppt_h</p:attrName>
                                        </p:attrNameLst>
                                      </p:cBhvr>
                                      <p:tavLst>
                                        <p:tav tm="0">
                                          <p:val>
                                            <p:strVal val="#ppt_h"/>
                                          </p:val>
                                        </p:tav>
                                        <p:tav tm="100000">
                                          <p:val>
                                            <p:strVal val="#ppt_h"/>
                                          </p:val>
                                        </p:tav>
                                      </p:tavLst>
                                    </p:anim>
                                    <p:animEffect transition="in" filter="fade">
                                      <p:cBhvr>
                                        <p:cTn id="92" dur="1000"/>
                                        <p:tgtEl>
                                          <p:spTgt spid="9"/>
                                        </p:tgtEl>
                                      </p:cBhvr>
                                    </p:animEffect>
                                  </p:childTnLst>
                                </p:cTn>
                              </p:par>
                              <p:par>
                                <p:cTn id="93" presetID="55" presetClass="entr" presetSubtype="0" fill="hold" grpId="0" nodeType="withEffect">
                                  <p:stCondLst>
                                    <p:cond delay="800"/>
                                  </p:stCondLst>
                                  <p:childTnLst>
                                    <p:set>
                                      <p:cBhvr>
                                        <p:cTn id="94" dur="1" fill="hold">
                                          <p:stCondLst>
                                            <p:cond delay="0"/>
                                          </p:stCondLst>
                                        </p:cTn>
                                        <p:tgtEl>
                                          <p:spTgt spid="24"/>
                                        </p:tgtEl>
                                        <p:attrNameLst>
                                          <p:attrName>style.visibility</p:attrName>
                                        </p:attrNameLst>
                                      </p:cBhvr>
                                      <p:to>
                                        <p:strVal val="visible"/>
                                      </p:to>
                                    </p:set>
                                    <p:anim calcmode="lin" valueType="num">
                                      <p:cBhvr>
                                        <p:cTn id="95" dur="1000" fill="hold"/>
                                        <p:tgtEl>
                                          <p:spTgt spid="24"/>
                                        </p:tgtEl>
                                        <p:attrNameLst>
                                          <p:attrName>ppt_w</p:attrName>
                                        </p:attrNameLst>
                                      </p:cBhvr>
                                      <p:tavLst>
                                        <p:tav tm="0">
                                          <p:val>
                                            <p:strVal val="#ppt_w*0.70"/>
                                          </p:val>
                                        </p:tav>
                                        <p:tav tm="100000">
                                          <p:val>
                                            <p:strVal val="#ppt_w"/>
                                          </p:val>
                                        </p:tav>
                                      </p:tavLst>
                                    </p:anim>
                                    <p:anim calcmode="lin" valueType="num">
                                      <p:cBhvr>
                                        <p:cTn id="96" dur="1000" fill="hold"/>
                                        <p:tgtEl>
                                          <p:spTgt spid="24"/>
                                        </p:tgtEl>
                                        <p:attrNameLst>
                                          <p:attrName>ppt_h</p:attrName>
                                        </p:attrNameLst>
                                      </p:cBhvr>
                                      <p:tavLst>
                                        <p:tav tm="0">
                                          <p:val>
                                            <p:strVal val="#ppt_h"/>
                                          </p:val>
                                        </p:tav>
                                        <p:tav tm="100000">
                                          <p:val>
                                            <p:strVal val="#ppt_h"/>
                                          </p:val>
                                        </p:tav>
                                      </p:tavLst>
                                    </p:anim>
                                    <p:animEffect transition="in" filter="fade">
                                      <p:cBhvr>
                                        <p:cTn id="97" dur="1000"/>
                                        <p:tgtEl>
                                          <p:spTgt spid="24"/>
                                        </p:tgtEl>
                                      </p:cBhvr>
                                    </p:animEffect>
                                  </p:childTnLst>
                                </p:cTn>
                              </p:par>
                              <p:par>
                                <p:cTn id="98" presetID="55" presetClass="entr" presetSubtype="0" fill="hold" grpId="0" nodeType="withEffect">
                                  <p:stCondLst>
                                    <p:cond delay="800"/>
                                  </p:stCondLst>
                                  <p:childTnLst>
                                    <p:set>
                                      <p:cBhvr>
                                        <p:cTn id="99" dur="1" fill="hold">
                                          <p:stCondLst>
                                            <p:cond delay="0"/>
                                          </p:stCondLst>
                                        </p:cTn>
                                        <p:tgtEl>
                                          <p:spTgt spid="10"/>
                                        </p:tgtEl>
                                        <p:attrNameLst>
                                          <p:attrName>style.visibility</p:attrName>
                                        </p:attrNameLst>
                                      </p:cBhvr>
                                      <p:to>
                                        <p:strVal val="visible"/>
                                      </p:to>
                                    </p:set>
                                    <p:anim calcmode="lin" valueType="num">
                                      <p:cBhvr>
                                        <p:cTn id="100" dur="1000" fill="hold"/>
                                        <p:tgtEl>
                                          <p:spTgt spid="10"/>
                                        </p:tgtEl>
                                        <p:attrNameLst>
                                          <p:attrName>ppt_w</p:attrName>
                                        </p:attrNameLst>
                                      </p:cBhvr>
                                      <p:tavLst>
                                        <p:tav tm="0">
                                          <p:val>
                                            <p:strVal val="#ppt_w*0.70"/>
                                          </p:val>
                                        </p:tav>
                                        <p:tav tm="100000">
                                          <p:val>
                                            <p:strVal val="#ppt_w"/>
                                          </p:val>
                                        </p:tav>
                                      </p:tavLst>
                                    </p:anim>
                                    <p:anim calcmode="lin" valueType="num">
                                      <p:cBhvr>
                                        <p:cTn id="101" dur="1000" fill="hold"/>
                                        <p:tgtEl>
                                          <p:spTgt spid="10"/>
                                        </p:tgtEl>
                                        <p:attrNameLst>
                                          <p:attrName>ppt_h</p:attrName>
                                        </p:attrNameLst>
                                      </p:cBhvr>
                                      <p:tavLst>
                                        <p:tav tm="0">
                                          <p:val>
                                            <p:strVal val="#ppt_h"/>
                                          </p:val>
                                        </p:tav>
                                        <p:tav tm="100000">
                                          <p:val>
                                            <p:strVal val="#ppt_h"/>
                                          </p:val>
                                        </p:tav>
                                      </p:tavLst>
                                    </p:anim>
                                    <p:animEffect transition="in" filter="fade">
                                      <p:cBhvr>
                                        <p:cTn id="10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p:bldP spid="6" grpId="0" animBg="1"/>
      <p:bldP spid="7" grpId="0" animBg="1"/>
      <p:bldP spid="8" grpId="0" animBg="1"/>
      <p:bldP spid="9" grpId="0" animBg="1"/>
      <p:bldP spid="10" grpId="0" animBg="1"/>
      <p:bldP spid="14" grpId="0"/>
      <p:bldP spid="18" grpId="0"/>
      <p:bldP spid="22" grpId="0"/>
      <p:bldP spid="23"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矩形 2"/>
          <p:cNvSpPr/>
          <p:nvPr/>
        </p:nvSpPr>
        <p:spPr>
          <a:xfrm>
            <a:off x="2123728" y="3403261"/>
            <a:ext cx="4699134"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 name="矩形 4"/>
          <p:cNvSpPr/>
          <p:nvPr/>
        </p:nvSpPr>
        <p:spPr>
          <a:xfrm>
            <a:off x="2087401" y="1628526"/>
            <a:ext cx="4699134"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椭圆 64"/>
          <p:cNvSpPr>
            <a:spLocks noChangeArrowheads="1"/>
          </p:cNvSpPr>
          <p:nvPr/>
        </p:nvSpPr>
        <p:spPr bwMode="auto">
          <a:xfrm>
            <a:off x="656738" y="1131590"/>
            <a:ext cx="1244209" cy="1243536"/>
          </a:xfrm>
          <a:prstGeom prst="ellipse">
            <a:avLst/>
          </a:prstGeom>
          <a:solidFill>
            <a:srgbClr val="E20000"/>
          </a:solidFill>
          <a:ln w="190500" cap="sq" cmpd="sng">
            <a:solidFill>
              <a:sysClr val="window" lastClr="FFFFFF">
                <a:lumMod val="65000"/>
              </a:sysClr>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7" name="TextBox 6"/>
          <p:cNvSpPr txBox="1"/>
          <p:nvPr/>
        </p:nvSpPr>
        <p:spPr>
          <a:xfrm>
            <a:off x="2436039" y="1753358"/>
            <a:ext cx="4429069" cy="1169565"/>
          </a:xfrm>
          <a:prstGeom prst="rect">
            <a:avLst/>
          </a:prstGeom>
          <a:noFill/>
        </p:spPr>
        <p:txBody>
          <a:bodyPr wrap="square" lIns="68595" tIns="34297" rIns="68595" bIns="34297"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8" name="椭圆 64"/>
          <p:cNvSpPr>
            <a:spLocks noChangeArrowheads="1"/>
          </p:cNvSpPr>
          <p:nvPr/>
        </p:nvSpPr>
        <p:spPr bwMode="auto">
          <a:xfrm>
            <a:off x="683568" y="2982398"/>
            <a:ext cx="1244209" cy="1243536"/>
          </a:xfrm>
          <a:prstGeom prst="ellipse">
            <a:avLst/>
          </a:prstGeom>
          <a:solidFill>
            <a:srgbClr val="E20000"/>
          </a:solidFill>
          <a:ln w="190500" cap="sq" cmpd="sng">
            <a:solidFill>
              <a:sysClr val="window" lastClr="FFFFFF">
                <a:lumMod val="65000"/>
              </a:sysClr>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9" name="TextBox 8"/>
          <p:cNvSpPr txBox="1"/>
          <p:nvPr/>
        </p:nvSpPr>
        <p:spPr>
          <a:xfrm>
            <a:off x="2436039" y="3565280"/>
            <a:ext cx="4429069" cy="1169565"/>
          </a:xfrm>
          <a:prstGeom prst="rect">
            <a:avLst/>
          </a:prstGeom>
          <a:noFill/>
        </p:spPr>
        <p:txBody>
          <a:bodyPr wrap="square" lIns="68595" tIns="34297" rIns="68595" bIns="34297"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8" presetClass="emph" presetSubtype="0" fill="hold" grpId="1" nodeType="withEffect">
                                  <p:stCondLst>
                                    <p:cond delay="0"/>
                                  </p:stCondLst>
                                  <p:childTnLst>
                                    <p:animRot by="21600000">
                                      <p:cBhvr>
                                        <p:cTn id="14" dur="500" fill="hold"/>
                                        <p:tgtEl>
                                          <p:spTgt spid="6"/>
                                        </p:tgtEl>
                                        <p:attrNameLst>
                                          <p:attrName>r</p:attrName>
                                        </p:attrNameLst>
                                      </p:cBhvr>
                                    </p:animRo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7"/>
                                        </p:tgtEl>
                                        <p:attrNameLst>
                                          <p:attrName>style.visibility</p:attrName>
                                        </p:attrNameLst>
                                      </p:cBhvr>
                                      <p:to>
                                        <p:strVal val="visible"/>
                                      </p:to>
                                    </p:set>
                                    <p:animEffect transition="in" filter="wipe(left)">
                                      <p:cBhvr>
                                        <p:cTn id="22" dur="100"/>
                                        <p:tgtEl>
                                          <p:spTgt spid="7"/>
                                        </p:tgtEl>
                                      </p:cBhvr>
                                    </p:animEffect>
                                  </p:childTnLst>
                                </p:cTn>
                              </p:par>
                              <p:par>
                                <p:cTn id="23" presetID="36" presetClass="emph" presetSubtype="0" fill="hold" grpId="1" nodeType="withEffect">
                                  <p:stCondLst>
                                    <p:cond delay="0"/>
                                  </p:stCondLst>
                                  <p:iterate type="lt">
                                    <p:tmPct val="30000"/>
                                  </p:iterate>
                                  <p:childTnLst>
                                    <p:animScale>
                                      <p:cBhvr>
                                        <p:cTn id="24" dur="50" autoRev="1" fill="hold">
                                          <p:stCondLst>
                                            <p:cond delay="0"/>
                                          </p:stCondLst>
                                        </p:cTn>
                                        <p:tgtEl>
                                          <p:spTgt spid="7"/>
                                        </p:tgtEl>
                                      </p:cBhvr>
                                      <p:to x="80000" y="100000"/>
                                    </p:animScale>
                                    <p:anim by="(#ppt_w*0.10)" calcmode="lin" valueType="num">
                                      <p:cBhvr>
                                        <p:cTn id="25" dur="50" autoRev="1" fill="hold">
                                          <p:stCondLst>
                                            <p:cond delay="0"/>
                                          </p:stCondLst>
                                        </p:cTn>
                                        <p:tgtEl>
                                          <p:spTgt spid="7"/>
                                        </p:tgtEl>
                                        <p:attrNameLst>
                                          <p:attrName>ppt_x</p:attrName>
                                        </p:attrNameLst>
                                      </p:cBhvr>
                                    </p:anim>
                                    <p:anim by="(-#ppt_w*0.10)" calcmode="lin" valueType="num">
                                      <p:cBhvr>
                                        <p:cTn id="26" dur="50" autoRev="1" fill="hold">
                                          <p:stCondLst>
                                            <p:cond delay="0"/>
                                          </p:stCondLst>
                                        </p:cTn>
                                        <p:tgtEl>
                                          <p:spTgt spid="7"/>
                                        </p:tgtEl>
                                        <p:attrNameLst>
                                          <p:attrName>ppt_y</p:attrName>
                                        </p:attrNameLst>
                                      </p:cBhvr>
                                    </p:anim>
                                    <p:animRot by="-480000">
                                      <p:cBhvr>
                                        <p:cTn id="27" dur="50" autoRev="1" fill="hold">
                                          <p:stCondLst>
                                            <p:cond delay="0"/>
                                          </p:stCondLst>
                                        </p:cTn>
                                        <p:tgtEl>
                                          <p:spTgt spid="7"/>
                                        </p:tgtEl>
                                        <p:attrNameLst>
                                          <p:attrName>r</p:attrName>
                                        </p:attrNameLst>
                                      </p:cBhvr>
                                    </p:animRot>
                                  </p:childTnLst>
                                </p:cTn>
                              </p:par>
                            </p:childTnLst>
                          </p:cTn>
                        </p:par>
                        <p:par>
                          <p:cTn id="28" fill="hold">
                            <p:stCondLst>
                              <p:cond delay="5710"/>
                            </p:stCondLst>
                            <p:childTnLst>
                              <p:par>
                                <p:cTn id="29" presetID="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8" presetClass="emph" presetSubtype="0" fill="hold" grpId="1" nodeType="withEffect">
                                  <p:stCondLst>
                                    <p:cond delay="0"/>
                                  </p:stCondLst>
                                  <p:childTnLst>
                                    <p:animRot by="-21600000">
                                      <p:cBhvr>
                                        <p:cTn id="34" dur="500" fill="hold"/>
                                        <p:tgtEl>
                                          <p:spTgt spid="8"/>
                                        </p:tgtEl>
                                        <p:attrNameLst>
                                          <p:attrName>r</p:attrName>
                                        </p:attrNameLst>
                                      </p:cBhvr>
                                    </p:animRot>
                                  </p:childTnLst>
                                </p:cTn>
                              </p:par>
                            </p:childTnLst>
                          </p:cTn>
                        </p:par>
                        <p:par>
                          <p:cTn id="35" fill="hold">
                            <p:stCondLst>
                              <p:cond delay="6210"/>
                            </p:stCondLst>
                            <p:childTnLst>
                              <p:par>
                                <p:cTn id="36" presetID="22" presetClass="entr" presetSubtype="2"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right)">
                                      <p:cBhvr>
                                        <p:cTn id="38" dur="500"/>
                                        <p:tgtEl>
                                          <p:spTgt spid="3"/>
                                        </p:tgtEl>
                                      </p:cBhvr>
                                    </p:animEffect>
                                  </p:childTnLst>
                                </p:cTn>
                              </p:par>
                            </p:childTnLst>
                          </p:cTn>
                        </p:par>
                        <p:par>
                          <p:cTn id="39" fill="hold">
                            <p:stCondLst>
                              <p:cond delay="671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6" grpId="1" animBg="1"/>
      <p:bldP spid="7" grpId="0"/>
      <p:bldP spid="7" grpId="1"/>
      <p:bldP spid="8" grpId="0" animBg="1"/>
      <p:bldP spid="8" grpId="1" animBg="1"/>
      <p:bldP spid="9" grpId="0"/>
      <p:bldP spid="9"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7" name="图片 4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48" name="图片 47"/>
          <p:cNvPicPr>
            <a:picLocks noChangeAspect="1"/>
          </p:cNvPicPr>
          <p:nvPr/>
        </p:nvPicPr>
        <p:blipFill rotWithShape="1">
          <a:blip r:embed="rId5"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pic>
        <p:nvPicPr>
          <p:cNvPr id="49" name="图片 4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60232" y="771550"/>
            <a:ext cx="2482413" cy="4371950"/>
          </a:xfrm>
          <a:prstGeom prst="rect">
            <a:avLst/>
          </a:prstGeom>
        </p:spPr>
      </p:pic>
      <p:sp>
        <p:nvSpPr>
          <p:cNvPr id="57" name="TextBox 56"/>
          <p:cNvSpPr txBox="1"/>
          <p:nvPr/>
        </p:nvSpPr>
        <p:spPr>
          <a:xfrm>
            <a:off x="2267744" y="1664701"/>
            <a:ext cx="3213862" cy="707886"/>
          </a:xfrm>
          <a:prstGeom prst="rect">
            <a:avLst/>
          </a:prstGeom>
          <a:noFill/>
        </p:spPr>
        <p:txBody>
          <a:bodyPr wrap="square" rtlCol="0">
            <a:spAutoFit/>
          </a:bodyPr>
          <a:lstStyle/>
          <a:p>
            <a:r>
              <a:rPr lang="en-US" altLang="zh-CN" sz="4000" b="1" dirty="0" smtClean="0">
                <a:solidFill>
                  <a:srgbClr val="E20000"/>
                </a:solidFill>
                <a:latin typeface="微软雅黑" pitchFamily="34" charset="-122"/>
                <a:ea typeface="微软雅黑" pitchFamily="34" charset="-122"/>
              </a:rPr>
              <a:t>THANKS</a:t>
            </a:r>
            <a:r>
              <a:rPr lang="zh-CN" altLang="en-US" sz="4000" b="1" dirty="0" smtClean="0">
                <a:solidFill>
                  <a:srgbClr val="E20000"/>
                </a:solidFill>
                <a:latin typeface="微软雅黑" pitchFamily="34" charset="-122"/>
                <a:ea typeface="微软雅黑" pitchFamily="34" charset="-122"/>
              </a:rPr>
              <a:t>！</a:t>
            </a:r>
            <a:endParaRPr lang="en-US" altLang="zh-CN" sz="4000" b="1" dirty="0" smtClean="0">
              <a:solidFill>
                <a:srgbClr val="E20000"/>
              </a:solidFill>
              <a:latin typeface="微软雅黑" pitchFamily="34" charset="-122"/>
              <a:ea typeface="微软雅黑" pitchFamily="34" charset="-122"/>
            </a:endParaRPr>
          </a:p>
        </p:txBody>
      </p:sp>
      <p:pic>
        <p:nvPicPr>
          <p:cNvPr id="11" name="Picture 269" descr="鸽子上"/>
          <p:cNvPicPr>
            <a:picLocks noChangeAspect="1" noChangeArrowheads="1"/>
          </p:cNvPicPr>
          <p:nvPr/>
        </p:nvPicPr>
        <p:blipFill>
          <a:blip r:embed="rId7" cstate="screen">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bwMode="auto">
          <a:xfrm>
            <a:off x="1979712" y="31706"/>
            <a:ext cx="1655476" cy="1986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2395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10000"/>
                                  </p:iterate>
                                  <p:childTnLst>
                                    <p:set>
                                      <p:cBhvr>
                                        <p:cTn id="6" dur="1" fill="hold">
                                          <p:stCondLst>
                                            <p:cond delay="0"/>
                                          </p:stCondLst>
                                        </p:cTn>
                                        <p:tgtEl>
                                          <p:spTgt spid="57"/>
                                        </p:tgtEl>
                                        <p:attrNameLst>
                                          <p:attrName>style.visibility</p:attrName>
                                        </p:attrNameLst>
                                      </p:cBhvr>
                                      <p:to>
                                        <p:strVal val="visible"/>
                                      </p:to>
                                    </p:set>
                                    <p:set>
                                      <p:cBhvr>
                                        <p:cTn id="7" dur="455" fill="hold">
                                          <p:stCondLst>
                                            <p:cond delay="0"/>
                                          </p:stCondLst>
                                        </p:cTn>
                                        <p:tgtEl>
                                          <p:spTgt spid="57"/>
                                        </p:tgtEl>
                                        <p:attrNameLst>
                                          <p:attrName>style.rotation</p:attrName>
                                        </p:attrNameLst>
                                      </p:cBhvr>
                                      <p:to>
                                        <p:strVal val="-45.0"/>
                                      </p:to>
                                    </p:set>
                                    <p:anim calcmode="lin" valueType="num">
                                      <p:cBhvr>
                                        <p:cTn id="8" dur="455" fill="hold">
                                          <p:stCondLst>
                                            <p:cond delay="455"/>
                                          </p:stCondLst>
                                        </p:cTn>
                                        <p:tgtEl>
                                          <p:spTgt spid="5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7"/>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600"/>
                            </p:stCondLst>
                            <p:childTnLst>
                              <p:par>
                                <p:cTn id="13" presetID="22" presetClass="entr" presetSubtype="8"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left)">
                                      <p:cBhvr>
                                        <p:cTn id="15" dur="500"/>
                                        <p:tgtEl>
                                          <p:spTgt spid="48"/>
                                        </p:tgtEl>
                                      </p:cBhvr>
                                    </p:animEffect>
                                  </p:childTnLst>
                                </p:cTn>
                              </p:par>
                            </p:childTnLst>
                          </p:cTn>
                        </p:par>
                        <p:par>
                          <p:cTn id="16" fill="hold">
                            <p:stCondLst>
                              <p:cond delay="2100"/>
                            </p:stCondLst>
                            <p:childTnLst>
                              <p:par>
                                <p:cTn id="17" presetID="42" presetClass="entr" presetSubtype="0"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1000"/>
                                        <p:tgtEl>
                                          <p:spTgt spid="49"/>
                                        </p:tgtEl>
                                      </p:cBhvr>
                                    </p:animEffect>
                                    <p:anim calcmode="lin" valueType="num">
                                      <p:cBhvr>
                                        <p:cTn id="20" dur="1000" fill="hold"/>
                                        <p:tgtEl>
                                          <p:spTgt spid="49"/>
                                        </p:tgtEl>
                                        <p:attrNameLst>
                                          <p:attrName>ppt_x</p:attrName>
                                        </p:attrNameLst>
                                      </p:cBhvr>
                                      <p:tavLst>
                                        <p:tav tm="0">
                                          <p:val>
                                            <p:strVal val="#ppt_x"/>
                                          </p:val>
                                        </p:tav>
                                        <p:tav tm="100000">
                                          <p:val>
                                            <p:strVal val="#ppt_x"/>
                                          </p:val>
                                        </p:tav>
                                      </p:tavLst>
                                    </p:anim>
                                    <p:anim calcmode="lin" valueType="num">
                                      <p:cBhvr>
                                        <p:cTn id="21" dur="1000" fill="hold"/>
                                        <p:tgtEl>
                                          <p:spTgt spid="49"/>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00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3327834"/>
            <a:ext cx="6768752" cy="1620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396308" y="2323010"/>
            <a:ext cx="4103687"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6052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2045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42" name="AutoShape 292"/>
          <p:cNvSpPr>
            <a:spLocks noChangeArrowheads="1"/>
          </p:cNvSpPr>
          <p:nvPr/>
        </p:nvSpPr>
        <p:spPr bwMode="auto">
          <a:xfrm flipV="1">
            <a:off x="0" y="0"/>
            <a:ext cx="4490864" cy="5143500"/>
          </a:xfrm>
          <a:prstGeom prst="parallelogram">
            <a:avLst>
              <a:gd name="adj" fmla="val 24019"/>
            </a:avLst>
          </a:prstGeom>
          <a:solidFill>
            <a:srgbClr val="E20000">
              <a:alpha val="88000"/>
            </a:srgbClr>
          </a:solidFill>
          <a:ln>
            <a:noFill/>
          </a:ln>
          <a:effectLst/>
          <a:extLst/>
        </p:spPr>
        <p:txBody>
          <a:bodyPr wrap="none" anchor="ctr"/>
          <a:lstStyle/>
          <a:p>
            <a:endParaRPr lang="zh-CN" altLang="en-US">
              <a:solidFill>
                <a:prstClr val="black"/>
              </a:solidFill>
              <a:latin typeface="微软雅黑" pitchFamily="34" charset="-122"/>
              <a:ea typeface="微软雅黑" pitchFamily="34" charset="-122"/>
            </a:endParaRPr>
          </a:p>
        </p:txBody>
      </p:sp>
      <p:sp>
        <p:nvSpPr>
          <p:cNvPr id="43" name="WordArt 293"/>
          <p:cNvSpPr>
            <a:spLocks noChangeArrowheads="1" noChangeShapeType="1" noTextEdit="1"/>
          </p:cNvSpPr>
          <p:nvPr/>
        </p:nvSpPr>
        <p:spPr bwMode="auto">
          <a:xfrm>
            <a:off x="1752600" y="2110724"/>
            <a:ext cx="1143000" cy="53323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zh-CN" altLang="en-US" sz="3600" b="1" kern="10" dirty="0">
                <a:solidFill>
                  <a:schemeClr val="bg1"/>
                </a:solidFill>
                <a:latin typeface="微软雅黑" pitchFamily="34" charset="-122"/>
                <a:ea typeface="微软雅黑" pitchFamily="34" charset="-122"/>
              </a:rPr>
              <a:t>目录</a:t>
            </a:r>
          </a:p>
        </p:txBody>
      </p:sp>
      <p:sp>
        <p:nvSpPr>
          <p:cNvPr id="44" name="WordArt 294"/>
          <p:cNvSpPr>
            <a:spLocks noChangeArrowheads="1" noChangeShapeType="1" noTextEdit="1"/>
          </p:cNvSpPr>
          <p:nvPr/>
        </p:nvSpPr>
        <p:spPr bwMode="auto">
          <a:xfrm>
            <a:off x="1763688" y="2779437"/>
            <a:ext cx="1143000" cy="15235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dirty="0">
                <a:solidFill>
                  <a:prstClr val="white"/>
                </a:solidFill>
                <a:latin typeface="微软雅黑" pitchFamily="34" charset="-122"/>
                <a:ea typeface="微软雅黑" pitchFamily="34" charset="-122"/>
              </a:rPr>
              <a:t>CONTENTS</a:t>
            </a:r>
            <a:endParaRPr lang="zh-CN" altLang="en-US" sz="3600" dirty="0">
              <a:solidFill>
                <a:prstClr val="white"/>
              </a:solidFill>
              <a:latin typeface="微软雅黑" pitchFamily="34" charset="-122"/>
              <a:ea typeface="微软雅黑" pitchFamily="34" charset="-122"/>
            </a:endParaRPr>
          </a:p>
        </p:txBody>
      </p:sp>
      <p:sp>
        <p:nvSpPr>
          <p:cNvPr id="45" name="WordArt 20"/>
          <p:cNvSpPr>
            <a:spLocks noChangeArrowheads="1" noChangeShapeType="1" noTextEdit="1"/>
          </p:cNvSpPr>
          <p:nvPr/>
        </p:nvSpPr>
        <p:spPr bwMode="auto">
          <a:xfrm>
            <a:off x="4490864" y="802161"/>
            <a:ext cx="228600" cy="457059"/>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414455"/>
                </a:solidFill>
                <a:latin typeface="微软雅黑" pitchFamily="34" charset="-122"/>
                <a:ea typeface="微软雅黑" pitchFamily="34" charset="-122"/>
                <a:cs typeface="Arial"/>
              </a:rPr>
              <a:t>1</a:t>
            </a:r>
            <a:endParaRPr lang="zh-CN" altLang="en-US" sz="3600" b="1" kern="10" dirty="0">
              <a:solidFill>
                <a:srgbClr val="414455"/>
              </a:solidFill>
              <a:latin typeface="微软雅黑" pitchFamily="34" charset="-122"/>
              <a:ea typeface="微软雅黑" pitchFamily="34" charset="-122"/>
              <a:cs typeface="Arial"/>
            </a:endParaRPr>
          </a:p>
        </p:txBody>
      </p:sp>
      <p:sp>
        <p:nvSpPr>
          <p:cNvPr id="46" name="Rectangle 22"/>
          <p:cNvSpPr>
            <a:spLocks noChangeArrowheads="1"/>
          </p:cNvSpPr>
          <p:nvPr/>
        </p:nvSpPr>
        <p:spPr bwMode="auto">
          <a:xfrm>
            <a:off x="4948064" y="730747"/>
            <a:ext cx="29718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1600" b="1" dirty="0" smtClean="0">
                <a:solidFill>
                  <a:prstClr val="black">
                    <a:lumMod val="75000"/>
                    <a:lumOff val="25000"/>
                  </a:prstClr>
                </a:solidFill>
                <a:latin typeface="微软雅黑" pitchFamily="34" charset="-122"/>
                <a:ea typeface="微软雅黑" pitchFamily="34" charset="-122"/>
              </a:rPr>
              <a:t>添加标题内容</a:t>
            </a:r>
            <a:endParaRPr lang="en-US" altLang="zh-CN" sz="1600" b="1" dirty="0" smtClean="0">
              <a:solidFill>
                <a:prstClr val="black">
                  <a:lumMod val="75000"/>
                  <a:lumOff val="25000"/>
                </a:prstClr>
              </a:solidFill>
              <a:latin typeface="微软雅黑" pitchFamily="34" charset="-122"/>
              <a:ea typeface="微软雅黑" pitchFamily="34" charset="-122"/>
            </a:endParaRPr>
          </a:p>
          <a:p>
            <a:pPr fontAlgn="base">
              <a:lnSpc>
                <a:spcPct val="120000"/>
              </a:lnSpc>
            </a:pPr>
            <a:r>
              <a:rPr lang="zh-CN" altLang="en-US" sz="1200" dirty="0" smtClean="0">
                <a:solidFill>
                  <a:prstClr val="black">
                    <a:lumMod val="75000"/>
                    <a:lumOff val="25000"/>
                  </a:prstClr>
                </a:solidFill>
                <a:latin typeface="微软雅黑" pitchFamily="34" charset="-122"/>
                <a:ea typeface="微软雅黑" pitchFamily="34" charset="-122"/>
              </a:rPr>
              <a:t>单击</a:t>
            </a:r>
            <a:r>
              <a:rPr lang="zh-CN" altLang="en-US" sz="1200" dirty="0">
                <a:solidFill>
                  <a:prstClr val="black">
                    <a:lumMod val="75000"/>
                    <a:lumOff val="25000"/>
                  </a:prstClr>
                </a:solidFill>
                <a:latin typeface="微软雅黑" pitchFamily="34" charset="-122"/>
                <a:ea typeface="微软雅黑" pitchFamily="34" charset="-122"/>
              </a:rPr>
              <a:t>此处添加文字单击此处添加文字</a:t>
            </a:r>
          </a:p>
        </p:txBody>
      </p:sp>
      <p:sp>
        <p:nvSpPr>
          <p:cNvPr id="47" name="WordArt 20"/>
          <p:cNvSpPr>
            <a:spLocks noChangeArrowheads="1" noChangeShapeType="1" noTextEdit="1"/>
          </p:cNvSpPr>
          <p:nvPr/>
        </p:nvSpPr>
        <p:spPr bwMode="auto">
          <a:xfrm>
            <a:off x="4460528" y="1458921"/>
            <a:ext cx="304800" cy="457059"/>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414455"/>
                </a:solidFill>
                <a:latin typeface="微软雅黑" pitchFamily="34" charset="-122"/>
                <a:ea typeface="微软雅黑" pitchFamily="34" charset="-122"/>
                <a:cs typeface="Arial"/>
              </a:rPr>
              <a:t>2</a:t>
            </a:r>
            <a:endParaRPr lang="zh-CN" altLang="en-US" sz="3600" b="1" kern="10">
              <a:solidFill>
                <a:srgbClr val="414455"/>
              </a:solidFill>
              <a:latin typeface="微软雅黑" pitchFamily="34" charset="-122"/>
              <a:ea typeface="微软雅黑" pitchFamily="34" charset="-122"/>
              <a:cs typeface="Arial"/>
            </a:endParaRPr>
          </a:p>
        </p:txBody>
      </p:sp>
      <p:sp>
        <p:nvSpPr>
          <p:cNvPr id="48" name="Rectangle 22"/>
          <p:cNvSpPr>
            <a:spLocks noChangeArrowheads="1"/>
          </p:cNvSpPr>
          <p:nvPr/>
        </p:nvSpPr>
        <p:spPr bwMode="auto">
          <a:xfrm>
            <a:off x="4917728" y="1387507"/>
            <a:ext cx="29718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1600" b="1" dirty="0">
                <a:solidFill>
                  <a:prstClr val="black">
                    <a:lumMod val="75000"/>
                    <a:lumOff val="25000"/>
                  </a:prstClr>
                </a:solidFill>
                <a:latin typeface="微软雅黑" pitchFamily="34" charset="-122"/>
                <a:ea typeface="微软雅黑" pitchFamily="34" charset="-122"/>
              </a:rPr>
              <a:t>添加标题内容</a:t>
            </a:r>
            <a:endParaRPr lang="en-US" altLang="zh-CN" sz="1600" b="1" dirty="0">
              <a:solidFill>
                <a:prstClr val="black">
                  <a:lumMod val="75000"/>
                  <a:lumOff val="25000"/>
                </a:prstClr>
              </a:solidFill>
              <a:latin typeface="微软雅黑" pitchFamily="34" charset="-122"/>
              <a:ea typeface="微软雅黑" pitchFamily="34" charset="-122"/>
            </a:endParaRPr>
          </a:p>
          <a:p>
            <a:pPr fontAlgn="base">
              <a:lnSpc>
                <a:spcPct val="120000"/>
              </a:lnSpc>
            </a:pPr>
            <a:r>
              <a:rPr lang="zh-CN" altLang="en-US" sz="1200" dirty="0" smtClean="0">
                <a:solidFill>
                  <a:prstClr val="black">
                    <a:lumMod val="75000"/>
                    <a:lumOff val="25000"/>
                  </a:prstClr>
                </a:solidFill>
                <a:latin typeface="微软雅黑" pitchFamily="34" charset="-122"/>
                <a:ea typeface="微软雅黑" pitchFamily="34" charset="-122"/>
              </a:rPr>
              <a:t>单击</a:t>
            </a:r>
            <a:r>
              <a:rPr lang="zh-CN" altLang="en-US" sz="1200" dirty="0">
                <a:solidFill>
                  <a:prstClr val="black">
                    <a:lumMod val="75000"/>
                    <a:lumOff val="25000"/>
                  </a:prstClr>
                </a:solidFill>
                <a:latin typeface="微软雅黑" pitchFamily="34" charset="-122"/>
                <a:ea typeface="微软雅黑" pitchFamily="34" charset="-122"/>
              </a:rPr>
              <a:t>此处添加文字单击此处添加文字</a:t>
            </a:r>
          </a:p>
        </p:txBody>
      </p:sp>
      <p:sp>
        <p:nvSpPr>
          <p:cNvPr id="49" name="WordArt 20"/>
          <p:cNvSpPr>
            <a:spLocks noChangeArrowheads="1" noChangeShapeType="1" noTextEdit="1"/>
          </p:cNvSpPr>
          <p:nvPr/>
        </p:nvSpPr>
        <p:spPr bwMode="auto">
          <a:xfrm>
            <a:off x="4455592" y="2138076"/>
            <a:ext cx="304800" cy="457059"/>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414455"/>
                </a:solidFill>
                <a:latin typeface="微软雅黑" pitchFamily="34" charset="-122"/>
                <a:ea typeface="微软雅黑" pitchFamily="34" charset="-122"/>
                <a:cs typeface="Arial"/>
              </a:rPr>
              <a:t>3</a:t>
            </a:r>
            <a:endParaRPr lang="zh-CN" altLang="en-US" sz="3600" b="1" kern="10">
              <a:solidFill>
                <a:srgbClr val="414455"/>
              </a:solidFill>
              <a:latin typeface="微软雅黑" pitchFamily="34" charset="-122"/>
              <a:ea typeface="微软雅黑" pitchFamily="34" charset="-122"/>
              <a:cs typeface="Arial"/>
            </a:endParaRPr>
          </a:p>
        </p:txBody>
      </p:sp>
      <p:sp>
        <p:nvSpPr>
          <p:cNvPr id="50" name="Rectangle 22"/>
          <p:cNvSpPr>
            <a:spLocks noChangeArrowheads="1"/>
          </p:cNvSpPr>
          <p:nvPr/>
        </p:nvSpPr>
        <p:spPr bwMode="auto">
          <a:xfrm>
            <a:off x="4912792" y="2066660"/>
            <a:ext cx="29718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1600" b="1" dirty="0">
                <a:solidFill>
                  <a:prstClr val="black">
                    <a:lumMod val="75000"/>
                    <a:lumOff val="25000"/>
                  </a:prstClr>
                </a:solidFill>
                <a:latin typeface="微软雅黑" pitchFamily="34" charset="-122"/>
                <a:ea typeface="微软雅黑" pitchFamily="34" charset="-122"/>
              </a:rPr>
              <a:t>添加标题内容</a:t>
            </a:r>
            <a:endParaRPr lang="en-US" altLang="zh-CN" sz="1600" b="1" dirty="0">
              <a:solidFill>
                <a:prstClr val="black">
                  <a:lumMod val="75000"/>
                  <a:lumOff val="25000"/>
                </a:prstClr>
              </a:solidFill>
              <a:latin typeface="微软雅黑" pitchFamily="34" charset="-122"/>
              <a:ea typeface="微软雅黑" pitchFamily="34" charset="-122"/>
            </a:endParaRPr>
          </a:p>
          <a:p>
            <a:pPr fontAlgn="base">
              <a:lnSpc>
                <a:spcPct val="120000"/>
              </a:lnSpc>
            </a:pPr>
            <a:r>
              <a:rPr lang="zh-CN" altLang="en-US" sz="1200" dirty="0" smtClean="0">
                <a:solidFill>
                  <a:prstClr val="black">
                    <a:lumMod val="75000"/>
                    <a:lumOff val="25000"/>
                  </a:prstClr>
                </a:solidFill>
                <a:latin typeface="微软雅黑" pitchFamily="34" charset="-122"/>
                <a:ea typeface="微软雅黑" pitchFamily="34" charset="-122"/>
              </a:rPr>
              <a:t>单击</a:t>
            </a:r>
            <a:r>
              <a:rPr lang="zh-CN" altLang="en-US" sz="1200" dirty="0">
                <a:solidFill>
                  <a:prstClr val="black">
                    <a:lumMod val="75000"/>
                    <a:lumOff val="25000"/>
                  </a:prstClr>
                </a:solidFill>
                <a:latin typeface="微软雅黑" pitchFamily="34" charset="-122"/>
                <a:ea typeface="微软雅黑" pitchFamily="34" charset="-122"/>
              </a:rPr>
              <a:t>此处添加文字单击此处添加文字</a:t>
            </a:r>
          </a:p>
        </p:txBody>
      </p:sp>
      <p:sp>
        <p:nvSpPr>
          <p:cNvPr id="51" name="WordArt 20"/>
          <p:cNvSpPr>
            <a:spLocks noChangeArrowheads="1" noChangeShapeType="1" noTextEdit="1"/>
          </p:cNvSpPr>
          <p:nvPr/>
        </p:nvSpPr>
        <p:spPr bwMode="auto">
          <a:xfrm>
            <a:off x="4414664" y="2832483"/>
            <a:ext cx="304800" cy="457059"/>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a:solidFill>
                  <a:srgbClr val="414455"/>
                </a:solidFill>
                <a:latin typeface="微软雅黑" pitchFamily="34" charset="-122"/>
                <a:ea typeface="微软雅黑" pitchFamily="34" charset="-122"/>
                <a:cs typeface="Arial"/>
              </a:rPr>
              <a:t>4</a:t>
            </a:r>
            <a:endParaRPr lang="zh-CN" altLang="en-US" sz="3600" b="1" kern="10">
              <a:solidFill>
                <a:srgbClr val="414455"/>
              </a:solidFill>
              <a:latin typeface="微软雅黑" pitchFamily="34" charset="-122"/>
              <a:ea typeface="微软雅黑" pitchFamily="34" charset="-122"/>
              <a:cs typeface="Arial"/>
            </a:endParaRPr>
          </a:p>
        </p:txBody>
      </p:sp>
      <p:sp>
        <p:nvSpPr>
          <p:cNvPr id="52" name="Rectangle 22"/>
          <p:cNvSpPr>
            <a:spLocks noChangeArrowheads="1"/>
          </p:cNvSpPr>
          <p:nvPr/>
        </p:nvSpPr>
        <p:spPr bwMode="auto">
          <a:xfrm>
            <a:off x="4948064" y="2761067"/>
            <a:ext cx="29718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1600" b="1" dirty="0">
                <a:solidFill>
                  <a:prstClr val="black">
                    <a:lumMod val="75000"/>
                    <a:lumOff val="25000"/>
                  </a:prstClr>
                </a:solidFill>
                <a:latin typeface="微软雅黑" pitchFamily="34" charset="-122"/>
                <a:ea typeface="微软雅黑" pitchFamily="34" charset="-122"/>
              </a:rPr>
              <a:t>添加标题内容</a:t>
            </a:r>
            <a:endParaRPr lang="en-US" altLang="zh-CN" sz="1600" b="1" dirty="0">
              <a:solidFill>
                <a:prstClr val="black">
                  <a:lumMod val="75000"/>
                  <a:lumOff val="25000"/>
                </a:prstClr>
              </a:solidFill>
              <a:latin typeface="微软雅黑" pitchFamily="34" charset="-122"/>
              <a:ea typeface="微软雅黑" pitchFamily="34" charset="-122"/>
            </a:endParaRPr>
          </a:p>
          <a:p>
            <a:pPr fontAlgn="base">
              <a:lnSpc>
                <a:spcPct val="120000"/>
              </a:lnSpc>
            </a:pPr>
            <a:r>
              <a:rPr lang="zh-CN" altLang="en-US" sz="1200" dirty="0" smtClean="0">
                <a:solidFill>
                  <a:prstClr val="black">
                    <a:lumMod val="75000"/>
                    <a:lumOff val="25000"/>
                  </a:prstClr>
                </a:solidFill>
                <a:latin typeface="微软雅黑" pitchFamily="34" charset="-122"/>
                <a:ea typeface="微软雅黑" pitchFamily="34" charset="-122"/>
              </a:rPr>
              <a:t>单击</a:t>
            </a:r>
            <a:r>
              <a:rPr lang="zh-CN" altLang="en-US" sz="1200" dirty="0">
                <a:solidFill>
                  <a:prstClr val="black">
                    <a:lumMod val="75000"/>
                    <a:lumOff val="25000"/>
                  </a:prstClr>
                </a:solidFill>
                <a:latin typeface="微软雅黑" pitchFamily="34" charset="-122"/>
                <a:ea typeface="微软雅黑" pitchFamily="34" charset="-122"/>
              </a:rPr>
              <a:t>此处添加文字单击此处添加文字</a:t>
            </a:r>
          </a:p>
        </p:txBody>
      </p:sp>
      <p:sp>
        <p:nvSpPr>
          <p:cNvPr id="53" name="WordArt 20"/>
          <p:cNvSpPr>
            <a:spLocks noChangeArrowheads="1" noChangeShapeType="1" noTextEdit="1"/>
          </p:cNvSpPr>
          <p:nvPr/>
        </p:nvSpPr>
        <p:spPr bwMode="auto">
          <a:xfrm>
            <a:off x="4451896" y="3598306"/>
            <a:ext cx="304800" cy="457059"/>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414455"/>
                </a:solidFill>
                <a:latin typeface="微软雅黑" pitchFamily="34" charset="-122"/>
                <a:ea typeface="微软雅黑" pitchFamily="34" charset="-122"/>
                <a:cs typeface="Arial"/>
              </a:rPr>
              <a:t>5</a:t>
            </a:r>
            <a:endParaRPr lang="zh-CN" altLang="en-US" sz="3600" b="1" kern="10" dirty="0">
              <a:solidFill>
                <a:srgbClr val="414455"/>
              </a:solidFill>
              <a:latin typeface="微软雅黑" pitchFamily="34" charset="-122"/>
              <a:ea typeface="微软雅黑" pitchFamily="34" charset="-122"/>
              <a:cs typeface="Arial"/>
            </a:endParaRPr>
          </a:p>
        </p:txBody>
      </p:sp>
      <p:sp>
        <p:nvSpPr>
          <p:cNvPr id="54" name="Rectangle 22"/>
          <p:cNvSpPr>
            <a:spLocks noChangeArrowheads="1"/>
          </p:cNvSpPr>
          <p:nvPr/>
        </p:nvSpPr>
        <p:spPr bwMode="auto">
          <a:xfrm>
            <a:off x="4985296" y="3526890"/>
            <a:ext cx="29718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1600" b="1" dirty="0">
                <a:solidFill>
                  <a:prstClr val="black">
                    <a:lumMod val="75000"/>
                    <a:lumOff val="25000"/>
                  </a:prstClr>
                </a:solidFill>
                <a:latin typeface="微软雅黑" pitchFamily="34" charset="-122"/>
                <a:ea typeface="微软雅黑" pitchFamily="34" charset="-122"/>
              </a:rPr>
              <a:t>添加标题内容</a:t>
            </a:r>
            <a:endParaRPr lang="en-US" altLang="zh-CN" sz="1600" b="1" dirty="0">
              <a:solidFill>
                <a:prstClr val="black">
                  <a:lumMod val="75000"/>
                  <a:lumOff val="25000"/>
                </a:prstClr>
              </a:solidFill>
              <a:latin typeface="微软雅黑" pitchFamily="34" charset="-122"/>
              <a:ea typeface="微软雅黑" pitchFamily="34" charset="-122"/>
            </a:endParaRPr>
          </a:p>
          <a:p>
            <a:pPr fontAlgn="base">
              <a:lnSpc>
                <a:spcPct val="120000"/>
              </a:lnSpc>
            </a:pPr>
            <a:r>
              <a:rPr lang="zh-CN" altLang="en-US" sz="1200" dirty="0" smtClean="0">
                <a:solidFill>
                  <a:prstClr val="black">
                    <a:lumMod val="75000"/>
                    <a:lumOff val="25000"/>
                  </a:prstClr>
                </a:solidFill>
                <a:latin typeface="微软雅黑" pitchFamily="34" charset="-122"/>
                <a:ea typeface="微软雅黑" pitchFamily="34" charset="-122"/>
              </a:rPr>
              <a:t>单击</a:t>
            </a:r>
            <a:r>
              <a:rPr lang="zh-CN" altLang="en-US" sz="1200" dirty="0">
                <a:solidFill>
                  <a:prstClr val="black">
                    <a:lumMod val="75000"/>
                    <a:lumOff val="25000"/>
                  </a:prstClr>
                </a:solidFill>
                <a:latin typeface="微软雅黑" pitchFamily="34" charset="-122"/>
                <a:ea typeface="微软雅黑" pitchFamily="34" charset="-122"/>
              </a:rPr>
              <a:t>此处添加文字</a:t>
            </a:r>
            <a:r>
              <a:rPr lang="zh-CN" altLang="en-US" sz="1200" dirty="0" smtClean="0">
                <a:solidFill>
                  <a:prstClr val="black">
                    <a:lumMod val="75000"/>
                    <a:lumOff val="25000"/>
                  </a:prstClr>
                </a:solidFill>
                <a:latin typeface="微软雅黑" pitchFamily="34" charset="-122"/>
                <a:ea typeface="微软雅黑" pitchFamily="34" charset="-122"/>
              </a:rPr>
              <a:t>单击此处</a:t>
            </a:r>
            <a:r>
              <a:rPr lang="zh-CN" altLang="en-US" sz="1200" dirty="0">
                <a:solidFill>
                  <a:prstClr val="black">
                    <a:lumMod val="75000"/>
                    <a:lumOff val="25000"/>
                  </a:prstClr>
                </a:solidFill>
                <a:latin typeface="微软雅黑" pitchFamily="34" charset="-122"/>
                <a:ea typeface="微软雅黑" pitchFamily="34" charset="-122"/>
              </a:rPr>
              <a:t>添加文字</a:t>
            </a:r>
          </a:p>
        </p:txBody>
      </p:sp>
    </p:spTree>
    <p:extLst>
      <p:ext uri="{BB962C8B-B14F-4D97-AF65-F5344CB8AC3E}">
        <p14:creationId xmlns:p14="http://schemas.microsoft.com/office/powerpoint/2010/main" val="2114578138"/>
      </p:ext>
    </p:extLst>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4" presetClass="entr" presetSubtype="0"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from="(-#ppt_w/2)" to="(#ppt_x)" calcmode="lin" valueType="num">
                                      <p:cBhvr>
                                        <p:cTn id="12" dur="600" fill="hold">
                                          <p:stCondLst>
                                            <p:cond delay="0"/>
                                          </p:stCondLst>
                                        </p:cTn>
                                        <p:tgtEl>
                                          <p:spTgt spid="43"/>
                                        </p:tgtEl>
                                        <p:attrNameLst>
                                          <p:attrName>ppt_x</p:attrName>
                                        </p:attrNameLst>
                                      </p:cBhvr>
                                    </p:anim>
                                    <p:anim from="0" to="-1.0" calcmode="lin" valueType="num">
                                      <p:cBhvr>
                                        <p:cTn id="13" dur="200" decel="50000" autoRev="1" fill="hold">
                                          <p:stCondLst>
                                            <p:cond delay="600"/>
                                          </p:stCondLst>
                                        </p:cTn>
                                        <p:tgtEl>
                                          <p:spTgt spid="43"/>
                                        </p:tgtEl>
                                        <p:attrNameLst>
                                          <p:attrName>xshear</p:attrName>
                                        </p:attrNameLst>
                                      </p:cBhvr>
                                    </p:anim>
                                    <p:animScale>
                                      <p:cBhvr>
                                        <p:cTn id="14" dur="200" decel="100000" autoRev="1" fill="hold">
                                          <p:stCondLst>
                                            <p:cond delay="600"/>
                                          </p:stCondLst>
                                        </p:cTn>
                                        <p:tgtEl>
                                          <p:spTgt spid="43"/>
                                        </p:tgtEl>
                                      </p:cBhvr>
                                      <p:from x="100000" y="100000"/>
                                      <p:to x="80000" y="100000"/>
                                    </p:animScale>
                                    <p:anim by="(#ppt_h/3+#ppt_w*0.1)" calcmode="lin" valueType="num">
                                      <p:cBhvr additive="sum">
                                        <p:cTn id="15" dur="200" decel="100000" autoRev="1" fill="hold">
                                          <p:stCondLst>
                                            <p:cond delay="600"/>
                                          </p:stCondLst>
                                        </p:cTn>
                                        <p:tgtEl>
                                          <p:spTgt spid="43"/>
                                        </p:tgtEl>
                                        <p:attrNameLst>
                                          <p:attrName>ppt_x</p:attrName>
                                        </p:attrNameLst>
                                      </p:cBhvr>
                                    </p:anim>
                                  </p:childTnLst>
                                </p:cTn>
                              </p:par>
                              <p:par>
                                <p:cTn id="16" presetID="34"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 from="(-#ppt_w/2)" to="(#ppt_x)" calcmode="lin" valueType="num">
                                      <p:cBhvr>
                                        <p:cTn id="18" dur="600" fill="hold">
                                          <p:stCondLst>
                                            <p:cond delay="0"/>
                                          </p:stCondLst>
                                        </p:cTn>
                                        <p:tgtEl>
                                          <p:spTgt spid="44"/>
                                        </p:tgtEl>
                                        <p:attrNameLst>
                                          <p:attrName>ppt_x</p:attrName>
                                        </p:attrNameLst>
                                      </p:cBhvr>
                                    </p:anim>
                                    <p:anim from="0" to="-1.0" calcmode="lin" valueType="num">
                                      <p:cBhvr>
                                        <p:cTn id="19" dur="200" decel="50000" autoRev="1" fill="hold">
                                          <p:stCondLst>
                                            <p:cond delay="600"/>
                                          </p:stCondLst>
                                        </p:cTn>
                                        <p:tgtEl>
                                          <p:spTgt spid="44"/>
                                        </p:tgtEl>
                                        <p:attrNameLst>
                                          <p:attrName>xshear</p:attrName>
                                        </p:attrNameLst>
                                      </p:cBhvr>
                                    </p:anim>
                                    <p:animScale>
                                      <p:cBhvr>
                                        <p:cTn id="20" dur="200" decel="100000" autoRev="1" fill="hold">
                                          <p:stCondLst>
                                            <p:cond delay="600"/>
                                          </p:stCondLst>
                                        </p:cTn>
                                        <p:tgtEl>
                                          <p:spTgt spid="44"/>
                                        </p:tgtEl>
                                      </p:cBhvr>
                                      <p:from x="100000" y="100000"/>
                                      <p:to x="80000" y="100000"/>
                                    </p:animScale>
                                    <p:anim by="(#ppt_h/3+#ppt_w*0.1)" calcmode="lin" valueType="num">
                                      <p:cBhvr additive="sum">
                                        <p:cTn id="21" dur="200" decel="100000" autoRev="1" fill="hold">
                                          <p:stCondLst>
                                            <p:cond delay="600"/>
                                          </p:stCondLst>
                                        </p:cTn>
                                        <p:tgtEl>
                                          <p:spTgt spid="44"/>
                                        </p:tgtEl>
                                        <p:attrNameLst>
                                          <p:attrName>ppt_x</p:attrName>
                                        </p:attrNameLst>
                                      </p:cBhvr>
                                    </p:anim>
                                  </p:childTnLst>
                                </p:cTn>
                              </p:par>
                            </p:childTnLst>
                          </p:cTn>
                        </p:par>
                        <p:par>
                          <p:cTn id="22" fill="hold">
                            <p:stCondLst>
                              <p:cond delay="1500"/>
                            </p:stCondLst>
                            <p:childTnLst>
                              <p:par>
                                <p:cTn id="23" presetID="49" presetClass="entr" presetSubtype="0" decel="100000"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 calcmode="lin" valueType="num">
                                      <p:cBhvr>
                                        <p:cTn id="27" dur="500" fill="hold"/>
                                        <p:tgtEl>
                                          <p:spTgt spid="45"/>
                                        </p:tgtEl>
                                        <p:attrNameLst>
                                          <p:attrName>style.rotation</p:attrName>
                                        </p:attrNameLst>
                                      </p:cBhvr>
                                      <p:tavLst>
                                        <p:tav tm="0">
                                          <p:val>
                                            <p:fltVal val="360"/>
                                          </p:val>
                                        </p:tav>
                                        <p:tav tm="100000">
                                          <p:val>
                                            <p:fltVal val="0"/>
                                          </p:val>
                                        </p:tav>
                                      </p:tavLst>
                                    </p:anim>
                                    <p:animEffect transition="in" filter="fade">
                                      <p:cBhvr>
                                        <p:cTn id="28" dur="500"/>
                                        <p:tgtEl>
                                          <p:spTgt spid="45"/>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1000"/>
                                        <p:tgtEl>
                                          <p:spTgt spid="46"/>
                                        </p:tgtEl>
                                      </p:cBhvr>
                                    </p:animEffect>
                                    <p:anim calcmode="lin" valueType="num">
                                      <p:cBhvr>
                                        <p:cTn id="32" dur="1000" fill="hold"/>
                                        <p:tgtEl>
                                          <p:spTgt spid="46"/>
                                        </p:tgtEl>
                                        <p:attrNameLst>
                                          <p:attrName>ppt_x</p:attrName>
                                        </p:attrNameLst>
                                      </p:cBhvr>
                                      <p:tavLst>
                                        <p:tav tm="0">
                                          <p:val>
                                            <p:strVal val="#ppt_x"/>
                                          </p:val>
                                        </p:tav>
                                        <p:tav tm="100000">
                                          <p:val>
                                            <p:strVal val="#ppt_x"/>
                                          </p:val>
                                        </p:tav>
                                      </p:tavLst>
                                    </p:anim>
                                    <p:anim calcmode="lin" valueType="num">
                                      <p:cBhvr>
                                        <p:cTn id="33" dur="1000" fill="hold"/>
                                        <p:tgtEl>
                                          <p:spTgt spid="46"/>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9" presetClass="entr" presetSubtype="0" decel="10000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 calcmode="lin" valueType="num">
                                      <p:cBhvr>
                                        <p:cTn id="39" dur="500" fill="hold"/>
                                        <p:tgtEl>
                                          <p:spTgt spid="47"/>
                                        </p:tgtEl>
                                        <p:attrNameLst>
                                          <p:attrName>style.rotation</p:attrName>
                                        </p:attrNameLst>
                                      </p:cBhvr>
                                      <p:tavLst>
                                        <p:tav tm="0">
                                          <p:val>
                                            <p:fltVal val="360"/>
                                          </p:val>
                                        </p:tav>
                                        <p:tav tm="100000">
                                          <p:val>
                                            <p:fltVal val="0"/>
                                          </p:val>
                                        </p:tav>
                                      </p:tavLst>
                                    </p:anim>
                                    <p:animEffect transition="in" filter="fade">
                                      <p:cBhvr>
                                        <p:cTn id="40" dur="500"/>
                                        <p:tgtEl>
                                          <p:spTgt spid="47"/>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anim calcmode="lin" valueType="num">
                                      <p:cBhvr>
                                        <p:cTn id="44" dur="1000" fill="hold"/>
                                        <p:tgtEl>
                                          <p:spTgt spid="48"/>
                                        </p:tgtEl>
                                        <p:attrNameLst>
                                          <p:attrName>ppt_x</p:attrName>
                                        </p:attrNameLst>
                                      </p:cBhvr>
                                      <p:tavLst>
                                        <p:tav tm="0">
                                          <p:val>
                                            <p:strVal val="#ppt_x"/>
                                          </p:val>
                                        </p:tav>
                                        <p:tav tm="100000">
                                          <p:val>
                                            <p:strVal val="#ppt_x"/>
                                          </p:val>
                                        </p:tav>
                                      </p:tavLst>
                                    </p:anim>
                                    <p:anim calcmode="lin" valueType="num">
                                      <p:cBhvr>
                                        <p:cTn id="45" dur="1000" fill="hold"/>
                                        <p:tgtEl>
                                          <p:spTgt spid="48"/>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9" presetClass="entr" presetSubtype="0" decel="10000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 calcmode="lin" valueType="num">
                                      <p:cBhvr>
                                        <p:cTn id="51" dur="500" fill="hold"/>
                                        <p:tgtEl>
                                          <p:spTgt spid="49"/>
                                        </p:tgtEl>
                                        <p:attrNameLst>
                                          <p:attrName>style.rotation</p:attrName>
                                        </p:attrNameLst>
                                      </p:cBhvr>
                                      <p:tavLst>
                                        <p:tav tm="0">
                                          <p:val>
                                            <p:fltVal val="360"/>
                                          </p:val>
                                        </p:tav>
                                        <p:tav tm="100000">
                                          <p:val>
                                            <p:fltVal val="0"/>
                                          </p:val>
                                        </p:tav>
                                      </p:tavLst>
                                    </p:anim>
                                    <p:animEffect transition="in" filter="fade">
                                      <p:cBhvr>
                                        <p:cTn id="52" dur="500"/>
                                        <p:tgtEl>
                                          <p:spTgt spid="49"/>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9" presetClass="entr" presetSubtype="0" decel="10000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 calcmode="lin" valueType="num">
                                      <p:cBhvr>
                                        <p:cTn id="63" dur="500" fill="hold"/>
                                        <p:tgtEl>
                                          <p:spTgt spid="51"/>
                                        </p:tgtEl>
                                        <p:attrNameLst>
                                          <p:attrName>style.rotation</p:attrName>
                                        </p:attrNameLst>
                                      </p:cBhvr>
                                      <p:tavLst>
                                        <p:tav tm="0">
                                          <p:val>
                                            <p:fltVal val="360"/>
                                          </p:val>
                                        </p:tav>
                                        <p:tav tm="100000">
                                          <p:val>
                                            <p:fltVal val="0"/>
                                          </p:val>
                                        </p:tav>
                                      </p:tavLst>
                                    </p:anim>
                                    <p:animEffect transition="in" filter="fade">
                                      <p:cBhvr>
                                        <p:cTn id="64" dur="500"/>
                                        <p:tgtEl>
                                          <p:spTgt spid="51"/>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1000"/>
                                        <p:tgtEl>
                                          <p:spTgt spid="52"/>
                                        </p:tgtEl>
                                      </p:cBhvr>
                                    </p:animEffect>
                                    <p:anim calcmode="lin" valueType="num">
                                      <p:cBhvr>
                                        <p:cTn id="68" dur="1000" fill="hold"/>
                                        <p:tgtEl>
                                          <p:spTgt spid="52"/>
                                        </p:tgtEl>
                                        <p:attrNameLst>
                                          <p:attrName>ppt_x</p:attrName>
                                        </p:attrNameLst>
                                      </p:cBhvr>
                                      <p:tavLst>
                                        <p:tav tm="0">
                                          <p:val>
                                            <p:strVal val="#ppt_x"/>
                                          </p:val>
                                        </p:tav>
                                        <p:tav tm="100000">
                                          <p:val>
                                            <p:strVal val="#ppt_x"/>
                                          </p:val>
                                        </p:tav>
                                      </p:tavLst>
                                    </p:anim>
                                    <p:anim calcmode="lin" valueType="num">
                                      <p:cBhvr>
                                        <p:cTn id="69" dur="1000" fill="hold"/>
                                        <p:tgtEl>
                                          <p:spTgt spid="52"/>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9" presetClass="entr" presetSubtype="0" decel="100000" fill="hold" grpId="0" nodeType="afterEffect">
                                  <p:stCondLst>
                                    <p:cond delay="0"/>
                                  </p:stCondLst>
                                  <p:childTnLst>
                                    <p:set>
                                      <p:cBhvr>
                                        <p:cTn id="72" dur="1" fill="hold">
                                          <p:stCondLst>
                                            <p:cond delay="0"/>
                                          </p:stCondLst>
                                        </p:cTn>
                                        <p:tgtEl>
                                          <p:spTgt spid="53"/>
                                        </p:tgtEl>
                                        <p:attrNameLst>
                                          <p:attrName>style.visibility</p:attrName>
                                        </p:attrNameLst>
                                      </p:cBhvr>
                                      <p:to>
                                        <p:strVal val="visible"/>
                                      </p:to>
                                    </p:set>
                                    <p:anim calcmode="lin" valueType="num">
                                      <p:cBhvr>
                                        <p:cTn id="73" dur="500" fill="hold"/>
                                        <p:tgtEl>
                                          <p:spTgt spid="53"/>
                                        </p:tgtEl>
                                        <p:attrNameLst>
                                          <p:attrName>ppt_w</p:attrName>
                                        </p:attrNameLst>
                                      </p:cBhvr>
                                      <p:tavLst>
                                        <p:tav tm="0">
                                          <p:val>
                                            <p:fltVal val="0"/>
                                          </p:val>
                                        </p:tav>
                                        <p:tav tm="100000">
                                          <p:val>
                                            <p:strVal val="#ppt_w"/>
                                          </p:val>
                                        </p:tav>
                                      </p:tavLst>
                                    </p:anim>
                                    <p:anim calcmode="lin" valueType="num">
                                      <p:cBhvr>
                                        <p:cTn id="74" dur="500" fill="hold"/>
                                        <p:tgtEl>
                                          <p:spTgt spid="53"/>
                                        </p:tgtEl>
                                        <p:attrNameLst>
                                          <p:attrName>ppt_h</p:attrName>
                                        </p:attrNameLst>
                                      </p:cBhvr>
                                      <p:tavLst>
                                        <p:tav tm="0">
                                          <p:val>
                                            <p:fltVal val="0"/>
                                          </p:val>
                                        </p:tav>
                                        <p:tav tm="100000">
                                          <p:val>
                                            <p:strVal val="#ppt_h"/>
                                          </p:val>
                                        </p:tav>
                                      </p:tavLst>
                                    </p:anim>
                                    <p:anim calcmode="lin" valueType="num">
                                      <p:cBhvr>
                                        <p:cTn id="75" dur="500" fill="hold"/>
                                        <p:tgtEl>
                                          <p:spTgt spid="53"/>
                                        </p:tgtEl>
                                        <p:attrNameLst>
                                          <p:attrName>style.rotation</p:attrName>
                                        </p:attrNameLst>
                                      </p:cBhvr>
                                      <p:tavLst>
                                        <p:tav tm="0">
                                          <p:val>
                                            <p:fltVal val="360"/>
                                          </p:val>
                                        </p:tav>
                                        <p:tav tm="100000">
                                          <p:val>
                                            <p:fltVal val="0"/>
                                          </p:val>
                                        </p:tav>
                                      </p:tavLst>
                                    </p:anim>
                                    <p:animEffect transition="in" filter="fade">
                                      <p:cBhvr>
                                        <p:cTn id="76" dur="500"/>
                                        <p:tgtEl>
                                          <p:spTgt spid="53"/>
                                        </p:tgtEl>
                                      </p:cBhvr>
                                    </p:animEffect>
                                  </p:childTnLst>
                                </p:cTn>
                              </p:par>
                              <p:par>
                                <p:cTn id="77" presetID="42" presetClass="entr" presetSubtype="0"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fade">
                                      <p:cBhvr>
                                        <p:cTn id="79" dur="1000"/>
                                        <p:tgtEl>
                                          <p:spTgt spid="54"/>
                                        </p:tgtEl>
                                      </p:cBhvr>
                                    </p:animEffect>
                                    <p:anim calcmode="lin" valueType="num">
                                      <p:cBhvr>
                                        <p:cTn id="80" dur="1000" fill="hold"/>
                                        <p:tgtEl>
                                          <p:spTgt spid="54"/>
                                        </p:tgtEl>
                                        <p:attrNameLst>
                                          <p:attrName>ppt_x</p:attrName>
                                        </p:attrNameLst>
                                      </p:cBhvr>
                                      <p:tavLst>
                                        <p:tav tm="0">
                                          <p:val>
                                            <p:strVal val="#ppt_x"/>
                                          </p:val>
                                        </p:tav>
                                        <p:tav tm="100000">
                                          <p:val>
                                            <p:strVal val="#ppt_x"/>
                                          </p:val>
                                        </p:tav>
                                      </p:tavLst>
                                    </p:anim>
                                    <p:anim calcmode="lin" valueType="num">
                                      <p:cBhvr>
                                        <p:cTn id="81"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P spid="45" grpId="0"/>
      <p:bldP spid="46" grpId="0"/>
      <p:bldP spid="47" grpId="0"/>
      <p:bldP spid="48" grpId="0"/>
      <p:bldP spid="49" grpId="0"/>
      <p:bldP spid="50" grpId="0"/>
      <p:bldP spid="51" grpId="0"/>
      <p:bldP spid="52" grpId="0"/>
      <p:bldP spid="53" grpId="0"/>
      <p:bldP spid="5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 name="矩形 1"/>
          <p:cNvSpPr/>
          <p:nvPr/>
        </p:nvSpPr>
        <p:spPr>
          <a:xfrm>
            <a:off x="0" y="1134474"/>
            <a:ext cx="3228536"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prstClr val="white"/>
              </a:solidFill>
            </a:endParaRPr>
          </a:p>
        </p:txBody>
      </p:sp>
      <p:sp>
        <p:nvSpPr>
          <p:cNvPr id="3" name="文本框 2"/>
          <p:cNvSpPr txBox="1"/>
          <p:nvPr/>
        </p:nvSpPr>
        <p:spPr>
          <a:xfrm>
            <a:off x="1352697" y="1447601"/>
            <a:ext cx="1677383" cy="530915"/>
          </a:xfrm>
          <a:prstGeom prst="rect">
            <a:avLst/>
          </a:prstGeom>
          <a:noFill/>
        </p:spPr>
        <p:txBody>
          <a:bodyPr wrap="none" lIns="68580" tIns="34290" rIns="68580" bIns="34290" rtlCol="0">
            <a:spAutoFit/>
          </a:bodyPr>
          <a:lstStyle/>
          <a:p>
            <a:r>
              <a:rPr lang="zh-CN" altLang="en-US" sz="3000" b="1" dirty="0">
                <a:solidFill>
                  <a:prstClr val="white"/>
                </a:solidFill>
                <a:latin typeface="微软雅黑" panose="020B0503020204020204" pitchFamily="34" charset="-122"/>
                <a:ea typeface="微软雅黑" panose="020B0503020204020204" pitchFamily="34" charset="-122"/>
              </a:rPr>
              <a:t>第一部分</a:t>
            </a:r>
          </a:p>
        </p:txBody>
      </p:sp>
      <p:sp>
        <p:nvSpPr>
          <p:cNvPr id="5" name="TextBox 23"/>
          <p:cNvSpPr txBox="1"/>
          <p:nvPr/>
        </p:nvSpPr>
        <p:spPr>
          <a:xfrm>
            <a:off x="3773158" y="1610908"/>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smtClean="0">
                <a:solidFill>
                  <a:prstClr val="black">
                    <a:lumMod val="85000"/>
                    <a:lumOff val="15000"/>
                  </a:prstClr>
                </a:solidFill>
                <a:latin typeface="微软雅黑" pitchFamily="34" charset="-122"/>
                <a:ea typeface="微软雅黑" pitchFamily="34" charset="-122"/>
              </a:rPr>
              <a:t>添加小标题</a:t>
            </a:r>
            <a:endParaRPr lang="zh-CN" altLang="en-US" sz="1400" dirty="0">
              <a:solidFill>
                <a:prstClr val="black">
                  <a:lumMod val="85000"/>
                  <a:lumOff val="15000"/>
                </a:prstClr>
              </a:solidFill>
              <a:latin typeface="微软雅黑" pitchFamily="34" charset="-122"/>
              <a:ea typeface="微软雅黑" pitchFamily="34" charset="-122"/>
            </a:endParaRPr>
          </a:p>
        </p:txBody>
      </p:sp>
      <p:sp>
        <p:nvSpPr>
          <p:cNvPr id="6" name="TextBox 24"/>
          <p:cNvSpPr txBox="1"/>
          <p:nvPr/>
        </p:nvSpPr>
        <p:spPr>
          <a:xfrm>
            <a:off x="3773158" y="193832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7" name="TextBox 25"/>
          <p:cNvSpPr txBox="1"/>
          <p:nvPr/>
        </p:nvSpPr>
        <p:spPr>
          <a:xfrm>
            <a:off x="3773159" y="228846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9" name="文本框 8"/>
          <p:cNvSpPr txBox="1"/>
          <p:nvPr/>
        </p:nvSpPr>
        <p:spPr>
          <a:xfrm>
            <a:off x="3863241" y="1059582"/>
            <a:ext cx="2292935" cy="500137"/>
          </a:xfrm>
          <a:prstGeom prst="rect">
            <a:avLst/>
          </a:prstGeom>
          <a:noFill/>
        </p:spPr>
        <p:txBody>
          <a:bodyPr wrap="none" lIns="68580" tIns="34290" rIns="68580" bIns="34290" rtlCol="0">
            <a:spAutoFit/>
          </a:bodyPr>
          <a:lstStyle/>
          <a:p>
            <a:r>
              <a:rPr lang="zh-CN" altLang="en-US" sz="2800" b="1" dirty="0" smtClean="0">
                <a:solidFill>
                  <a:srgbClr val="E20000"/>
                </a:solidFill>
                <a:latin typeface="微软雅黑" panose="020B0503020204020204" pitchFamily="34" charset="-122"/>
                <a:ea typeface="微软雅黑" panose="020B0503020204020204" pitchFamily="34" charset="-122"/>
              </a:rPr>
              <a:t>添加标题内容</a:t>
            </a:r>
            <a:endParaRPr lang="zh-CN" altLang="en-US" sz="2800" b="1"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302392" y="1134474"/>
            <a:ext cx="305972"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endParaRPr>
          </a:p>
        </p:txBody>
      </p:sp>
      <p:sp>
        <p:nvSpPr>
          <p:cNvPr id="13" name="TextBox 23"/>
          <p:cNvSpPr txBox="1"/>
          <p:nvPr/>
        </p:nvSpPr>
        <p:spPr>
          <a:xfrm>
            <a:off x="5895604" y="164491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14" name="TextBox 24"/>
          <p:cNvSpPr txBox="1"/>
          <p:nvPr/>
        </p:nvSpPr>
        <p:spPr>
          <a:xfrm>
            <a:off x="5895604" y="1972332"/>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15" name="TextBox 25"/>
          <p:cNvSpPr txBox="1"/>
          <p:nvPr/>
        </p:nvSpPr>
        <p:spPr>
          <a:xfrm>
            <a:off x="5895605" y="232247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pic>
        <p:nvPicPr>
          <p:cNvPr id="18" name="图片 17"/>
          <p:cNvPicPr>
            <a:picLocks noChangeAspect="1"/>
          </p:cNvPicPr>
          <p:nvPr/>
        </p:nvPicPr>
        <p:blipFill rotWithShape="1">
          <a:blip r:embed="rId5"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spTree>
    <p:extLst>
      <p:ext uri="{BB962C8B-B14F-4D97-AF65-F5344CB8AC3E}">
        <p14:creationId xmlns:p14="http://schemas.microsoft.com/office/powerpoint/2010/main" val="2614925343"/>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400" fill="hold"/>
                                        <p:tgtEl>
                                          <p:spTgt spid="11"/>
                                        </p:tgtEl>
                                        <p:attrNameLst>
                                          <p:attrName>ppt_x</p:attrName>
                                        </p:attrNameLst>
                                      </p:cBhvr>
                                      <p:tavLst>
                                        <p:tav tm="0">
                                          <p:val>
                                            <p:strVal val="#ppt_x"/>
                                          </p:val>
                                        </p:tav>
                                        <p:tav tm="100000">
                                          <p:val>
                                            <p:strVal val="#ppt_x"/>
                                          </p:val>
                                        </p:tav>
                                      </p:tavLst>
                                    </p:anim>
                                    <p:anim calcmode="lin" valueType="num">
                                      <p:cBhvr additive="base">
                                        <p:cTn id="15" dur="400" fill="hold"/>
                                        <p:tgtEl>
                                          <p:spTgt spid="11"/>
                                        </p:tgtEl>
                                        <p:attrNameLst>
                                          <p:attrName>ppt_y</p:attrName>
                                        </p:attrNameLst>
                                      </p:cBhvr>
                                      <p:tavLst>
                                        <p:tav tm="0">
                                          <p:val>
                                            <p:strVal val="0-#ppt_h/2"/>
                                          </p:val>
                                        </p:tav>
                                        <p:tav tm="100000">
                                          <p:val>
                                            <p:strVal val="#ppt_y"/>
                                          </p:val>
                                        </p:tav>
                                      </p:tavLst>
                                    </p:anim>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700"/>
                            </p:stCondLst>
                            <p:childTnLst>
                              <p:par>
                                <p:cTn id="21" presetID="2" presetClass="entr" presetSubtype="12"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1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2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30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0-#ppt_w/2"/>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4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5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7" grpId="0"/>
      <p:bldP spid="9" grpId="0"/>
      <p:bldP spid="11" grpId="0" animBg="1"/>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94479"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Freeform 239"/>
          <p:cNvSpPr>
            <a:spLocks noEditPoints="1"/>
          </p:cNvSpPr>
          <p:nvPr/>
        </p:nvSpPr>
        <p:spPr bwMode="auto">
          <a:xfrm>
            <a:off x="6298291" y="1696319"/>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E20000"/>
          </a:solidFill>
          <a:ln>
            <a:noFill/>
          </a:ln>
        </p:spPr>
        <p:txBody>
          <a:bodyPr vert="horz" wrap="square" lIns="75566" tIns="37783" rIns="75566" bIns="37783"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sp>
        <p:nvSpPr>
          <p:cNvPr id="5" name="Freeform 240"/>
          <p:cNvSpPr>
            <a:spLocks noEditPoints="1"/>
          </p:cNvSpPr>
          <p:nvPr/>
        </p:nvSpPr>
        <p:spPr bwMode="auto">
          <a:xfrm>
            <a:off x="4681191" y="2726340"/>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E20000"/>
          </a:solidFill>
          <a:ln>
            <a:noFill/>
          </a:ln>
        </p:spPr>
        <p:txBody>
          <a:bodyPr vert="horz" wrap="square" lIns="75566" tIns="37783" rIns="75566" bIns="37783"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sp>
        <p:nvSpPr>
          <p:cNvPr id="6" name="Freeform 241"/>
          <p:cNvSpPr>
            <a:spLocks noEditPoints="1"/>
          </p:cNvSpPr>
          <p:nvPr/>
        </p:nvSpPr>
        <p:spPr bwMode="auto">
          <a:xfrm>
            <a:off x="3470189" y="2321544"/>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E20000"/>
          </a:solidFill>
          <a:ln>
            <a:noFill/>
          </a:ln>
        </p:spPr>
        <p:txBody>
          <a:bodyPr vert="horz" wrap="square" lIns="75566" tIns="37783" rIns="75566" bIns="37783"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sp>
        <p:nvSpPr>
          <p:cNvPr id="7" name="Freeform 247"/>
          <p:cNvSpPr>
            <a:spLocks noEditPoints="1"/>
          </p:cNvSpPr>
          <p:nvPr/>
        </p:nvSpPr>
        <p:spPr bwMode="auto">
          <a:xfrm>
            <a:off x="5379485" y="3425577"/>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rgbClr val="E20000"/>
          </a:solidFill>
          <a:ln>
            <a:noFill/>
          </a:ln>
        </p:spPr>
        <p:txBody>
          <a:bodyPr vert="horz" wrap="square" lIns="75566" tIns="37783" rIns="75566" bIns="37783"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sp>
        <p:nvSpPr>
          <p:cNvPr id="8" name="Freeform 248"/>
          <p:cNvSpPr>
            <a:spLocks noEditPoints="1"/>
          </p:cNvSpPr>
          <p:nvPr/>
        </p:nvSpPr>
        <p:spPr bwMode="auto">
          <a:xfrm>
            <a:off x="7113403" y="2499196"/>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rgbClr val="E20000"/>
          </a:solidFill>
          <a:ln>
            <a:noFill/>
          </a:ln>
        </p:spPr>
        <p:txBody>
          <a:bodyPr vert="horz" wrap="square" lIns="75566" tIns="37783" rIns="75566" bIns="37783"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sp>
        <p:nvSpPr>
          <p:cNvPr id="9" name="Freeform 249"/>
          <p:cNvSpPr>
            <a:spLocks noEditPoints="1"/>
          </p:cNvSpPr>
          <p:nvPr/>
        </p:nvSpPr>
        <p:spPr bwMode="auto">
          <a:xfrm>
            <a:off x="3978159" y="2830559"/>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rgbClr val="E20000"/>
          </a:solidFill>
          <a:ln>
            <a:noFill/>
          </a:ln>
        </p:spPr>
        <p:txBody>
          <a:bodyPr vert="horz" wrap="square" lIns="75566" tIns="37783" rIns="75566" bIns="37783"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grpSp>
        <p:nvGrpSpPr>
          <p:cNvPr id="10" name="Group 9"/>
          <p:cNvGrpSpPr/>
          <p:nvPr/>
        </p:nvGrpSpPr>
        <p:grpSpPr>
          <a:xfrm>
            <a:off x="3308478" y="2123130"/>
            <a:ext cx="1138203" cy="1884213"/>
            <a:chOff x="1498443" y="3296141"/>
            <a:chExt cx="1376598" cy="2280056"/>
          </a:xfrm>
          <a:solidFill>
            <a:srgbClr val="E20000"/>
          </a:solidFill>
        </p:grpSpPr>
        <p:grpSp>
          <p:nvGrpSpPr>
            <p:cNvPr id="11" name="Group 10"/>
            <p:cNvGrpSpPr/>
            <p:nvPr/>
          </p:nvGrpSpPr>
          <p:grpSpPr>
            <a:xfrm rot="20700000">
              <a:off x="1498443" y="3464825"/>
              <a:ext cx="1055686" cy="2111372"/>
              <a:chOff x="1480457" y="3328209"/>
              <a:chExt cx="1055686" cy="2111372"/>
            </a:xfrm>
            <a:grpFill/>
          </p:grpSpPr>
          <p:sp>
            <p:nvSpPr>
              <p:cNvPr id="14"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sp>
            <p:nvSpPr>
              <p:cNvPr id="15" name="Freeform 6"/>
              <p:cNvSpPr>
                <a:spLocks/>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lang="id-ID" kern="0">
                  <a:solidFill>
                    <a:sysClr val="windowText" lastClr="000000"/>
                  </a:solidFill>
                  <a:latin typeface="微软雅黑"/>
                  <a:ea typeface="微软雅黑"/>
                </a:endParaRPr>
              </a:p>
            </p:txBody>
          </p:sp>
        </p:grpSp>
        <p:sp>
          <p:nvSpPr>
            <p:cNvPr id="12" name="Oval 11"/>
            <p:cNvSpPr/>
            <p:nvPr/>
          </p:nvSpPr>
          <p:spPr>
            <a:xfrm>
              <a:off x="2221301" y="3296141"/>
              <a:ext cx="174172" cy="174172"/>
            </a:xfrm>
            <a:prstGeom prst="ellipse">
              <a:avLst/>
            </a:prstGeom>
            <a:grpFill/>
            <a:ln w="25400" cap="flat" cmpd="sng" algn="ctr">
              <a:noFill/>
              <a:prstDash val="solid"/>
            </a:ln>
            <a:effectLst/>
          </p:spPr>
          <p:txBody>
            <a:bodyPr rtlCol="0" anchor="ctr"/>
            <a:lstStyle/>
            <a:p>
              <a:pPr algn="ctr">
                <a:defRPr/>
              </a:pPr>
              <a:endParaRPr lang="id-ID" kern="0">
                <a:solidFill>
                  <a:sysClr val="window" lastClr="FFFFFF"/>
                </a:solidFill>
                <a:latin typeface="微软雅黑"/>
                <a:ea typeface="微软雅黑"/>
              </a:endParaRPr>
            </a:p>
          </p:txBody>
        </p:sp>
        <p:sp>
          <p:nvSpPr>
            <p:cNvPr id="13" name="Oval 12"/>
            <p:cNvSpPr/>
            <p:nvPr/>
          </p:nvSpPr>
          <p:spPr>
            <a:xfrm>
              <a:off x="2700869" y="5282871"/>
              <a:ext cx="174172" cy="174172"/>
            </a:xfrm>
            <a:prstGeom prst="ellipse">
              <a:avLst/>
            </a:prstGeom>
            <a:grpFill/>
            <a:ln w="25400" cap="flat" cmpd="sng" algn="ctr">
              <a:noFill/>
              <a:prstDash val="solid"/>
            </a:ln>
            <a:effectLst/>
          </p:spPr>
          <p:txBody>
            <a:bodyPr rtlCol="0" anchor="ctr"/>
            <a:lstStyle/>
            <a:p>
              <a:pPr algn="ctr">
                <a:defRPr/>
              </a:pPr>
              <a:endParaRPr lang="id-ID" kern="0">
                <a:solidFill>
                  <a:sysClr val="window" lastClr="FFFFFF"/>
                </a:solidFill>
                <a:latin typeface="微软雅黑"/>
                <a:ea typeface="微软雅黑"/>
              </a:endParaRPr>
            </a:p>
          </p:txBody>
        </p:sp>
      </p:grpSp>
      <p:sp>
        <p:nvSpPr>
          <p:cNvPr id="16" name="TextBox 15"/>
          <p:cNvSpPr txBox="1"/>
          <p:nvPr/>
        </p:nvSpPr>
        <p:spPr>
          <a:xfrm>
            <a:off x="3275856" y="1336678"/>
            <a:ext cx="1178530" cy="384081"/>
          </a:xfrm>
          <a:prstGeom prst="rect">
            <a:avLst/>
          </a:prstGeom>
          <a:noFill/>
        </p:spPr>
        <p:txBody>
          <a:bodyPr wrap="none" lIns="75566" tIns="37783" rIns="75566" bIns="37783" rtlCol="0">
            <a:spAutoFit/>
          </a:bodyPr>
          <a:lstStyle/>
          <a:p>
            <a:pPr>
              <a:defRPr/>
            </a:pPr>
            <a:r>
              <a:rPr lang="zh-CN" altLang="en-US" sz="2000" b="1" kern="0" dirty="0">
                <a:solidFill>
                  <a:schemeClr val="tx1">
                    <a:lumMod val="75000"/>
                    <a:lumOff val="25000"/>
                  </a:schemeClr>
                </a:solidFill>
                <a:latin typeface="微软雅黑"/>
                <a:ea typeface="微软雅黑"/>
              </a:rPr>
              <a:t>填加标题</a:t>
            </a:r>
            <a:endParaRPr lang="id-ID" sz="2000" b="1" kern="0" dirty="0">
              <a:solidFill>
                <a:schemeClr val="tx1">
                  <a:lumMod val="75000"/>
                  <a:lumOff val="25000"/>
                </a:schemeClr>
              </a:solidFill>
              <a:latin typeface="微软雅黑"/>
              <a:ea typeface="微软雅黑"/>
            </a:endParaRPr>
          </a:p>
        </p:txBody>
      </p:sp>
      <p:sp>
        <p:nvSpPr>
          <p:cNvPr id="17" name="TextBox 16"/>
          <p:cNvSpPr txBox="1"/>
          <p:nvPr/>
        </p:nvSpPr>
        <p:spPr>
          <a:xfrm>
            <a:off x="3275856" y="1655122"/>
            <a:ext cx="2228041" cy="423900"/>
          </a:xfrm>
          <a:prstGeom prst="rect">
            <a:avLst/>
          </a:prstGeom>
          <a:noFill/>
        </p:spPr>
        <p:txBody>
          <a:bodyPr wrap="square" lIns="75566" tIns="37783" rIns="75566" bIns="37783" rtlCol="0">
            <a:spAutoFit/>
          </a:bodyPr>
          <a:lstStyle/>
          <a:p>
            <a:pPr>
              <a:lnSpc>
                <a:spcPct val="150000"/>
              </a:lnSpc>
              <a:defRPr/>
            </a:pPr>
            <a:r>
              <a:rPr lang="zh-CN" altLang="en-US" sz="800" kern="0" dirty="0">
                <a:solidFill>
                  <a:sysClr val="windowText" lastClr="000000">
                    <a:lumMod val="65000"/>
                    <a:lumOff val="35000"/>
                  </a:sysClr>
                </a:solidFill>
                <a:latin typeface="微软雅黑"/>
                <a:ea typeface="微软雅黑"/>
              </a:rPr>
              <a:t>此处添加详细文本描述，建议与标题相关并符合整体语言风格</a:t>
            </a:r>
            <a:endParaRPr lang="en-US" sz="800" b="1" kern="0" dirty="0">
              <a:solidFill>
                <a:sysClr val="windowText" lastClr="000000">
                  <a:lumMod val="65000"/>
                  <a:lumOff val="35000"/>
                </a:sysClr>
              </a:solidFill>
              <a:latin typeface="微软雅黑"/>
              <a:ea typeface="微软雅黑"/>
            </a:endParaRPr>
          </a:p>
        </p:txBody>
      </p:sp>
      <p:grpSp>
        <p:nvGrpSpPr>
          <p:cNvPr id="18" name="Group 17"/>
          <p:cNvGrpSpPr/>
          <p:nvPr/>
        </p:nvGrpSpPr>
        <p:grpSpPr>
          <a:xfrm>
            <a:off x="258568" y="1420924"/>
            <a:ext cx="2228041" cy="758374"/>
            <a:chOff x="8198838" y="2976912"/>
            <a:chExt cx="2694701" cy="917696"/>
          </a:xfrm>
        </p:grpSpPr>
        <p:sp>
          <p:nvSpPr>
            <p:cNvPr id="19" name="TextBox 18"/>
            <p:cNvSpPr txBox="1"/>
            <p:nvPr/>
          </p:nvSpPr>
          <p:spPr>
            <a:xfrm>
              <a:off x="8198838" y="2976912"/>
              <a:ext cx="1464144" cy="484167"/>
            </a:xfrm>
            <a:prstGeom prst="rect">
              <a:avLst/>
            </a:prstGeom>
            <a:noFill/>
          </p:spPr>
          <p:txBody>
            <a:bodyPr wrap="none" rtlCol="0">
              <a:spAutoFit/>
            </a:bodyPr>
            <a:lstStyle/>
            <a:p>
              <a:pPr>
                <a:defRPr/>
              </a:pPr>
              <a:r>
                <a:rPr lang="zh-CN" altLang="en-US" sz="2000" b="1" kern="0" dirty="0">
                  <a:solidFill>
                    <a:schemeClr val="tx1">
                      <a:lumMod val="75000"/>
                      <a:lumOff val="25000"/>
                    </a:schemeClr>
                  </a:solidFill>
                  <a:latin typeface="微软雅黑"/>
                  <a:ea typeface="微软雅黑"/>
                </a:rPr>
                <a:t>填加标题</a:t>
              </a:r>
              <a:endParaRPr lang="id-ID" altLang="zh-CN" sz="2000" b="1" kern="0" dirty="0">
                <a:solidFill>
                  <a:schemeClr val="tx1">
                    <a:lumMod val="75000"/>
                    <a:lumOff val="25000"/>
                  </a:schemeClr>
                </a:solidFill>
                <a:latin typeface="微软雅黑"/>
                <a:ea typeface="微软雅黑"/>
              </a:endParaRPr>
            </a:p>
          </p:txBody>
        </p:sp>
        <p:sp>
          <p:nvSpPr>
            <p:cNvPr id="20" name="TextBox 19"/>
            <p:cNvSpPr txBox="1"/>
            <p:nvPr/>
          </p:nvSpPr>
          <p:spPr>
            <a:xfrm>
              <a:off x="8198838" y="3362257"/>
              <a:ext cx="2694701" cy="532351"/>
            </a:xfrm>
            <a:prstGeom prst="rect">
              <a:avLst/>
            </a:prstGeom>
            <a:noFill/>
          </p:spPr>
          <p:txBody>
            <a:bodyPr wrap="square" rtlCol="0">
              <a:spAutoFit/>
            </a:bodyPr>
            <a:lstStyle/>
            <a:p>
              <a:pPr>
                <a:lnSpc>
                  <a:spcPct val="150000"/>
                </a:lnSpc>
                <a:defRPr/>
              </a:pPr>
              <a:r>
                <a:rPr lang="zh-CN" altLang="en-US" sz="800" kern="0" dirty="0">
                  <a:solidFill>
                    <a:sysClr val="windowText" lastClr="000000">
                      <a:lumMod val="65000"/>
                      <a:lumOff val="35000"/>
                    </a:sysClr>
                  </a:solidFill>
                  <a:latin typeface="微软雅黑"/>
                  <a:ea typeface="微软雅黑"/>
                </a:rPr>
                <a:t>此处添加详细文本描述，建议与标题相关并符合整体语言风格</a:t>
              </a:r>
              <a:endParaRPr lang="en-US" sz="800" b="1" kern="0" dirty="0">
                <a:solidFill>
                  <a:sysClr val="windowText" lastClr="000000">
                    <a:lumMod val="65000"/>
                    <a:lumOff val="35000"/>
                  </a:sysClr>
                </a:solidFill>
                <a:latin typeface="微软雅黑"/>
                <a:ea typeface="微软雅黑"/>
              </a:endParaRPr>
            </a:p>
          </p:txBody>
        </p:sp>
      </p:grpSp>
      <p:grpSp>
        <p:nvGrpSpPr>
          <p:cNvPr id="21" name="Group 20"/>
          <p:cNvGrpSpPr/>
          <p:nvPr/>
        </p:nvGrpSpPr>
        <p:grpSpPr>
          <a:xfrm>
            <a:off x="258568" y="3640619"/>
            <a:ext cx="2228041" cy="758374"/>
            <a:chOff x="8198838" y="3752829"/>
            <a:chExt cx="2694701" cy="917696"/>
          </a:xfrm>
        </p:grpSpPr>
        <p:sp>
          <p:nvSpPr>
            <p:cNvPr id="22" name="TextBox 21"/>
            <p:cNvSpPr txBox="1"/>
            <p:nvPr/>
          </p:nvSpPr>
          <p:spPr>
            <a:xfrm>
              <a:off x="8198838" y="3752829"/>
              <a:ext cx="1464144" cy="484167"/>
            </a:xfrm>
            <a:prstGeom prst="rect">
              <a:avLst/>
            </a:prstGeom>
            <a:noFill/>
          </p:spPr>
          <p:txBody>
            <a:bodyPr wrap="none" rtlCol="0">
              <a:spAutoFit/>
            </a:bodyPr>
            <a:lstStyle/>
            <a:p>
              <a:pPr>
                <a:defRPr/>
              </a:pPr>
              <a:r>
                <a:rPr lang="zh-CN" altLang="en-US" sz="2000" b="1" kern="0" dirty="0">
                  <a:solidFill>
                    <a:schemeClr val="tx1">
                      <a:lumMod val="75000"/>
                      <a:lumOff val="25000"/>
                    </a:schemeClr>
                  </a:solidFill>
                  <a:latin typeface="微软雅黑"/>
                  <a:ea typeface="微软雅黑"/>
                </a:rPr>
                <a:t>填加标题</a:t>
              </a:r>
              <a:endParaRPr lang="id-ID" altLang="zh-CN" sz="2000" b="1" kern="0" dirty="0">
                <a:solidFill>
                  <a:schemeClr val="tx1">
                    <a:lumMod val="75000"/>
                    <a:lumOff val="25000"/>
                  </a:schemeClr>
                </a:solidFill>
                <a:latin typeface="微软雅黑"/>
                <a:ea typeface="微软雅黑"/>
              </a:endParaRPr>
            </a:p>
          </p:txBody>
        </p:sp>
        <p:sp>
          <p:nvSpPr>
            <p:cNvPr id="23" name="TextBox 22"/>
            <p:cNvSpPr txBox="1"/>
            <p:nvPr/>
          </p:nvSpPr>
          <p:spPr>
            <a:xfrm>
              <a:off x="8198838" y="4138174"/>
              <a:ext cx="2694701" cy="532351"/>
            </a:xfrm>
            <a:prstGeom prst="rect">
              <a:avLst/>
            </a:prstGeom>
            <a:noFill/>
          </p:spPr>
          <p:txBody>
            <a:bodyPr wrap="square" rtlCol="0">
              <a:spAutoFit/>
            </a:bodyPr>
            <a:lstStyle/>
            <a:p>
              <a:pPr>
                <a:lnSpc>
                  <a:spcPct val="150000"/>
                </a:lnSpc>
                <a:defRPr/>
              </a:pPr>
              <a:r>
                <a:rPr lang="zh-CN" altLang="en-US" sz="800" kern="0" dirty="0">
                  <a:solidFill>
                    <a:sysClr val="windowText" lastClr="000000">
                      <a:lumMod val="65000"/>
                      <a:lumOff val="35000"/>
                    </a:sysClr>
                  </a:solidFill>
                  <a:latin typeface="微软雅黑"/>
                  <a:ea typeface="微软雅黑"/>
                </a:rPr>
                <a:t>此处添加详细文本描述，建议与标题相关并符合整体语言风格</a:t>
              </a:r>
              <a:endParaRPr lang="en-US" sz="800" b="1" kern="0" dirty="0">
                <a:solidFill>
                  <a:sysClr val="windowText" lastClr="000000">
                    <a:lumMod val="65000"/>
                    <a:lumOff val="35000"/>
                  </a:sysClr>
                </a:solidFill>
                <a:latin typeface="微软雅黑"/>
                <a:ea typeface="微软雅黑"/>
              </a:endParaRPr>
            </a:p>
          </p:txBody>
        </p:sp>
      </p:grpSp>
      <p:sp>
        <p:nvSpPr>
          <p:cNvPr id="24" name="TextBox 23"/>
          <p:cNvSpPr txBox="1"/>
          <p:nvPr/>
        </p:nvSpPr>
        <p:spPr>
          <a:xfrm>
            <a:off x="267000" y="2312239"/>
            <a:ext cx="2928164" cy="1230466"/>
          </a:xfrm>
          <a:prstGeom prst="rect">
            <a:avLst/>
          </a:prstGeom>
          <a:noFill/>
        </p:spPr>
        <p:txBody>
          <a:bodyPr wrap="square" lIns="75566" tIns="37783" rIns="75566" bIns="37783" rtlCol="0">
            <a:spAutoFit/>
          </a:bodyPr>
          <a:lstStyle/>
          <a:p>
            <a:pPr>
              <a:lnSpc>
                <a:spcPct val="150000"/>
              </a:lnSpc>
              <a:defRPr/>
            </a:pPr>
            <a:r>
              <a:rPr lang="zh-CN" altLang="en-US" sz="1000" kern="0" dirty="0">
                <a:solidFill>
                  <a:sysClr val="windowText" lastClr="000000">
                    <a:lumMod val="65000"/>
                    <a:lumOff val="35000"/>
                  </a:sysClr>
                </a:solidFill>
                <a:latin typeface="微软雅黑"/>
                <a:ea typeface="微软雅黑"/>
              </a:rPr>
              <a:t>此处添加详细文本描述，建议与标题相关并符合整体语言风格，语言描述尽量简洁生动。</a:t>
            </a:r>
            <a:r>
              <a:rPr lang="id-ID" sz="1000" b="1" kern="0" dirty="0">
                <a:solidFill>
                  <a:sysClr val="windowText" lastClr="000000">
                    <a:lumMod val="65000"/>
                    <a:lumOff val="35000"/>
                  </a:sysClr>
                </a:solidFill>
                <a:latin typeface="微软雅黑"/>
                <a:ea typeface="微软雅黑"/>
              </a:rPr>
              <a:t> </a:t>
            </a:r>
            <a:r>
              <a:rPr lang="zh-CN" altLang="en-US" sz="1000" kern="0" dirty="0">
                <a:solidFill>
                  <a:sysClr val="windowText" lastClr="000000">
                    <a:lumMod val="65000"/>
                    <a:lumOff val="35000"/>
                  </a:sysClr>
                </a:solidFill>
                <a:latin typeface="微软雅黑"/>
                <a:ea typeface="微软雅黑"/>
              </a:rPr>
              <a:t>此处添加详细文本描述，并符合整体语言风格，语言描述尽量简洁生动。</a:t>
            </a:r>
            <a:endParaRPr lang="id-ID" sz="1000" kern="0" dirty="0">
              <a:solidFill>
                <a:sysClr val="windowText" lastClr="000000">
                  <a:lumMod val="65000"/>
                  <a:lumOff val="35000"/>
                </a:sysClr>
              </a:solidFill>
              <a:latin typeface="微软雅黑"/>
              <a:ea typeface="微软雅黑"/>
            </a:endParaRPr>
          </a:p>
          <a:p>
            <a:pPr algn="just">
              <a:lnSpc>
                <a:spcPct val="150000"/>
              </a:lnSpc>
              <a:defRPr/>
            </a:pPr>
            <a:endParaRPr lang="id-ID" sz="1000" kern="0" dirty="0">
              <a:solidFill>
                <a:sysClr val="windowText" lastClr="000000">
                  <a:lumMod val="65000"/>
                  <a:lumOff val="35000"/>
                </a:sysClr>
              </a:solidFill>
              <a:latin typeface="微软雅黑"/>
              <a:ea typeface="微软雅黑"/>
            </a:endParaRPr>
          </a:p>
        </p:txBody>
      </p:sp>
      <p:cxnSp>
        <p:nvCxnSpPr>
          <p:cNvPr id="25" name="Straight Connector 24"/>
          <p:cNvCxnSpPr/>
          <p:nvPr/>
        </p:nvCxnSpPr>
        <p:spPr>
          <a:xfrm flipH="1">
            <a:off x="2893775" y="4227934"/>
            <a:ext cx="1967751" cy="0"/>
          </a:xfrm>
          <a:prstGeom prst="line">
            <a:avLst/>
          </a:prstGeom>
          <a:noFill/>
          <a:ln w="28575" cap="flat" cmpd="sng" algn="ctr">
            <a:solidFill>
              <a:srgbClr val="E20000"/>
            </a:solidFill>
            <a:prstDash val="sysDash"/>
            <a:tailEnd type="oval"/>
          </a:ln>
          <a:effectLst/>
        </p:spPr>
      </p:cxn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grpId="1"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53" presetClass="entr" presetSubtype="16" fill="hold" grpId="1"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par>
                                <p:cTn id="18" presetID="53" presetClass="entr" presetSubtype="16" fill="hold" grpId="1"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8" presetClass="emph" presetSubtype="0" fill="hold" grpId="0" nodeType="withEffect">
                                  <p:stCondLst>
                                    <p:cond delay="0"/>
                                  </p:stCondLst>
                                  <p:childTnLst>
                                    <p:animRot by="21600000">
                                      <p:cBhvr>
                                        <p:cTn id="39" dur="5750" fill="hold"/>
                                        <p:tgtEl>
                                          <p:spTgt spid="5"/>
                                        </p:tgtEl>
                                        <p:attrNameLst>
                                          <p:attrName>r</p:attrName>
                                        </p:attrNameLst>
                                      </p:cBhvr>
                                    </p:animRot>
                                  </p:childTnLst>
                                </p:cTn>
                              </p:par>
                              <p:par>
                                <p:cTn id="40" presetID="8" presetClass="emph" presetSubtype="0" fill="hold" grpId="0" nodeType="withEffect">
                                  <p:stCondLst>
                                    <p:cond delay="0"/>
                                  </p:stCondLst>
                                  <p:childTnLst>
                                    <p:animRot by="-21600000">
                                      <p:cBhvr>
                                        <p:cTn id="41" dur="5750" fill="hold"/>
                                        <p:tgtEl>
                                          <p:spTgt spid="6"/>
                                        </p:tgtEl>
                                        <p:attrNameLst>
                                          <p:attrName>r</p:attrName>
                                        </p:attrNameLst>
                                      </p:cBhvr>
                                    </p:animRot>
                                  </p:childTnLst>
                                </p:cTn>
                              </p:par>
                              <p:par>
                                <p:cTn id="42" presetID="8" presetClass="emph" presetSubtype="0" fill="hold" grpId="0" nodeType="withEffect">
                                  <p:stCondLst>
                                    <p:cond delay="0"/>
                                  </p:stCondLst>
                                  <p:childTnLst>
                                    <p:animRot by="-21600000">
                                      <p:cBhvr>
                                        <p:cTn id="43" dur="5750" fill="hold"/>
                                        <p:tgtEl>
                                          <p:spTgt spid="3"/>
                                        </p:tgtEl>
                                        <p:attrNameLst>
                                          <p:attrName>r</p:attrName>
                                        </p:attrNameLst>
                                      </p:cBhvr>
                                    </p:animRot>
                                  </p:childTnLst>
                                </p:cTn>
                              </p:par>
                              <p:par>
                                <p:cTn id="44" presetID="22" presetClass="entr" presetSubtype="4" fill="hold" nodeType="withEffect">
                                  <p:stCondLst>
                                    <p:cond delay="150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nodeType="withEffect">
                                  <p:stCondLst>
                                    <p:cond delay="30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35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22" presetClass="entr" presetSubtype="8" fill="hold" nodeType="withEffect">
                                  <p:stCondLst>
                                    <p:cond delay="400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par>
                                <p:cTn id="62" presetID="10" presetClass="entr" presetSubtype="0" fill="hold" nodeType="withEffect">
                                  <p:stCondLst>
                                    <p:cond delay="450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5" grpId="0" animBg="1"/>
      <p:bldP spid="5" grpId="1" animBg="1"/>
      <p:bldP spid="6" grpId="0" animBg="1"/>
      <p:bldP spid="6" grpId="1" animBg="1"/>
      <p:bldP spid="7" grpId="0" animBg="1"/>
      <p:bldP spid="8" grpId="0" animBg="1"/>
      <p:bldP spid="9" grpId="0" animBg="1"/>
      <p:bldP spid="16" grpId="0"/>
      <p:bldP spid="17"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
        <p:nvSpPr>
          <p:cNvPr id="3" name="Oval 22"/>
          <p:cNvSpPr>
            <a:spLocks noChangeArrowheads="1"/>
          </p:cNvSpPr>
          <p:nvPr/>
        </p:nvSpPr>
        <p:spPr bwMode="auto">
          <a:xfrm flipH="1">
            <a:off x="7456047" y="855255"/>
            <a:ext cx="1215978" cy="1219134"/>
          </a:xfrm>
          <a:prstGeom prst="ellipse">
            <a:avLst/>
          </a:prstGeom>
          <a:solidFill>
            <a:srgbClr val="E20000"/>
          </a:solidFill>
          <a:ln>
            <a:noFill/>
          </a:ln>
        </p:spPr>
        <p:txBody>
          <a:bodyPr vert="horz" wrap="none" lIns="70564" tIns="35282" rIns="70564" bIns="35282"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添加</a:t>
            </a:r>
            <a:r>
              <a:rPr kumimoji="0" lang="zh-CN" altLang="en-US" sz="18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rPr>
              <a:t>标题</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 name="Line 23"/>
          <p:cNvSpPr>
            <a:spLocks noChangeShapeType="1"/>
          </p:cNvSpPr>
          <p:nvPr/>
        </p:nvSpPr>
        <p:spPr bwMode="auto">
          <a:xfrm flipH="1">
            <a:off x="4504300" y="1466364"/>
            <a:ext cx="2951747" cy="0"/>
          </a:xfrm>
          <a:prstGeom prst="line">
            <a:avLst/>
          </a:prstGeom>
          <a:noFill/>
          <a:ln w="5" cap="flat">
            <a:solidFill>
              <a:sysClr val="windowText" lastClr="000000">
                <a:lumMod val="65000"/>
                <a:lumOff val="35000"/>
              </a:sys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27"/>
          <p:cNvSpPr>
            <a:spLocks/>
          </p:cNvSpPr>
          <p:nvPr/>
        </p:nvSpPr>
        <p:spPr bwMode="auto">
          <a:xfrm flipH="1">
            <a:off x="6665969" y="1562043"/>
            <a:ext cx="1626448" cy="1385800"/>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E20000"/>
          </a:solidFill>
          <a:ln>
            <a:no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28"/>
          <p:cNvSpPr>
            <a:spLocks/>
          </p:cNvSpPr>
          <p:nvPr/>
        </p:nvSpPr>
        <p:spPr bwMode="auto">
          <a:xfrm flipH="1">
            <a:off x="5841944" y="1562044"/>
            <a:ext cx="2450474" cy="220987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E20000"/>
          </a:solidFill>
          <a:ln>
            <a:no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29"/>
          <p:cNvSpPr>
            <a:spLocks/>
          </p:cNvSpPr>
          <p:nvPr/>
        </p:nvSpPr>
        <p:spPr bwMode="auto">
          <a:xfrm flipH="1">
            <a:off x="5042608" y="1562043"/>
            <a:ext cx="3249810" cy="3012342"/>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E20000"/>
          </a:solidFill>
          <a:ln>
            <a:no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TextBox 11"/>
          <p:cNvSpPr txBox="1"/>
          <p:nvPr/>
        </p:nvSpPr>
        <p:spPr>
          <a:xfrm flipH="1">
            <a:off x="6176984" y="2372891"/>
            <a:ext cx="518576" cy="712588"/>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200" b="0" i="0" u="none" strike="noStrike" kern="0" cap="none" spc="0" normalizeH="0" baseline="0" noProof="0" dirty="0">
                <a:ln>
                  <a:noFill/>
                </a:ln>
                <a:solidFill>
                  <a:srgbClr val="E20000"/>
                </a:solidFill>
                <a:effectLst/>
                <a:uLnTx/>
                <a:uFillTx/>
                <a:latin typeface="微软雅黑" pitchFamily="34" charset="-122"/>
                <a:ea typeface="微软雅黑" pitchFamily="34" charset="-122"/>
              </a:rPr>
              <a:t>A</a:t>
            </a:r>
            <a:endParaRPr kumimoji="0" lang="zh-CN" altLang="en-US" sz="4200" b="0" i="0" u="none" strike="noStrike" kern="0" cap="none" spc="0" normalizeH="0" baseline="0" noProof="0" dirty="0">
              <a:ln>
                <a:noFill/>
              </a:ln>
              <a:solidFill>
                <a:srgbClr val="E20000"/>
              </a:solidFill>
              <a:effectLst/>
              <a:uLnTx/>
              <a:uFillTx/>
              <a:latin typeface="微软雅黑" pitchFamily="34" charset="-122"/>
              <a:ea typeface="微软雅黑" pitchFamily="34" charset="-122"/>
            </a:endParaRPr>
          </a:p>
        </p:txBody>
      </p:sp>
      <p:sp>
        <p:nvSpPr>
          <p:cNvPr id="13" name="TextBox 12"/>
          <p:cNvSpPr txBox="1"/>
          <p:nvPr/>
        </p:nvSpPr>
        <p:spPr>
          <a:xfrm flipH="1">
            <a:off x="5441033" y="3204492"/>
            <a:ext cx="477753" cy="712588"/>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200" b="0" i="0" u="none" strike="noStrike" kern="0" cap="none" spc="0" normalizeH="0" baseline="0" noProof="0" dirty="0">
                <a:ln>
                  <a:noFill/>
                </a:ln>
                <a:solidFill>
                  <a:srgbClr val="E20000"/>
                </a:solidFill>
                <a:effectLst/>
                <a:uLnTx/>
                <a:uFillTx/>
                <a:latin typeface="微软雅黑" pitchFamily="34" charset="-122"/>
                <a:ea typeface="微软雅黑" pitchFamily="34" charset="-122"/>
              </a:rPr>
              <a:t>B</a:t>
            </a:r>
            <a:endParaRPr kumimoji="0" lang="zh-CN" altLang="en-US" sz="4200" b="0" i="0" u="none" strike="noStrike" kern="0" cap="none" spc="0" normalizeH="0" baseline="0" noProof="0" dirty="0">
              <a:ln>
                <a:noFill/>
              </a:ln>
              <a:solidFill>
                <a:srgbClr val="E20000"/>
              </a:solidFill>
              <a:effectLst/>
              <a:uLnTx/>
              <a:uFillTx/>
              <a:latin typeface="微软雅黑" pitchFamily="34" charset="-122"/>
              <a:ea typeface="微软雅黑" pitchFamily="34" charset="-122"/>
            </a:endParaRPr>
          </a:p>
        </p:txBody>
      </p:sp>
      <p:sp>
        <p:nvSpPr>
          <p:cNvPr id="14" name="TextBox 13"/>
          <p:cNvSpPr txBox="1"/>
          <p:nvPr/>
        </p:nvSpPr>
        <p:spPr>
          <a:xfrm flipH="1">
            <a:off x="4499992" y="4028144"/>
            <a:ext cx="502495" cy="712588"/>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200" b="0" i="0" u="none" strike="noStrike" kern="0" cap="none" spc="0" normalizeH="0" baseline="0" noProof="0" dirty="0">
                <a:ln>
                  <a:noFill/>
                </a:ln>
                <a:solidFill>
                  <a:srgbClr val="E20000"/>
                </a:solidFill>
                <a:effectLst/>
                <a:uLnTx/>
                <a:uFillTx/>
                <a:latin typeface="微软雅黑" pitchFamily="34" charset="-122"/>
                <a:ea typeface="微软雅黑" pitchFamily="34" charset="-122"/>
              </a:rPr>
              <a:t>C</a:t>
            </a:r>
            <a:endParaRPr kumimoji="0" lang="zh-CN" altLang="en-US" sz="4200" b="0" i="0" u="none" strike="noStrike" kern="0" cap="none" spc="0" normalizeH="0" baseline="0" noProof="0" dirty="0">
              <a:ln>
                <a:noFill/>
              </a:ln>
              <a:solidFill>
                <a:srgbClr val="E20000"/>
              </a:solidFill>
              <a:effectLst/>
              <a:uLnTx/>
              <a:uFillTx/>
              <a:latin typeface="微软雅黑" pitchFamily="34" charset="-122"/>
              <a:ea typeface="微软雅黑" pitchFamily="34" charset="-122"/>
            </a:endParaRPr>
          </a:p>
        </p:txBody>
      </p:sp>
      <p:sp>
        <p:nvSpPr>
          <p:cNvPr id="15" name="TextBox 14"/>
          <p:cNvSpPr txBox="1"/>
          <p:nvPr/>
        </p:nvSpPr>
        <p:spPr>
          <a:xfrm>
            <a:off x="448295" y="2076427"/>
            <a:ext cx="3856516" cy="67141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a:t>
            </a:r>
          </a:p>
        </p:txBody>
      </p:sp>
      <p:sp>
        <p:nvSpPr>
          <p:cNvPr id="16" name="TextBox 15"/>
          <p:cNvSpPr txBox="1"/>
          <p:nvPr/>
        </p:nvSpPr>
        <p:spPr>
          <a:xfrm>
            <a:off x="448295" y="2912686"/>
            <a:ext cx="3856516" cy="67141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a:t>
            </a: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在这里 ，或者通过复制您的文本后，在此框中选择粘贴，并选择只保留文字。</a:t>
            </a:r>
          </a:p>
        </p:txBody>
      </p:sp>
      <p:sp>
        <p:nvSpPr>
          <p:cNvPr id="17" name="TextBox 16"/>
          <p:cNvSpPr txBox="1"/>
          <p:nvPr/>
        </p:nvSpPr>
        <p:spPr>
          <a:xfrm>
            <a:off x="448295" y="3779450"/>
            <a:ext cx="3856516" cy="67141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a:t>
            </a: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这里，或者通过通过复制您的文本。</a:t>
            </a:r>
          </a:p>
        </p:txBody>
      </p:sp>
      <p:sp>
        <p:nvSpPr>
          <p:cNvPr id="6" name="Freeform 24"/>
          <p:cNvSpPr>
            <a:spLocks noEditPoints="1"/>
          </p:cNvSpPr>
          <p:nvPr/>
        </p:nvSpPr>
        <p:spPr bwMode="auto">
          <a:xfrm flipH="1">
            <a:off x="6564124" y="1299699"/>
            <a:ext cx="342573" cy="342592"/>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E20000"/>
          </a:solidFill>
          <a:ln>
            <a:no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Freeform 25"/>
          <p:cNvSpPr>
            <a:spLocks noEditPoints="1"/>
          </p:cNvSpPr>
          <p:nvPr/>
        </p:nvSpPr>
        <p:spPr bwMode="auto">
          <a:xfrm flipH="1">
            <a:off x="5761701" y="1299699"/>
            <a:ext cx="345659" cy="342592"/>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E20000"/>
          </a:solidFill>
          <a:ln>
            <a:no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26"/>
          <p:cNvSpPr>
            <a:spLocks noEditPoints="1"/>
          </p:cNvSpPr>
          <p:nvPr/>
        </p:nvSpPr>
        <p:spPr bwMode="auto">
          <a:xfrm flipH="1">
            <a:off x="4962366" y="1299699"/>
            <a:ext cx="348745" cy="342592"/>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E20000"/>
          </a:solidFill>
          <a:ln>
            <a:no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500"/>
                                        <p:tgtEl>
                                          <p:spTgt spid="5"/>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 calcmode="lin" valueType="num">
                                      <p:cBhvr>
                                        <p:cTn id="29" dur="500" fill="hold"/>
                                        <p:tgtEl>
                                          <p:spTgt spid="7"/>
                                        </p:tgtEl>
                                        <p:attrNameLst>
                                          <p:attrName>style.rotation</p:attrName>
                                        </p:attrNameLst>
                                      </p:cBhvr>
                                      <p:tavLst>
                                        <p:tav tm="0">
                                          <p:val>
                                            <p:fltVal val="360"/>
                                          </p:val>
                                        </p:tav>
                                        <p:tav tm="100000">
                                          <p:val>
                                            <p:fltVal val="0"/>
                                          </p:val>
                                        </p:tav>
                                      </p:tavLst>
                                    </p:anim>
                                    <p:animEffect transition="in" filter="fade">
                                      <p:cBhvr>
                                        <p:cTn id="30" dur="500"/>
                                        <p:tgtEl>
                                          <p:spTgt spid="7"/>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 calcmode="lin" valueType="num">
                                      <p:cBhvr>
                                        <p:cTn id="35" dur="500" fill="hold"/>
                                        <p:tgtEl>
                                          <p:spTgt spid="8"/>
                                        </p:tgtEl>
                                        <p:attrNameLst>
                                          <p:attrName>style.rotation</p:attrName>
                                        </p:attrNameLst>
                                      </p:cBhvr>
                                      <p:tavLst>
                                        <p:tav tm="0">
                                          <p:val>
                                            <p:fltVal val="360"/>
                                          </p:val>
                                        </p:tav>
                                        <p:tav tm="100000">
                                          <p:val>
                                            <p:fltVal val="0"/>
                                          </p:val>
                                        </p:tav>
                                      </p:tavLst>
                                    </p:anim>
                                    <p:animEffect transition="in" filter="fade">
                                      <p:cBhvr>
                                        <p:cTn id="36" dur="500"/>
                                        <p:tgtEl>
                                          <p:spTgt spid="8"/>
                                        </p:tgtEl>
                                      </p:cBhvr>
                                    </p:animEffect>
                                  </p:childTnLst>
                                </p:cTn>
                              </p:par>
                            </p:childTnLst>
                          </p:cTn>
                        </p:par>
                        <p:par>
                          <p:cTn id="37" fill="hold">
                            <p:stCondLst>
                              <p:cond delay="24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2900"/>
                            </p:stCondLst>
                            <p:childTnLst>
                              <p:par>
                                <p:cTn id="42" presetID="45"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anim calcmode="lin" valueType="num">
                                      <p:cBhvr>
                                        <p:cTn id="45" dur="500" fill="hold"/>
                                        <p:tgtEl>
                                          <p:spTgt spid="12"/>
                                        </p:tgtEl>
                                        <p:attrNameLst>
                                          <p:attrName>ppt_w</p:attrName>
                                        </p:attrNameLst>
                                      </p:cBhvr>
                                      <p:tavLst>
                                        <p:tav tm="0" fmla="#ppt_w*sin(2.5*pi*$)">
                                          <p:val>
                                            <p:fltVal val="0"/>
                                          </p:val>
                                        </p:tav>
                                        <p:tav tm="100000">
                                          <p:val>
                                            <p:fltVal val="1"/>
                                          </p:val>
                                        </p:tav>
                                      </p:tavLst>
                                    </p:anim>
                                    <p:anim calcmode="lin" valueType="num">
                                      <p:cBhvr>
                                        <p:cTn id="46" dur="500" fill="hold"/>
                                        <p:tgtEl>
                                          <p:spTgt spid="12"/>
                                        </p:tgtEl>
                                        <p:attrNameLst>
                                          <p:attrName>ppt_h</p:attrName>
                                        </p:attrNameLst>
                                      </p:cBhvr>
                                      <p:tavLst>
                                        <p:tav tm="0">
                                          <p:val>
                                            <p:strVal val="#ppt_h"/>
                                          </p:val>
                                        </p:tav>
                                        <p:tav tm="100000">
                                          <p:val>
                                            <p:strVal val="#ppt_h"/>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childTnLst>
                          </p:cTn>
                        </p:par>
                        <p:par>
                          <p:cTn id="50" fill="hold">
                            <p:stCondLst>
                              <p:cond delay="3400"/>
                            </p:stCondLst>
                            <p:childTnLst>
                              <p:par>
                                <p:cTn id="51" presetID="22" presetClass="entr" presetSubtype="8"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left)">
                                      <p:cBhvr>
                                        <p:cTn id="53" dur="500"/>
                                        <p:tgtEl>
                                          <p:spTgt spid="10"/>
                                        </p:tgtEl>
                                      </p:cBhvr>
                                    </p:animEffect>
                                  </p:childTnLst>
                                </p:cTn>
                              </p:par>
                            </p:childTnLst>
                          </p:cTn>
                        </p:par>
                        <p:par>
                          <p:cTn id="54" fill="hold">
                            <p:stCondLst>
                              <p:cond delay="3900"/>
                            </p:stCondLst>
                            <p:childTnLst>
                              <p:par>
                                <p:cTn id="55" presetID="45"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anim calcmode="lin" valueType="num">
                                      <p:cBhvr>
                                        <p:cTn id="58" dur="500" fill="hold"/>
                                        <p:tgtEl>
                                          <p:spTgt spid="13"/>
                                        </p:tgtEl>
                                        <p:attrNameLst>
                                          <p:attrName>ppt_w</p:attrName>
                                        </p:attrNameLst>
                                      </p:cBhvr>
                                      <p:tavLst>
                                        <p:tav tm="0" fmla="#ppt_w*sin(2.5*pi*$)">
                                          <p:val>
                                            <p:fltVal val="0"/>
                                          </p:val>
                                        </p:tav>
                                        <p:tav tm="100000">
                                          <p:val>
                                            <p:fltVal val="1"/>
                                          </p:val>
                                        </p:tav>
                                      </p:tavLst>
                                    </p:anim>
                                    <p:anim calcmode="lin" valueType="num">
                                      <p:cBhvr>
                                        <p:cTn id="59" dur="500" fill="hold"/>
                                        <p:tgtEl>
                                          <p:spTgt spid="13"/>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childTnLst>
                          </p:cTn>
                        </p:par>
                        <p:par>
                          <p:cTn id="63" fill="hold">
                            <p:stCondLst>
                              <p:cond delay="4400"/>
                            </p:stCondLst>
                            <p:childTnLst>
                              <p:par>
                                <p:cTn id="64" presetID="22" presetClass="entr" presetSubtype="8"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childTnLst>
                          </p:cTn>
                        </p:par>
                        <p:par>
                          <p:cTn id="67" fill="hold">
                            <p:stCondLst>
                              <p:cond delay="4900"/>
                            </p:stCondLst>
                            <p:childTnLst>
                              <p:par>
                                <p:cTn id="68" presetID="45"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500"/>
                                        <p:tgtEl>
                                          <p:spTgt spid="14"/>
                                        </p:tgtEl>
                                      </p:cBhvr>
                                    </p:animEffect>
                                    <p:anim calcmode="lin" valueType="num">
                                      <p:cBhvr>
                                        <p:cTn id="71" dur="500" fill="hold"/>
                                        <p:tgtEl>
                                          <p:spTgt spid="14"/>
                                        </p:tgtEl>
                                        <p:attrNameLst>
                                          <p:attrName>ppt_w</p:attrName>
                                        </p:attrNameLst>
                                      </p:cBhvr>
                                      <p:tavLst>
                                        <p:tav tm="0" fmla="#ppt_w*sin(2.5*pi*$)">
                                          <p:val>
                                            <p:fltVal val="0"/>
                                          </p:val>
                                        </p:tav>
                                        <p:tav tm="100000">
                                          <p:val>
                                            <p:fltVal val="1"/>
                                          </p:val>
                                        </p:tav>
                                      </p:tavLst>
                                    </p:anim>
                                    <p:anim calcmode="lin" valueType="num">
                                      <p:cBhvr>
                                        <p:cTn id="72" dur="500" fill="hold"/>
                                        <p:tgtEl>
                                          <p:spTgt spid="14"/>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9" grpId="0" animBg="1"/>
      <p:bldP spid="10" grpId="0" animBg="1"/>
      <p:bldP spid="11" grpId="0" animBg="1"/>
      <p:bldP spid="12" grpId="0"/>
      <p:bldP spid="13" grpId="0"/>
      <p:bldP spid="14" grpId="0"/>
      <p:bldP spid="15" grpId="0"/>
      <p:bldP spid="16" grpId="0"/>
      <p:bldP spid="17" grpId="0"/>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55576"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grpSp>
        <p:nvGrpSpPr>
          <p:cNvPr id="3" name="组合 2"/>
          <p:cNvGrpSpPr>
            <a:grpSpLocks/>
          </p:cNvGrpSpPr>
          <p:nvPr/>
        </p:nvGrpSpPr>
        <p:grpSpPr bwMode="auto">
          <a:xfrm>
            <a:off x="3657526" y="1963353"/>
            <a:ext cx="879741" cy="878992"/>
            <a:chOff x="4584975" y="1646087"/>
            <a:chExt cx="846284" cy="844810"/>
          </a:xfrm>
        </p:grpSpPr>
        <p:grpSp>
          <p:nvGrpSpPr>
            <p:cNvPr id="5" name="组合 4"/>
            <p:cNvGrpSpPr>
              <a:grpSpLocks/>
            </p:cNvGrpSpPr>
            <p:nvPr/>
          </p:nvGrpSpPr>
          <p:grpSpPr bwMode="auto">
            <a:xfrm>
              <a:off x="4584975" y="1646087"/>
              <a:ext cx="846284" cy="844810"/>
              <a:chOff x="4516292" y="1706892"/>
              <a:chExt cx="846284" cy="844810"/>
            </a:xfrm>
          </p:grpSpPr>
          <p:sp>
            <p:nvSpPr>
              <p:cNvPr id="7" name="上箭头 1"/>
              <p:cNvSpPr/>
              <p:nvPr/>
            </p:nvSpPr>
            <p:spPr>
              <a:xfrm rot="18659292">
                <a:off x="4494517" y="1728154"/>
                <a:ext cx="825440" cy="78188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E20000"/>
              </a:solidFill>
              <a:ln w="38100">
                <a:solidFill>
                  <a:sysClr val="window" lastClr="FFFFFF"/>
                </a:solidFill>
              </a:ln>
              <a:effectLst>
                <a:outerShdw blurRad="50800" dist="38100" dir="13500000" algn="br" rotWithShape="0">
                  <a:prstClr val="black">
                    <a:alpha val="40000"/>
                  </a:prstClr>
                </a:outerShdw>
              </a:effectLst>
            </p:spPr>
            <p:txBody>
              <a:bodyPr lIns="48403" tIns="48403" rIns="48403" bIns="48403" spcCol="1270" anchor="ctr"/>
              <a:lstStyle/>
              <a:p>
                <a:pPr marL="0" marR="0" lvl="0" indent="0" algn="ctr" defTabSz="800100" eaLnBrk="1" fontAlgn="auto" latinLnBrk="0" hangingPunct="1">
                  <a:lnSpc>
                    <a:spcPct val="90000"/>
                  </a:lnSpc>
                  <a:spcBef>
                    <a:spcPts val="0"/>
                  </a:spcBef>
                  <a:spcAft>
                    <a:spcPct val="35000"/>
                  </a:spcAft>
                  <a:buClrTx/>
                  <a:buSzTx/>
                  <a:buFontTx/>
                  <a:buNone/>
                  <a:tabLst/>
                  <a:defRPr/>
                </a:pPr>
                <a:endParaRPr kumimoji="0" lang="zh-CN" altLang="en-US" sz="180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8"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TextBox 5"/>
            <p:cNvSpPr txBox="1"/>
            <p:nvPr/>
          </p:nvSpPr>
          <p:spPr>
            <a:xfrm rot="18367305">
              <a:off x="4740951" y="1767430"/>
              <a:ext cx="469936" cy="461192"/>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A</a:t>
              </a:r>
              <a:endPar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9" name="组合 8"/>
          <p:cNvGrpSpPr>
            <a:grpSpLocks/>
          </p:cNvGrpSpPr>
          <p:nvPr/>
        </p:nvGrpSpPr>
        <p:grpSpPr bwMode="auto">
          <a:xfrm>
            <a:off x="3668636" y="2986991"/>
            <a:ext cx="885136" cy="874480"/>
            <a:chOff x="4595664" y="2629915"/>
            <a:chExt cx="851474" cy="840473"/>
          </a:xfrm>
        </p:grpSpPr>
        <p:grpSp>
          <p:nvGrpSpPr>
            <p:cNvPr id="10" name="组合 9"/>
            <p:cNvGrpSpPr>
              <a:grpSpLocks/>
            </p:cNvGrpSpPr>
            <p:nvPr/>
          </p:nvGrpSpPr>
          <p:grpSpPr bwMode="auto">
            <a:xfrm>
              <a:off x="4595664" y="2629915"/>
              <a:ext cx="851474" cy="840473"/>
              <a:chOff x="4526981" y="2690720"/>
              <a:chExt cx="851474" cy="840473"/>
            </a:xfrm>
          </p:grpSpPr>
          <p:sp>
            <p:nvSpPr>
              <p:cNvPr id="12" name="上箭头 1"/>
              <p:cNvSpPr/>
              <p:nvPr/>
            </p:nvSpPr>
            <p:spPr>
              <a:xfrm rot="13485208">
                <a:off x="4526981" y="2748476"/>
                <a:ext cx="826176" cy="782717"/>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E20000"/>
              </a:solidFill>
              <a:ln w="38100" cap="flat" cmpd="sng" algn="ctr">
                <a:solidFill>
                  <a:sysClr val="window" lastClr="FFFFFF"/>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椭圆 6"/>
              <p:cNvSpPr/>
              <p:nvPr/>
            </p:nvSpPr>
            <p:spPr>
              <a:xfrm flipV="1">
                <a:off x="4778196" y="2690720"/>
                <a:ext cx="600259"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1" name="TextBox 10"/>
            <p:cNvSpPr txBox="1"/>
            <p:nvPr/>
          </p:nvSpPr>
          <p:spPr>
            <a:xfrm rot="3232695" flipV="1">
              <a:off x="4773021" y="2856976"/>
              <a:ext cx="471461" cy="444108"/>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D</a:t>
              </a:r>
              <a:endPar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4" name="组合 13"/>
          <p:cNvGrpSpPr>
            <a:grpSpLocks/>
          </p:cNvGrpSpPr>
          <p:nvPr/>
        </p:nvGrpSpPr>
        <p:grpSpPr bwMode="auto">
          <a:xfrm>
            <a:off x="4807135" y="2986990"/>
            <a:ext cx="868103" cy="880829"/>
            <a:chOff x="5690864" y="2629916"/>
            <a:chExt cx="835088" cy="846575"/>
          </a:xfrm>
        </p:grpSpPr>
        <p:grpSp>
          <p:nvGrpSpPr>
            <p:cNvPr id="15" name="组合 14"/>
            <p:cNvGrpSpPr>
              <a:grpSpLocks/>
            </p:cNvGrpSpPr>
            <p:nvPr/>
          </p:nvGrpSpPr>
          <p:grpSpPr bwMode="auto">
            <a:xfrm>
              <a:off x="5690864" y="2629916"/>
              <a:ext cx="835088" cy="846575"/>
              <a:chOff x="5622181" y="2709289"/>
              <a:chExt cx="835088" cy="846575"/>
            </a:xfrm>
          </p:grpSpPr>
          <p:sp>
            <p:nvSpPr>
              <p:cNvPr id="17" name="上箭头 1"/>
              <p:cNvSpPr/>
              <p:nvPr/>
            </p:nvSpPr>
            <p:spPr>
              <a:xfrm rot="7888233">
                <a:off x="5653605" y="2752201"/>
                <a:ext cx="825438" cy="78188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E20000"/>
              </a:solidFill>
              <a:ln w="38100" cap="flat" cmpd="sng" algn="ctr">
                <a:solidFill>
                  <a:sysClr val="window" lastClr="FFFFFF"/>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6" name="TextBox 15"/>
            <p:cNvSpPr txBox="1"/>
            <p:nvPr/>
          </p:nvSpPr>
          <p:spPr>
            <a:xfrm rot="18367305" flipH="1" flipV="1">
              <a:off x="5899278" y="2848434"/>
              <a:ext cx="471461" cy="46119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C</a:t>
              </a:r>
              <a:endPar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4779906" y="1953294"/>
            <a:ext cx="876548" cy="889051"/>
            <a:chOff x="5664670" y="1636419"/>
            <a:chExt cx="843213" cy="854478"/>
          </a:xfrm>
        </p:grpSpPr>
        <p:grpSp>
          <p:nvGrpSpPr>
            <p:cNvPr id="20" name="组合 19"/>
            <p:cNvGrpSpPr>
              <a:grpSpLocks/>
            </p:cNvGrpSpPr>
            <p:nvPr/>
          </p:nvGrpSpPr>
          <p:grpSpPr bwMode="auto">
            <a:xfrm>
              <a:off x="5664670" y="1636419"/>
              <a:ext cx="843213" cy="854478"/>
              <a:chOff x="5595987" y="1675993"/>
              <a:chExt cx="843213" cy="854478"/>
            </a:xfrm>
          </p:grpSpPr>
          <p:sp>
            <p:nvSpPr>
              <p:cNvPr id="22" name="上箭头 1"/>
              <p:cNvSpPr/>
              <p:nvPr/>
            </p:nvSpPr>
            <p:spPr>
              <a:xfrm rot="2540756">
                <a:off x="5614295" y="1675993"/>
                <a:ext cx="824649" cy="78271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E20000"/>
              </a:solidFill>
              <a:ln w="38100" cap="flat" cmpd="sng" algn="ctr">
                <a:solidFill>
                  <a:sysClr val="window" lastClr="FFFFFF"/>
                </a:solidFill>
                <a:prstDash val="solid"/>
              </a:ln>
              <a:effectLst>
                <a:outerShdw blurRad="50800" dist="38100" dir="18900000" algn="b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1" name="TextBox 20"/>
            <p:cNvSpPr txBox="1"/>
            <p:nvPr/>
          </p:nvSpPr>
          <p:spPr>
            <a:xfrm rot="3232695" flipH="1">
              <a:off x="5859573" y="1815491"/>
              <a:ext cx="471462" cy="461193"/>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B</a:t>
              </a:r>
              <a:endPar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24" name="组合 23"/>
          <p:cNvGrpSpPr>
            <a:grpSpLocks/>
          </p:cNvGrpSpPr>
          <p:nvPr/>
        </p:nvGrpSpPr>
        <p:grpSpPr bwMode="auto">
          <a:xfrm>
            <a:off x="755576" y="1203996"/>
            <a:ext cx="2825750" cy="1541461"/>
            <a:chOff x="323528" y="1916834"/>
            <a:chExt cx="2825034" cy="1542875"/>
          </a:xfrm>
        </p:grpSpPr>
        <p:grpSp>
          <p:nvGrpSpPr>
            <p:cNvPr id="25" name="组合 24"/>
            <p:cNvGrpSpPr>
              <a:grpSpLocks/>
            </p:cNvGrpSpPr>
            <p:nvPr/>
          </p:nvGrpSpPr>
          <p:grpSpPr bwMode="auto">
            <a:xfrm>
              <a:off x="515192" y="2229092"/>
              <a:ext cx="2462470" cy="125042"/>
              <a:chOff x="2296720" y="1560423"/>
              <a:chExt cx="2011108" cy="102122"/>
            </a:xfrm>
          </p:grpSpPr>
          <p:sp>
            <p:nvSpPr>
              <p:cNvPr id="30" name="等腰三角形 29"/>
              <p:cNvSpPr/>
              <p:nvPr/>
            </p:nvSpPr>
            <p:spPr>
              <a:xfrm>
                <a:off x="2297025" y="1561048"/>
                <a:ext cx="117954" cy="101221"/>
              </a:xfrm>
              <a:prstGeom prst="triangle">
                <a:avLst/>
              </a:prstGeom>
              <a:solidFill>
                <a:srgbClr val="E20000"/>
              </a:solidFill>
              <a:ln w="25400" cap="flat" cmpd="sng" algn="ctr">
                <a:solidFill>
                  <a:srgbClr val="E2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gradFill>
                    <a:gsLst>
                      <a:gs pos="3000">
                        <a:srgbClr val="BC8F00"/>
                      </a:gs>
                      <a:gs pos="98000">
                        <a:srgbClr val="E0AA00"/>
                      </a:gs>
                      <a:gs pos="44000">
                        <a:srgbClr val="F8A764"/>
                      </a:gs>
                    </a:gsLst>
                    <a:lin ang="5400000" scaled="0"/>
                  </a:gradFill>
                  <a:effectLst/>
                  <a:uLnTx/>
                  <a:uFillTx/>
                  <a:latin typeface="微软雅黑" panose="020B0503020204020204" pitchFamily="34" charset="-122"/>
                  <a:ea typeface="微软雅黑" panose="020B0503020204020204" pitchFamily="34" charset="-122"/>
                  <a:cs typeface="+mn-cs"/>
                </a:endParaRPr>
              </a:p>
            </p:txBody>
          </p:sp>
          <p:cxnSp>
            <p:nvCxnSpPr>
              <p:cNvPr id="31" name="直接连接符 30"/>
              <p:cNvCxnSpPr>
                <a:stCxn id="30" idx="2"/>
              </p:cNvCxnSpPr>
              <p:nvPr/>
            </p:nvCxnSpPr>
            <p:spPr>
              <a:xfrm>
                <a:off x="2297025" y="1662269"/>
                <a:ext cx="2010389" cy="0"/>
              </a:xfrm>
              <a:prstGeom prst="line">
                <a:avLst/>
              </a:prstGeom>
              <a:noFill/>
              <a:ln w="9525" cap="flat" cmpd="sng" algn="ctr">
                <a:solidFill>
                  <a:srgbClr val="E20000"/>
                </a:solidFill>
                <a:prstDash val="solid"/>
                <a:tailEnd type="diamond"/>
              </a:ln>
              <a:effectLst/>
            </p:spPr>
          </p:cxnSp>
        </p:grpSp>
        <p:grpSp>
          <p:nvGrpSpPr>
            <p:cNvPr id="26" name="组合 25"/>
            <p:cNvGrpSpPr>
              <a:grpSpLocks/>
            </p:cNvGrpSpPr>
            <p:nvPr/>
          </p:nvGrpSpPr>
          <p:grpSpPr bwMode="auto">
            <a:xfrm>
              <a:off x="323528" y="1916834"/>
              <a:ext cx="2460001" cy="308258"/>
              <a:chOff x="2140187" y="1305399"/>
              <a:chExt cx="2009091" cy="251755"/>
            </a:xfrm>
          </p:grpSpPr>
          <p:sp>
            <p:nvSpPr>
              <p:cNvPr id="28" name="TextBox 27"/>
              <p:cNvSpPr txBox="1">
                <a:spLocks noChangeArrowheads="1"/>
              </p:cNvSpPr>
              <p:nvPr/>
            </p:nvSpPr>
            <p:spPr bwMode="auto">
              <a:xfrm>
                <a:off x="2140187" y="1305399"/>
                <a:ext cx="323547" cy="251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latin typeface="微软雅黑" panose="020B0503020204020204" pitchFamily="34" charset="-122"/>
                    <a:ea typeface="微软雅黑" pitchFamily="34" charset="-122"/>
                  </a:rPr>
                  <a:t>01</a:t>
                </a:r>
                <a:endParaRPr kumimoji="0" lang="zh-CN" altLang="en-US" sz="1400" b="0" i="0" u="none" strike="noStrike" kern="0" cap="none" spc="0" normalizeH="0" baseline="0" noProof="0" dirty="0">
                  <a:ln>
                    <a:noFill/>
                  </a:ln>
                  <a:solidFill>
                    <a:prstClr val="black"/>
                  </a:solidFill>
                  <a:effectLst/>
                  <a:uLnTx/>
                  <a:uFillTx/>
                  <a:latin typeface="微软雅黑" panose="020B0503020204020204" pitchFamily="34" charset="-122"/>
                  <a:ea typeface="微软雅黑" pitchFamily="34" charset="-122"/>
                </a:endParaRPr>
              </a:p>
            </p:txBody>
          </p:sp>
          <p:sp>
            <p:nvSpPr>
              <p:cNvPr id="29" name="TextBox 28"/>
              <p:cNvSpPr txBox="1"/>
              <p:nvPr/>
            </p:nvSpPr>
            <p:spPr>
              <a:xfrm>
                <a:off x="2565337" y="1305399"/>
                <a:ext cx="1583941" cy="251755"/>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grpSp>
        <p:sp>
          <p:nvSpPr>
            <p:cNvPr id="27" name="TextBox 26"/>
            <p:cNvSpPr txBox="1">
              <a:spLocks noChangeArrowheads="1"/>
            </p:cNvSpPr>
            <p:nvPr/>
          </p:nvSpPr>
          <p:spPr bwMode="auto">
            <a:xfrm>
              <a:off x="844278" y="2444046"/>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2" name="组合 31"/>
          <p:cNvGrpSpPr>
            <a:grpSpLocks/>
          </p:cNvGrpSpPr>
          <p:nvPr/>
        </p:nvGrpSpPr>
        <p:grpSpPr bwMode="auto">
          <a:xfrm>
            <a:off x="5741914" y="1203995"/>
            <a:ext cx="2697227" cy="1528762"/>
            <a:chOff x="5858028" y="2212274"/>
            <a:chExt cx="2698556" cy="1529998"/>
          </a:xfrm>
        </p:grpSpPr>
        <p:grpSp>
          <p:nvGrpSpPr>
            <p:cNvPr id="33" name="组合 32"/>
            <p:cNvGrpSpPr>
              <a:grpSpLocks/>
            </p:cNvGrpSpPr>
            <p:nvPr/>
          </p:nvGrpSpPr>
          <p:grpSpPr bwMode="auto">
            <a:xfrm>
              <a:off x="6034366" y="2524534"/>
              <a:ext cx="2462470" cy="125042"/>
              <a:chOff x="6804248" y="1560423"/>
              <a:chExt cx="2011108" cy="102122"/>
            </a:xfrm>
          </p:grpSpPr>
          <p:sp>
            <p:nvSpPr>
              <p:cNvPr id="38" name="等腰三角形 37"/>
              <p:cNvSpPr/>
              <p:nvPr/>
            </p:nvSpPr>
            <p:spPr>
              <a:xfrm flipH="1">
                <a:off x="8696767" y="1561019"/>
                <a:ext cx="118042" cy="101210"/>
              </a:xfrm>
              <a:prstGeom prst="triangle">
                <a:avLst/>
              </a:prstGeom>
              <a:solidFill>
                <a:srgbClr val="E20000"/>
              </a:solidFill>
              <a:ln w="25400" cap="flat" cmpd="sng" algn="ctr">
                <a:solidFill>
                  <a:srgbClr val="E2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39" name="直接连接符 38"/>
              <p:cNvCxnSpPr>
                <a:stCxn id="38" idx="2"/>
              </p:cNvCxnSpPr>
              <p:nvPr/>
            </p:nvCxnSpPr>
            <p:spPr>
              <a:xfrm flipH="1">
                <a:off x="6804217" y="1662229"/>
                <a:ext cx="2010592" cy="0"/>
              </a:xfrm>
              <a:prstGeom prst="line">
                <a:avLst/>
              </a:prstGeom>
              <a:noFill/>
              <a:ln w="9525" cap="flat" cmpd="sng" algn="ctr">
                <a:solidFill>
                  <a:srgbClr val="E20000"/>
                </a:solidFill>
                <a:prstDash val="solid"/>
                <a:tailEnd type="diamond"/>
              </a:ln>
              <a:effectLst/>
            </p:spPr>
          </p:cxnSp>
        </p:grpSp>
        <p:grpSp>
          <p:nvGrpSpPr>
            <p:cNvPr id="34" name="组合 33"/>
            <p:cNvGrpSpPr>
              <a:grpSpLocks/>
            </p:cNvGrpSpPr>
            <p:nvPr/>
          </p:nvGrpSpPr>
          <p:grpSpPr bwMode="auto">
            <a:xfrm>
              <a:off x="6210630" y="2212274"/>
              <a:ext cx="2345954" cy="311401"/>
              <a:chOff x="6948201" y="1305399"/>
              <a:chExt cx="1915948" cy="254322"/>
            </a:xfrm>
          </p:grpSpPr>
          <p:sp>
            <p:nvSpPr>
              <p:cNvPr id="36" name="TextBox 35"/>
              <p:cNvSpPr txBox="1">
                <a:spLocks noChangeArrowheads="1"/>
              </p:cNvSpPr>
              <p:nvPr/>
            </p:nvSpPr>
            <p:spPr bwMode="auto">
              <a:xfrm flipH="1">
                <a:off x="8540361" y="1305399"/>
                <a:ext cx="323788" cy="25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prstClr val="black"/>
                    </a:solidFill>
                    <a:effectLst/>
                    <a:uLnTx/>
                    <a:uFillTx/>
                    <a:latin typeface="微软雅黑" panose="020B0503020204020204" pitchFamily="34" charset="-122"/>
                    <a:ea typeface="微软雅黑" pitchFamily="34" charset="-122"/>
                  </a:rPr>
                  <a:t>02</a:t>
                </a:r>
                <a:endParaRPr kumimoji="0" lang="zh-CN" altLang="en-US" sz="1400" b="0" i="0" u="none" strike="noStrike" kern="0" cap="none" spc="0" normalizeH="0" baseline="0" noProof="0">
                  <a:ln>
                    <a:noFill/>
                  </a:ln>
                  <a:solidFill>
                    <a:prstClr val="black"/>
                  </a:solidFill>
                  <a:effectLst/>
                  <a:uLnTx/>
                  <a:uFillTx/>
                  <a:latin typeface="微软雅黑" panose="020B0503020204020204" pitchFamily="34" charset="-122"/>
                  <a:ea typeface="微软雅黑" pitchFamily="34" charset="-122"/>
                </a:endParaRPr>
              </a:p>
            </p:txBody>
          </p:sp>
          <p:sp>
            <p:nvSpPr>
              <p:cNvPr id="37" name="TextBox 36"/>
              <p:cNvSpPr txBox="1"/>
              <p:nvPr/>
            </p:nvSpPr>
            <p:spPr>
              <a:xfrm>
                <a:off x="6948201" y="1309292"/>
                <a:ext cx="1583827" cy="250429"/>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grpSp>
        <p:sp>
          <p:nvSpPr>
            <p:cNvPr id="35" name="TextBox 34"/>
            <p:cNvSpPr txBox="1">
              <a:spLocks noChangeArrowheads="1"/>
            </p:cNvSpPr>
            <p:nvPr/>
          </p:nvSpPr>
          <p:spPr bwMode="auto">
            <a:xfrm>
              <a:off x="5858028" y="272660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0" name="组合 39"/>
          <p:cNvGrpSpPr>
            <a:grpSpLocks/>
          </p:cNvGrpSpPr>
          <p:nvPr/>
        </p:nvGrpSpPr>
        <p:grpSpPr bwMode="auto">
          <a:xfrm>
            <a:off x="755576" y="3129627"/>
            <a:ext cx="2813050" cy="1530355"/>
            <a:chOff x="323528" y="3939171"/>
            <a:chExt cx="2813146" cy="1530151"/>
          </a:xfrm>
        </p:grpSpPr>
        <p:grpSp>
          <p:nvGrpSpPr>
            <p:cNvPr id="41" name="组合 40"/>
            <p:cNvGrpSpPr>
              <a:grpSpLocks/>
            </p:cNvGrpSpPr>
            <p:nvPr/>
          </p:nvGrpSpPr>
          <p:grpSpPr bwMode="auto">
            <a:xfrm>
              <a:off x="515192" y="4251436"/>
              <a:ext cx="2462470" cy="125042"/>
              <a:chOff x="2296720" y="2970790"/>
              <a:chExt cx="2011108" cy="102122"/>
            </a:xfrm>
          </p:grpSpPr>
          <p:sp>
            <p:nvSpPr>
              <p:cNvPr id="46" name="等腰三角形 45"/>
              <p:cNvSpPr/>
              <p:nvPr/>
            </p:nvSpPr>
            <p:spPr>
              <a:xfrm>
                <a:off x="2297071" y="2971145"/>
                <a:ext cx="117987" cy="102411"/>
              </a:xfrm>
              <a:prstGeom prst="triangle">
                <a:avLst/>
              </a:prstGeom>
              <a:solidFill>
                <a:srgbClr val="E20000"/>
              </a:solidFill>
              <a:ln w="25400" cap="flat" cmpd="sng" algn="ctr">
                <a:solidFill>
                  <a:srgbClr val="E2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47" name="直接连接符 46"/>
              <p:cNvCxnSpPr>
                <a:stCxn id="46" idx="2"/>
              </p:cNvCxnSpPr>
              <p:nvPr/>
            </p:nvCxnSpPr>
            <p:spPr>
              <a:xfrm>
                <a:off x="2297071" y="3073556"/>
                <a:ext cx="2010967" cy="0"/>
              </a:xfrm>
              <a:prstGeom prst="line">
                <a:avLst/>
              </a:prstGeom>
              <a:noFill/>
              <a:ln w="9525" cap="flat" cmpd="sng" algn="ctr">
                <a:solidFill>
                  <a:srgbClr val="E20000"/>
                </a:solidFill>
                <a:prstDash val="solid"/>
                <a:tailEnd type="diamond"/>
              </a:ln>
              <a:effectLst/>
            </p:spPr>
          </p:cxnSp>
        </p:grpSp>
        <p:grpSp>
          <p:nvGrpSpPr>
            <p:cNvPr id="42" name="组合 41"/>
            <p:cNvGrpSpPr>
              <a:grpSpLocks/>
            </p:cNvGrpSpPr>
            <p:nvPr/>
          </p:nvGrpSpPr>
          <p:grpSpPr bwMode="auto">
            <a:xfrm>
              <a:off x="323528" y="3939171"/>
              <a:ext cx="2468645" cy="307934"/>
              <a:chOff x="2140187" y="2715766"/>
              <a:chExt cx="2016151" cy="251491"/>
            </a:xfrm>
          </p:grpSpPr>
          <p:sp>
            <p:nvSpPr>
              <p:cNvPr id="44" name="TextBox 43"/>
              <p:cNvSpPr txBox="1">
                <a:spLocks noChangeArrowheads="1"/>
              </p:cNvSpPr>
              <p:nvPr/>
            </p:nvSpPr>
            <p:spPr bwMode="auto">
              <a:xfrm>
                <a:off x="2140187" y="2715766"/>
                <a:ext cx="323640"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prstClr val="black"/>
                    </a:solidFill>
                    <a:effectLst/>
                    <a:uLnTx/>
                    <a:uFillTx/>
                    <a:latin typeface="微软雅黑" panose="020B0503020204020204" pitchFamily="34" charset="-122"/>
                    <a:ea typeface="微软雅黑" pitchFamily="34" charset="-122"/>
                  </a:rPr>
                  <a:t>04</a:t>
                </a:r>
                <a:endParaRPr kumimoji="0" lang="zh-CN" altLang="en-US" sz="1400" b="0" i="0" u="none" strike="noStrike" kern="0" cap="none" spc="0" normalizeH="0" baseline="0" noProof="0">
                  <a:ln>
                    <a:noFill/>
                  </a:ln>
                  <a:solidFill>
                    <a:prstClr val="black"/>
                  </a:solidFill>
                  <a:effectLst/>
                  <a:uLnTx/>
                  <a:uFillTx/>
                  <a:latin typeface="微软雅黑" panose="020B0503020204020204" pitchFamily="34" charset="-122"/>
                  <a:ea typeface="微软雅黑" pitchFamily="34" charset="-122"/>
                </a:endParaRPr>
              </a:p>
            </p:txBody>
          </p:sp>
          <p:sp>
            <p:nvSpPr>
              <p:cNvPr id="45" name="TextBox 44"/>
              <p:cNvSpPr txBox="1"/>
              <p:nvPr/>
            </p:nvSpPr>
            <p:spPr>
              <a:xfrm>
                <a:off x="2571941" y="2715766"/>
                <a:ext cx="1584397" cy="25149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grpSp>
        <p:sp>
          <p:nvSpPr>
            <p:cNvPr id="43" name="TextBox 42"/>
            <p:cNvSpPr txBox="1">
              <a:spLocks noChangeArrowheads="1"/>
            </p:cNvSpPr>
            <p:nvPr/>
          </p:nvSpPr>
          <p:spPr bwMode="auto">
            <a:xfrm>
              <a:off x="832390"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8" name="组合 47"/>
          <p:cNvGrpSpPr>
            <a:grpSpLocks/>
          </p:cNvGrpSpPr>
          <p:nvPr/>
        </p:nvGrpSpPr>
        <p:grpSpPr bwMode="auto">
          <a:xfrm>
            <a:off x="5741914" y="3129627"/>
            <a:ext cx="2697223" cy="1530355"/>
            <a:chOff x="5858028" y="3939171"/>
            <a:chExt cx="2698552" cy="1530151"/>
          </a:xfrm>
        </p:grpSpPr>
        <p:grpSp>
          <p:nvGrpSpPr>
            <p:cNvPr id="49" name="组合 48"/>
            <p:cNvGrpSpPr>
              <a:grpSpLocks/>
            </p:cNvGrpSpPr>
            <p:nvPr/>
          </p:nvGrpSpPr>
          <p:grpSpPr bwMode="auto">
            <a:xfrm>
              <a:off x="6034366" y="4251436"/>
              <a:ext cx="2462470" cy="125042"/>
              <a:chOff x="6804248" y="2970790"/>
              <a:chExt cx="2011108" cy="102122"/>
            </a:xfrm>
          </p:grpSpPr>
          <p:sp>
            <p:nvSpPr>
              <p:cNvPr id="54" name="等腰三角形 53"/>
              <p:cNvSpPr/>
              <p:nvPr/>
            </p:nvSpPr>
            <p:spPr>
              <a:xfrm flipH="1">
                <a:off x="8696767" y="2971145"/>
                <a:ext cx="118042" cy="102411"/>
              </a:xfrm>
              <a:prstGeom prst="triangle">
                <a:avLst/>
              </a:prstGeom>
              <a:solidFill>
                <a:srgbClr val="E20000"/>
              </a:solidFill>
              <a:ln w="25400" cap="flat" cmpd="sng" algn="ctr">
                <a:solidFill>
                  <a:srgbClr val="E2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55" name="直接连接符 54"/>
              <p:cNvCxnSpPr>
                <a:stCxn id="54" idx="2"/>
              </p:cNvCxnSpPr>
              <p:nvPr/>
            </p:nvCxnSpPr>
            <p:spPr>
              <a:xfrm flipH="1">
                <a:off x="6804217" y="3073556"/>
                <a:ext cx="2010592" cy="0"/>
              </a:xfrm>
              <a:prstGeom prst="line">
                <a:avLst/>
              </a:prstGeom>
              <a:noFill/>
              <a:ln w="9525" cap="flat" cmpd="sng" algn="ctr">
                <a:solidFill>
                  <a:srgbClr val="E20000"/>
                </a:solidFill>
                <a:prstDash val="solid"/>
                <a:tailEnd type="diamond"/>
              </a:ln>
              <a:effectLst/>
            </p:spPr>
          </p:cxnSp>
        </p:grpSp>
        <p:grpSp>
          <p:nvGrpSpPr>
            <p:cNvPr id="50" name="组合 49"/>
            <p:cNvGrpSpPr>
              <a:grpSpLocks/>
            </p:cNvGrpSpPr>
            <p:nvPr/>
          </p:nvGrpSpPr>
          <p:grpSpPr bwMode="auto">
            <a:xfrm>
              <a:off x="6210627" y="3939171"/>
              <a:ext cx="2345953" cy="307934"/>
              <a:chOff x="6948201" y="2715766"/>
              <a:chExt cx="1915948" cy="251491"/>
            </a:xfrm>
          </p:grpSpPr>
          <p:sp>
            <p:nvSpPr>
              <p:cNvPr id="52" name="TextBox 51"/>
              <p:cNvSpPr txBox="1">
                <a:spLocks noChangeArrowheads="1"/>
              </p:cNvSpPr>
              <p:nvPr/>
            </p:nvSpPr>
            <p:spPr bwMode="auto">
              <a:xfrm flipH="1">
                <a:off x="8540361" y="2715766"/>
                <a:ext cx="323788"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latin typeface="微软雅黑" panose="020B0503020204020204" pitchFamily="34" charset="-122"/>
                    <a:ea typeface="微软雅黑" pitchFamily="34" charset="-122"/>
                  </a:rPr>
                  <a:t>03</a:t>
                </a:r>
                <a:endParaRPr kumimoji="0" lang="zh-CN" altLang="en-US" sz="1400" b="0" i="0" u="none" strike="noStrike" kern="0" cap="none" spc="0" normalizeH="0" baseline="0" noProof="0" dirty="0">
                  <a:ln>
                    <a:noFill/>
                  </a:ln>
                  <a:solidFill>
                    <a:prstClr val="black"/>
                  </a:solidFill>
                  <a:effectLst/>
                  <a:uLnTx/>
                  <a:uFillTx/>
                  <a:latin typeface="微软雅黑" panose="020B0503020204020204" pitchFamily="34" charset="-122"/>
                  <a:ea typeface="微软雅黑" pitchFamily="34" charset="-122"/>
                </a:endParaRPr>
              </a:p>
            </p:txBody>
          </p:sp>
          <p:sp>
            <p:nvSpPr>
              <p:cNvPr id="53" name="TextBox 52"/>
              <p:cNvSpPr txBox="1"/>
              <p:nvPr/>
            </p:nvSpPr>
            <p:spPr>
              <a:xfrm>
                <a:off x="6948201" y="2715766"/>
                <a:ext cx="1583827" cy="251491"/>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grpSp>
        <p:sp>
          <p:nvSpPr>
            <p:cNvPr id="51" name="TextBox 50"/>
            <p:cNvSpPr txBox="1">
              <a:spLocks noChangeArrowheads="1"/>
            </p:cNvSpPr>
            <p:nvPr/>
          </p:nvSpPr>
          <p:spPr bwMode="auto">
            <a:xfrm>
              <a:off x="5858028"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prstClr val="black"/>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extLst>
      <p:ext uri="{BB962C8B-B14F-4D97-AF65-F5344CB8AC3E}">
        <p14:creationId xmlns:p14="http://schemas.microsoft.com/office/powerpoint/2010/main" val="331715249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0-#ppt_h/2"/>
                                          </p:val>
                                        </p:tav>
                                        <p:tav tm="100000">
                                          <p:val>
                                            <p:strVal val="#ppt_y"/>
                                          </p:val>
                                        </p:tav>
                                      </p:tavLst>
                                    </p:anim>
                                  </p:childTnLst>
                                </p:cTn>
                              </p:par>
                              <p:par>
                                <p:cTn id="25" presetID="8" presetClass="emph" presetSubtype="0" fill="hold" nodeType="withEffect">
                                  <p:stCondLst>
                                    <p:cond delay="0"/>
                                  </p:stCondLst>
                                  <p:childTnLst>
                                    <p:animRot by="21600000">
                                      <p:cBhvr>
                                        <p:cTn id="26" dur="500" fill="hold"/>
                                        <p:tgtEl>
                                          <p:spTgt spid="3"/>
                                        </p:tgtEl>
                                        <p:attrNameLst>
                                          <p:attrName>r</p:attrName>
                                        </p:attrNameLst>
                                      </p:cBhvr>
                                    </p:animRot>
                                  </p:childTnLst>
                                </p:cTn>
                              </p:par>
                              <p:par>
                                <p:cTn id="27" presetID="8" presetClass="emph" presetSubtype="0" fill="hold" nodeType="withEffect">
                                  <p:stCondLst>
                                    <p:cond delay="0"/>
                                  </p:stCondLst>
                                  <p:childTnLst>
                                    <p:animRot by="21600000">
                                      <p:cBhvr>
                                        <p:cTn id="28" dur="500" fill="hold"/>
                                        <p:tgtEl>
                                          <p:spTgt spid="19"/>
                                        </p:tgtEl>
                                        <p:attrNameLst>
                                          <p:attrName>r</p:attrName>
                                        </p:attrNameLst>
                                      </p:cBhvr>
                                    </p:animRot>
                                  </p:childTnLst>
                                </p:cTn>
                              </p:par>
                              <p:par>
                                <p:cTn id="29" presetID="8" presetClass="emph" presetSubtype="0" fill="hold" nodeType="withEffect">
                                  <p:stCondLst>
                                    <p:cond delay="0"/>
                                  </p:stCondLst>
                                  <p:childTnLst>
                                    <p:animRot by="21600000">
                                      <p:cBhvr>
                                        <p:cTn id="30" dur="500" fill="hold"/>
                                        <p:tgtEl>
                                          <p:spTgt spid="9"/>
                                        </p:tgtEl>
                                        <p:attrNameLst>
                                          <p:attrName>r</p:attrName>
                                        </p:attrNameLst>
                                      </p:cBhvr>
                                    </p:animRot>
                                  </p:childTnLst>
                                </p:cTn>
                              </p:par>
                              <p:par>
                                <p:cTn id="31" presetID="8" presetClass="emph" presetSubtype="0" fill="hold" nodeType="withEffect">
                                  <p:stCondLst>
                                    <p:cond delay="0"/>
                                  </p:stCondLst>
                                  <p:childTnLst>
                                    <p:animRot by="21600000">
                                      <p:cBhvr>
                                        <p:cTn id="32" dur="500" fill="hold"/>
                                        <p:tgtEl>
                                          <p:spTgt spid="14"/>
                                        </p:tgtEl>
                                        <p:attrNameLst>
                                          <p:attrName>r</p:attrName>
                                        </p:attrNameLst>
                                      </p:cBhvr>
                                    </p:animRot>
                                  </p:childTnLst>
                                </p:cTn>
                              </p:par>
                            </p:childTnLst>
                          </p:cTn>
                        </p:par>
                        <p:par>
                          <p:cTn id="33" fill="hold">
                            <p:stCondLst>
                              <p:cond delay="1000"/>
                            </p:stCondLst>
                            <p:childTnLst>
                              <p:par>
                                <p:cTn id="34" presetID="12" presetClass="entr" presetSubtype="2"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p:tgtEl>
                                          <p:spTgt spid="24"/>
                                        </p:tgtEl>
                                        <p:attrNameLst>
                                          <p:attrName>ppt_x</p:attrName>
                                        </p:attrNameLst>
                                      </p:cBhvr>
                                      <p:tavLst>
                                        <p:tav tm="0">
                                          <p:val>
                                            <p:strVal val="#ppt_x+#ppt_w*1.125000"/>
                                          </p:val>
                                        </p:tav>
                                        <p:tav tm="100000">
                                          <p:val>
                                            <p:strVal val="#ppt_x"/>
                                          </p:val>
                                        </p:tav>
                                      </p:tavLst>
                                    </p:anim>
                                    <p:animEffect transition="in" filter="wipe(left)">
                                      <p:cBhvr>
                                        <p:cTn id="37" dur="500"/>
                                        <p:tgtEl>
                                          <p:spTgt spid="24"/>
                                        </p:tgtEl>
                                      </p:cBhvr>
                                    </p:animEffect>
                                  </p:childTnLst>
                                </p:cTn>
                              </p:par>
                              <p:par>
                                <p:cTn id="38" presetID="12" presetClass="entr" presetSubtype="8"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p:tgtEl>
                                          <p:spTgt spid="32"/>
                                        </p:tgtEl>
                                        <p:attrNameLst>
                                          <p:attrName>ppt_x</p:attrName>
                                        </p:attrNameLst>
                                      </p:cBhvr>
                                      <p:tavLst>
                                        <p:tav tm="0">
                                          <p:val>
                                            <p:strVal val="#ppt_x-#ppt_w*1.125000"/>
                                          </p:val>
                                        </p:tav>
                                        <p:tav tm="100000">
                                          <p:val>
                                            <p:strVal val="#ppt_x"/>
                                          </p:val>
                                        </p:tav>
                                      </p:tavLst>
                                    </p:anim>
                                    <p:animEffect transition="in" filter="wipe(right)">
                                      <p:cBhvr>
                                        <p:cTn id="41" dur="500"/>
                                        <p:tgtEl>
                                          <p:spTgt spid="32"/>
                                        </p:tgtEl>
                                      </p:cBhvr>
                                    </p:animEffect>
                                  </p:childTnLst>
                                </p:cTn>
                              </p:par>
                              <p:par>
                                <p:cTn id="42" presetID="12" presetClass="entr" presetSubtype="2" fill="hold" nodeType="with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p:tgtEl>
                                          <p:spTgt spid="40"/>
                                        </p:tgtEl>
                                        <p:attrNameLst>
                                          <p:attrName>ppt_x</p:attrName>
                                        </p:attrNameLst>
                                      </p:cBhvr>
                                      <p:tavLst>
                                        <p:tav tm="0">
                                          <p:val>
                                            <p:strVal val="#ppt_x+#ppt_w*1.125000"/>
                                          </p:val>
                                        </p:tav>
                                        <p:tav tm="100000">
                                          <p:val>
                                            <p:strVal val="#ppt_x"/>
                                          </p:val>
                                        </p:tav>
                                      </p:tavLst>
                                    </p:anim>
                                    <p:animEffect transition="in" filter="wipe(left)">
                                      <p:cBhvr>
                                        <p:cTn id="45" dur="500"/>
                                        <p:tgtEl>
                                          <p:spTgt spid="40"/>
                                        </p:tgtEl>
                                      </p:cBhvr>
                                    </p:animEffect>
                                  </p:childTnLst>
                                </p:cTn>
                              </p:par>
                              <p:par>
                                <p:cTn id="46" presetID="12" presetClass="entr" presetSubtype="8" fill="hold"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p:tgtEl>
                                          <p:spTgt spid="48"/>
                                        </p:tgtEl>
                                        <p:attrNameLst>
                                          <p:attrName>ppt_x</p:attrName>
                                        </p:attrNameLst>
                                      </p:cBhvr>
                                      <p:tavLst>
                                        <p:tav tm="0">
                                          <p:val>
                                            <p:strVal val="#ppt_x-#ppt_w*1.125000"/>
                                          </p:val>
                                        </p:tav>
                                        <p:tav tm="100000">
                                          <p:val>
                                            <p:strVal val="#ppt_x"/>
                                          </p:val>
                                        </p:tav>
                                      </p:tavLst>
                                    </p:anim>
                                    <p:animEffect transition="in" filter="wipe(right)">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7" name="矩形 16"/>
          <p:cNvSpPr/>
          <p:nvPr/>
        </p:nvSpPr>
        <p:spPr>
          <a:xfrm>
            <a:off x="0" y="1134474"/>
            <a:ext cx="3228536"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prstClr val="white"/>
              </a:solidFill>
            </a:endParaRPr>
          </a:p>
        </p:txBody>
      </p:sp>
      <p:sp>
        <p:nvSpPr>
          <p:cNvPr id="18" name="文本框 17"/>
          <p:cNvSpPr txBox="1"/>
          <p:nvPr/>
        </p:nvSpPr>
        <p:spPr>
          <a:xfrm>
            <a:off x="1352697" y="1447601"/>
            <a:ext cx="1677382" cy="530915"/>
          </a:xfrm>
          <a:prstGeom prst="rect">
            <a:avLst/>
          </a:prstGeom>
          <a:noFill/>
        </p:spPr>
        <p:txBody>
          <a:bodyPr wrap="none" lIns="68580" tIns="34290" rIns="68580" bIns="34290" rtlCol="0">
            <a:spAutoFit/>
          </a:bodyPr>
          <a:lstStyle/>
          <a:p>
            <a:r>
              <a:rPr lang="zh-CN" altLang="en-US" sz="3000" b="1" dirty="0" smtClean="0">
                <a:solidFill>
                  <a:prstClr val="white"/>
                </a:solidFill>
                <a:latin typeface="微软雅黑" panose="020B0503020204020204" pitchFamily="34" charset="-122"/>
                <a:ea typeface="微软雅黑" panose="020B0503020204020204" pitchFamily="34" charset="-122"/>
              </a:rPr>
              <a:t>第</a:t>
            </a:r>
            <a:r>
              <a:rPr lang="zh-CN" altLang="en-US" sz="3000" b="1" dirty="0">
                <a:solidFill>
                  <a:prstClr val="white"/>
                </a:solidFill>
                <a:latin typeface="微软雅黑" panose="020B0503020204020204" pitchFamily="34" charset="-122"/>
                <a:ea typeface="微软雅黑" panose="020B0503020204020204" pitchFamily="34" charset="-122"/>
              </a:rPr>
              <a:t>二</a:t>
            </a:r>
            <a:r>
              <a:rPr lang="zh-CN" altLang="en-US" sz="3000" b="1" dirty="0" smtClean="0">
                <a:solidFill>
                  <a:prstClr val="white"/>
                </a:solidFill>
                <a:latin typeface="微软雅黑" panose="020B0503020204020204" pitchFamily="34" charset="-122"/>
                <a:ea typeface="微软雅黑" panose="020B0503020204020204" pitchFamily="34" charset="-122"/>
              </a:rPr>
              <a:t>部分</a:t>
            </a:r>
            <a:endParaRPr lang="zh-CN" altLang="en-US" sz="3000" b="1" dirty="0">
              <a:solidFill>
                <a:prstClr val="white"/>
              </a:solidFill>
              <a:latin typeface="微软雅黑" panose="020B0503020204020204" pitchFamily="34" charset="-122"/>
              <a:ea typeface="微软雅黑" panose="020B0503020204020204" pitchFamily="34" charset="-122"/>
            </a:endParaRPr>
          </a:p>
        </p:txBody>
      </p:sp>
      <p:sp>
        <p:nvSpPr>
          <p:cNvPr id="19" name="TextBox 23"/>
          <p:cNvSpPr txBox="1"/>
          <p:nvPr/>
        </p:nvSpPr>
        <p:spPr>
          <a:xfrm>
            <a:off x="3773158" y="1610908"/>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smtClean="0">
                <a:solidFill>
                  <a:prstClr val="black">
                    <a:lumMod val="85000"/>
                    <a:lumOff val="15000"/>
                  </a:prstClr>
                </a:solidFill>
                <a:latin typeface="微软雅黑" pitchFamily="34" charset="-122"/>
                <a:ea typeface="微软雅黑" pitchFamily="34" charset="-122"/>
              </a:rPr>
              <a:t>添加小标题</a:t>
            </a:r>
            <a:endParaRPr lang="zh-CN" altLang="en-US" sz="1400" dirty="0">
              <a:solidFill>
                <a:prstClr val="black">
                  <a:lumMod val="85000"/>
                  <a:lumOff val="15000"/>
                </a:prstClr>
              </a:solidFill>
              <a:latin typeface="微软雅黑" pitchFamily="34" charset="-122"/>
              <a:ea typeface="微软雅黑" pitchFamily="34" charset="-122"/>
            </a:endParaRPr>
          </a:p>
        </p:txBody>
      </p:sp>
      <p:sp>
        <p:nvSpPr>
          <p:cNvPr id="20" name="TextBox 24"/>
          <p:cNvSpPr txBox="1"/>
          <p:nvPr/>
        </p:nvSpPr>
        <p:spPr>
          <a:xfrm>
            <a:off x="3773158" y="193832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1" name="TextBox 25"/>
          <p:cNvSpPr txBox="1"/>
          <p:nvPr/>
        </p:nvSpPr>
        <p:spPr>
          <a:xfrm>
            <a:off x="3773159" y="228846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2" name="文本框 21"/>
          <p:cNvSpPr txBox="1"/>
          <p:nvPr/>
        </p:nvSpPr>
        <p:spPr>
          <a:xfrm>
            <a:off x="3863241" y="1059582"/>
            <a:ext cx="2292935" cy="500137"/>
          </a:xfrm>
          <a:prstGeom prst="rect">
            <a:avLst/>
          </a:prstGeom>
          <a:noFill/>
        </p:spPr>
        <p:txBody>
          <a:bodyPr wrap="none" lIns="68580" tIns="34290" rIns="68580" bIns="34290" rtlCol="0">
            <a:spAutoFit/>
          </a:bodyPr>
          <a:lstStyle/>
          <a:p>
            <a:r>
              <a:rPr lang="zh-CN" altLang="en-US" sz="2800" b="1" dirty="0" smtClean="0">
                <a:solidFill>
                  <a:srgbClr val="E20000"/>
                </a:solidFill>
                <a:latin typeface="微软雅黑" panose="020B0503020204020204" pitchFamily="34" charset="-122"/>
                <a:ea typeface="微软雅黑" panose="020B0503020204020204" pitchFamily="34" charset="-122"/>
              </a:rPr>
              <a:t>添加标题内容</a:t>
            </a:r>
            <a:endParaRPr lang="zh-CN" altLang="en-US" sz="2800" b="1" dirty="0">
              <a:solidFill>
                <a:srgbClr val="E20000"/>
              </a:solidFill>
              <a:latin typeface="微软雅黑" panose="020B0503020204020204" pitchFamily="34" charset="-122"/>
              <a:ea typeface="微软雅黑" panose="020B0503020204020204" pitchFamily="34" charset="-122"/>
            </a:endParaRPr>
          </a:p>
        </p:txBody>
      </p:sp>
      <p:sp>
        <p:nvSpPr>
          <p:cNvPr id="23" name="矩形 22"/>
          <p:cNvSpPr/>
          <p:nvPr/>
        </p:nvSpPr>
        <p:spPr>
          <a:xfrm>
            <a:off x="3302392" y="1134474"/>
            <a:ext cx="305972" cy="118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endParaRPr>
          </a:p>
        </p:txBody>
      </p:sp>
      <p:sp>
        <p:nvSpPr>
          <p:cNvPr id="24" name="TextBox 23"/>
          <p:cNvSpPr txBox="1"/>
          <p:nvPr/>
        </p:nvSpPr>
        <p:spPr>
          <a:xfrm>
            <a:off x="5895604" y="1644916"/>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5" name="TextBox 24"/>
          <p:cNvSpPr txBox="1"/>
          <p:nvPr/>
        </p:nvSpPr>
        <p:spPr>
          <a:xfrm>
            <a:off x="5895604" y="1972332"/>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sp>
        <p:nvSpPr>
          <p:cNvPr id="26" name="TextBox 25"/>
          <p:cNvSpPr txBox="1"/>
          <p:nvPr/>
        </p:nvSpPr>
        <p:spPr>
          <a:xfrm>
            <a:off x="5895605" y="2322474"/>
            <a:ext cx="1252907" cy="284693"/>
          </a:xfrm>
          <a:prstGeom prst="rect">
            <a:avLst/>
          </a:prstGeom>
          <a:noFill/>
        </p:spPr>
        <p:txBody>
          <a:bodyPr wrap="none" lIns="68580" tIns="34290" rIns="68580" bIns="34290" rtlCol="0">
            <a:spAutoFit/>
          </a:bodyPr>
          <a:lstStyle/>
          <a:p>
            <a:pPr marL="214313" indent="-214313">
              <a:buFont typeface="Wingdings" pitchFamily="2" charset="2"/>
              <a:buChar char="p"/>
            </a:pPr>
            <a:r>
              <a:rPr lang="zh-CN" altLang="en-US" sz="1400" dirty="0">
                <a:solidFill>
                  <a:prstClr val="black">
                    <a:lumMod val="85000"/>
                    <a:lumOff val="15000"/>
                  </a:prstClr>
                </a:solidFill>
                <a:latin typeface="微软雅黑" pitchFamily="34" charset="-122"/>
                <a:ea typeface="微软雅黑" pitchFamily="34" charset="-122"/>
              </a:rPr>
              <a:t>添加小标题</a:t>
            </a:r>
          </a:p>
        </p:txBody>
      </p:sp>
      <p:pic>
        <p:nvPicPr>
          <p:cNvPr id="27" name="图片 26"/>
          <p:cNvPicPr>
            <a:picLocks noChangeAspect="1"/>
          </p:cNvPicPr>
          <p:nvPr/>
        </p:nvPicPr>
        <p:blipFill rotWithShape="1">
          <a:blip r:embed="rId5" cstate="screen">
            <a:extLst>
              <a:ext uri="{28A0092B-C50C-407E-A947-70E740481C1C}">
                <a14:useLocalDpi xmlns:a14="http://schemas.microsoft.com/office/drawing/2010/main"/>
              </a:ext>
            </a:extLst>
          </a:blip>
          <a:srcRect t="41600"/>
          <a:stretch/>
        </p:blipFill>
        <p:spPr>
          <a:xfrm>
            <a:off x="1354" y="2139702"/>
            <a:ext cx="9141291" cy="3003798"/>
          </a:xfrm>
          <a:prstGeom prst="rect">
            <a:avLst/>
          </a:prstGeom>
        </p:spPr>
      </p:pic>
    </p:spTree>
    <p:extLst>
      <p:ext uri="{BB962C8B-B14F-4D97-AF65-F5344CB8AC3E}">
        <p14:creationId xmlns:p14="http://schemas.microsoft.com/office/powerpoint/2010/main" val="29570731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400" fill="hold"/>
                                        <p:tgtEl>
                                          <p:spTgt spid="23"/>
                                        </p:tgtEl>
                                        <p:attrNameLst>
                                          <p:attrName>ppt_x</p:attrName>
                                        </p:attrNameLst>
                                      </p:cBhvr>
                                      <p:tavLst>
                                        <p:tav tm="0">
                                          <p:val>
                                            <p:strVal val="#ppt_x"/>
                                          </p:val>
                                        </p:tav>
                                        <p:tav tm="100000">
                                          <p:val>
                                            <p:strVal val="#ppt_x"/>
                                          </p:val>
                                        </p:tav>
                                      </p:tavLst>
                                    </p:anim>
                                    <p:anim calcmode="lin" valueType="num">
                                      <p:cBhvr additive="base">
                                        <p:cTn id="15" dur="400" fill="hold"/>
                                        <p:tgtEl>
                                          <p:spTgt spid="23"/>
                                        </p:tgtEl>
                                        <p:attrNameLst>
                                          <p:attrName>ppt_y</p:attrName>
                                        </p:attrNameLst>
                                      </p:cBhvr>
                                      <p:tavLst>
                                        <p:tav tm="0">
                                          <p:val>
                                            <p:strVal val="0-#ppt_h/2"/>
                                          </p:val>
                                        </p:tav>
                                        <p:tav tm="100000">
                                          <p:val>
                                            <p:strVal val="#ppt_y"/>
                                          </p:val>
                                        </p:tav>
                                      </p:tavLst>
                                    </p:anim>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1700"/>
                            </p:stCondLst>
                            <p:childTnLst>
                              <p:par>
                                <p:cTn id="21" presetID="2" presetClass="entr" presetSubtype="12"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1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3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0-#ppt_w/2"/>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1" grpId="0"/>
      <p:bldP spid="22" grpId="0"/>
      <p:bldP spid="23" grpId="0" animBg="1"/>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410665" y="978282"/>
            <a:ext cx="305878" cy="369332"/>
            <a:chOff x="4410665" y="1054377"/>
            <a:chExt cx="305878" cy="369331"/>
          </a:xfrm>
        </p:grpSpPr>
        <p:sp>
          <p:nvSpPr>
            <p:cNvPr id="3" name="椭圆 2"/>
            <p:cNvSpPr/>
            <p:nvPr/>
          </p:nvSpPr>
          <p:spPr>
            <a:xfrm>
              <a:off x="4417853" y="1095705"/>
              <a:ext cx="298690" cy="298690"/>
            </a:xfrm>
            <a:prstGeom prst="ellipse">
              <a:avLst/>
            </a:prstGeom>
            <a:solidFill>
              <a:srgbClr val="E20000"/>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ndParaRPr>
            </a:p>
          </p:txBody>
        </p:sp>
        <p:sp>
          <p:nvSpPr>
            <p:cNvPr id="4" name="TextBox 3"/>
            <p:cNvSpPr txBox="1"/>
            <p:nvPr/>
          </p:nvSpPr>
          <p:spPr>
            <a:xfrm>
              <a:off x="4410665" y="1054377"/>
              <a:ext cx="301686" cy="369331"/>
            </a:xfrm>
            <a:prstGeom prst="rect">
              <a:avLst/>
            </a:prstGeom>
            <a:noFill/>
          </p:spPr>
          <p:txBody>
            <a:bodyPr wrap="none" rtlCol="0">
              <a:spAutoFit/>
            </a:bodyPr>
            <a:lstStyle/>
            <a:p>
              <a:r>
                <a:rPr lang="en-US" altLang="zh-CN" dirty="0" smtClean="0">
                  <a:solidFill>
                    <a:schemeClr val="bg1"/>
                  </a:solidFill>
                </a:rPr>
                <a:t>1</a:t>
              </a:r>
              <a:endParaRPr lang="zh-CN" altLang="en-US" dirty="0">
                <a:solidFill>
                  <a:schemeClr val="bg1"/>
                </a:solidFill>
              </a:endParaRPr>
            </a:p>
          </p:txBody>
        </p:sp>
      </p:grpSp>
      <p:grpSp>
        <p:nvGrpSpPr>
          <p:cNvPr id="5" name="组合 4"/>
          <p:cNvGrpSpPr/>
          <p:nvPr/>
        </p:nvGrpSpPr>
        <p:grpSpPr>
          <a:xfrm>
            <a:off x="4414857" y="4074627"/>
            <a:ext cx="301686" cy="369332"/>
            <a:chOff x="4414857" y="1030148"/>
            <a:chExt cx="301686" cy="369331"/>
          </a:xfrm>
        </p:grpSpPr>
        <p:sp>
          <p:nvSpPr>
            <p:cNvPr id="6" name="椭圆 5"/>
            <p:cNvSpPr/>
            <p:nvPr/>
          </p:nvSpPr>
          <p:spPr>
            <a:xfrm>
              <a:off x="4417853" y="1095705"/>
              <a:ext cx="298690" cy="298691"/>
            </a:xfrm>
            <a:prstGeom prst="ellipse">
              <a:avLst/>
            </a:prstGeom>
            <a:solidFill>
              <a:srgbClr val="E20000"/>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ndParaRPr>
            </a:p>
          </p:txBody>
        </p:sp>
        <p:sp>
          <p:nvSpPr>
            <p:cNvPr id="7" name="TextBox 6"/>
            <p:cNvSpPr txBox="1"/>
            <p:nvPr/>
          </p:nvSpPr>
          <p:spPr>
            <a:xfrm>
              <a:off x="4414857" y="1030148"/>
              <a:ext cx="301686" cy="369331"/>
            </a:xfrm>
            <a:prstGeom prst="rect">
              <a:avLst/>
            </a:prstGeom>
            <a:noFill/>
          </p:spPr>
          <p:txBody>
            <a:bodyPr wrap="none" rtlCol="0">
              <a:spAutoFit/>
            </a:bodyPr>
            <a:lstStyle/>
            <a:p>
              <a:r>
                <a:rPr lang="en-US" altLang="zh-CN" dirty="0" smtClean="0">
                  <a:solidFill>
                    <a:schemeClr val="bg1"/>
                  </a:solidFill>
                </a:rPr>
                <a:t>2</a:t>
              </a:r>
              <a:endParaRPr lang="zh-CN" altLang="en-US" dirty="0">
                <a:solidFill>
                  <a:schemeClr val="bg1"/>
                </a:solidFill>
              </a:endParaRPr>
            </a:p>
          </p:txBody>
        </p:sp>
      </p:grpSp>
      <p:grpSp>
        <p:nvGrpSpPr>
          <p:cNvPr id="8" name="组合 7"/>
          <p:cNvGrpSpPr/>
          <p:nvPr/>
        </p:nvGrpSpPr>
        <p:grpSpPr>
          <a:xfrm>
            <a:off x="1835696" y="1005279"/>
            <a:ext cx="2442281" cy="338554"/>
            <a:chOff x="1835696" y="1081371"/>
            <a:chExt cx="2442281" cy="338554"/>
          </a:xfrm>
        </p:grpSpPr>
        <p:sp>
          <p:nvSpPr>
            <p:cNvPr id="9" name="矩形 8"/>
            <p:cNvSpPr/>
            <p:nvPr/>
          </p:nvSpPr>
          <p:spPr>
            <a:xfrm>
              <a:off x="1835696" y="1095705"/>
              <a:ext cx="2442281" cy="298690"/>
            </a:xfrm>
            <a:prstGeom prst="rect">
              <a:avLst/>
            </a:prstGeom>
            <a:solidFill>
              <a:srgbClr val="E2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itchFamily="34" charset="-122"/>
                <a:ea typeface="微软雅黑" pitchFamily="34" charset="-122"/>
              </a:endParaRPr>
            </a:p>
          </p:txBody>
        </p:sp>
        <p:sp>
          <p:nvSpPr>
            <p:cNvPr id="10" name="TextBox 9"/>
            <p:cNvSpPr txBox="1"/>
            <p:nvPr/>
          </p:nvSpPr>
          <p:spPr>
            <a:xfrm>
              <a:off x="2209284" y="1081371"/>
              <a:ext cx="1210588" cy="338554"/>
            </a:xfrm>
            <a:prstGeom prst="rect">
              <a:avLst/>
            </a:prstGeom>
            <a:noFill/>
          </p:spPr>
          <p:txBody>
            <a:bodyPr wrap="none" rtlCol="0">
              <a:spAutoFit/>
            </a:bodyPr>
            <a:lstStyle/>
            <a:p>
              <a:r>
                <a:rPr lang="zh-CN" altLang="en-US" sz="1600" dirty="0" smtClean="0">
                  <a:solidFill>
                    <a:schemeClr val="bg1"/>
                  </a:solidFill>
                  <a:latin typeface="微软雅黑" pitchFamily="34" charset="-122"/>
                  <a:ea typeface="微软雅黑" pitchFamily="34" charset="-122"/>
                </a:rPr>
                <a:t>工作情况一</a:t>
              </a:r>
              <a:endParaRPr lang="zh-CN" altLang="en-US" sz="1600" dirty="0">
                <a:solidFill>
                  <a:schemeClr val="bg1"/>
                </a:solidFill>
                <a:latin typeface="微软雅黑" pitchFamily="34" charset="-122"/>
                <a:ea typeface="微软雅黑" pitchFamily="34" charset="-122"/>
              </a:endParaRPr>
            </a:p>
          </p:txBody>
        </p:sp>
      </p:grpSp>
      <p:grpSp>
        <p:nvGrpSpPr>
          <p:cNvPr id="11" name="组合 10"/>
          <p:cNvGrpSpPr/>
          <p:nvPr/>
        </p:nvGrpSpPr>
        <p:grpSpPr>
          <a:xfrm>
            <a:off x="4869182" y="4125850"/>
            <a:ext cx="2442281" cy="338554"/>
            <a:chOff x="1835696" y="1081371"/>
            <a:chExt cx="2442281" cy="338554"/>
          </a:xfrm>
        </p:grpSpPr>
        <p:sp>
          <p:nvSpPr>
            <p:cNvPr id="12" name="矩形 11"/>
            <p:cNvSpPr/>
            <p:nvPr/>
          </p:nvSpPr>
          <p:spPr>
            <a:xfrm>
              <a:off x="1835696" y="1095705"/>
              <a:ext cx="2442281" cy="298690"/>
            </a:xfrm>
            <a:prstGeom prst="rect">
              <a:avLst/>
            </a:prstGeom>
            <a:solidFill>
              <a:srgbClr val="E2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itchFamily="34" charset="-122"/>
                <a:ea typeface="微软雅黑" pitchFamily="34" charset="-122"/>
              </a:endParaRPr>
            </a:p>
          </p:txBody>
        </p:sp>
        <p:sp>
          <p:nvSpPr>
            <p:cNvPr id="13" name="TextBox 12"/>
            <p:cNvSpPr txBox="1"/>
            <p:nvPr/>
          </p:nvSpPr>
          <p:spPr>
            <a:xfrm>
              <a:off x="2272142" y="1081371"/>
              <a:ext cx="1210588" cy="338554"/>
            </a:xfrm>
            <a:prstGeom prst="rect">
              <a:avLst/>
            </a:prstGeom>
            <a:noFill/>
          </p:spPr>
          <p:txBody>
            <a:bodyPr wrap="none" rtlCol="0">
              <a:spAutoFit/>
            </a:bodyPr>
            <a:lstStyle/>
            <a:p>
              <a:r>
                <a:rPr lang="zh-CN" altLang="en-US" sz="1600" dirty="0" smtClean="0">
                  <a:solidFill>
                    <a:schemeClr val="bg1"/>
                  </a:solidFill>
                  <a:latin typeface="微软雅黑" pitchFamily="34" charset="-122"/>
                  <a:ea typeface="微软雅黑" pitchFamily="34" charset="-122"/>
                </a:rPr>
                <a:t>工作情况二</a:t>
              </a:r>
              <a:endParaRPr lang="zh-CN" altLang="en-US" sz="1600" dirty="0">
                <a:solidFill>
                  <a:schemeClr val="bg1"/>
                </a:solidFill>
                <a:latin typeface="微软雅黑" pitchFamily="34" charset="-122"/>
                <a:ea typeface="微软雅黑" pitchFamily="34" charset="-122"/>
              </a:endParaRPr>
            </a:p>
          </p:txBody>
        </p:sp>
      </p:grpSp>
      <p:grpSp>
        <p:nvGrpSpPr>
          <p:cNvPr id="14" name="组合 13"/>
          <p:cNvGrpSpPr/>
          <p:nvPr/>
        </p:nvGrpSpPr>
        <p:grpSpPr>
          <a:xfrm>
            <a:off x="4822509" y="1414057"/>
            <a:ext cx="3106017" cy="2536696"/>
            <a:chOff x="4822508" y="1490148"/>
            <a:chExt cx="3106017" cy="2536696"/>
          </a:xfrm>
        </p:grpSpPr>
        <p:pic>
          <p:nvPicPr>
            <p:cNvPr id="15"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869181" y="2431817"/>
              <a:ext cx="2727154" cy="1595027"/>
            </a:xfrm>
            <a:prstGeom prst="rect">
              <a:avLst/>
            </a:prstGeom>
            <a:solidFill>
              <a:schemeClr val="accent2"/>
            </a:solidFill>
            <a:ln w="38100">
              <a:noFill/>
              <a:miter lim="800000"/>
              <a:headEnd/>
              <a:tailEnd/>
            </a:ln>
            <a:extLst/>
          </p:spPr>
        </p:pic>
        <p:sp>
          <p:nvSpPr>
            <p:cNvPr id="16" name="矩形 15"/>
            <p:cNvSpPr/>
            <p:nvPr/>
          </p:nvSpPr>
          <p:spPr>
            <a:xfrm>
              <a:off x="4822508" y="1490148"/>
              <a:ext cx="3106017"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itchFamily="34" charset="-122"/>
                <a:ea typeface="微软雅黑" pitchFamily="34" charset="-122"/>
              </a:endParaRPr>
            </a:p>
          </p:txBody>
        </p:sp>
      </p:grpSp>
      <p:grpSp>
        <p:nvGrpSpPr>
          <p:cNvPr id="17" name="组合 16"/>
          <p:cNvGrpSpPr/>
          <p:nvPr/>
        </p:nvGrpSpPr>
        <p:grpSpPr>
          <a:xfrm>
            <a:off x="1245915" y="1661702"/>
            <a:ext cx="3032063" cy="2553341"/>
            <a:chOff x="1245914" y="1737794"/>
            <a:chExt cx="3032063" cy="2553340"/>
          </a:xfrm>
        </p:grpSpPr>
        <p:pic>
          <p:nvPicPr>
            <p:cNvPr id="18" name="Picture 3"/>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245914" y="1737794"/>
              <a:ext cx="2822029" cy="1630127"/>
            </a:xfrm>
            <a:prstGeom prst="rect">
              <a:avLst/>
            </a:prstGeom>
            <a:blipFill>
              <a:blip r:embed="rId6" cstate="screen">
                <a:extLst>
                  <a:ext uri="{28A0092B-C50C-407E-A947-70E740481C1C}">
                    <a14:useLocalDpi xmlns:a14="http://schemas.microsoft.com/office/drawing/2010/main"/>
                  </a:ext>
                </a:extLst>
              </a:blip>
              <a:stretch>
                <a:fillRect/>
              </a:stretch>
            </a:blipFill>
            <a:ln w="38100">
              <a:noFill/>
              <a:miter lim="800000"/>
              <a:headEnd/>
              <a:tailEnd/>
            </a:ln>
            <a:extLst/>
          </p:spPr>
        </p:pic>
        <p:sp>
          <p:nvSpPr>
            <p:cNvPr id="19" name="矩形 18"/>
            <p:cNvSpPr/>
            <p:nvPr/>
          </p:nvSpPr>
          <p:spPr>
            <a:xfrm>
              <a:off x="1245914" y="3478604"/>
              <a:ext cx="3032063"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itchFamily="34" charset="-122"/>
                <a:ea typeface="微软雅黑" pitchFamily="34" charset="-122"/>
              </a:endParaRPr>
            </a:p>
          </p:txBody>
        </p:sp>
      </p:grpSp>
      <p:sp>
        <p:nvSpPr>
          <p:cNvPr id="20" name="TextBox 19"/>
          <p:cNvSpPr txBox="1"/>
          <p:nvPr/>
        </p:nvSpPr>
        <p:spPr>
          <a:xfrm>
            <a:off x="722471" y="123478"/>
            <a:ext cx="2985433" cy="346249"/>
          </a:xfrm>
          <a:prstGeom prst="rect">
            <a:avLst/>
          </a:prstGeom>
          <a:noFill/>
        </p:spPr>
        <p:txBody>
          <a:bodyPr wrap="none" lIns="68580" tIns="34290" rIns="68580" bIns="34290" rtlCol="0">
            <a:spAutoFit/>
          </a:bodyPr>
          <a:lstStyle/>
          <a:p>
            <a:r>
              <a:rPr lang="zh-CN" altLang="en-US" b="1" spc="300" dirty="0" smtClean="0">
                <a:solidFill>
                  <a:prstClr val="black">
                    <a:lumMod val="95000"/>
                    <a:lumOff val="5000"/>
                  </a:prstClr>
                </a:solidFill>
                <a:latin typeface="微软雅黑" pitchFamily="34" charset="-122"/>
                <a:ea typeface="微软雅黑" pitchFamily="34" charset="-122"/>
              </a:rPr>
              <a:t>添加标题内容</a:t>
            </a:r>
            <a:r>
              <a:rPr lang="zh-CN" altLang="en-US" sz="1200" b="1" dirty="0" smtClean="0">
                <a:solidFill>
                  <a:prstClr val="black">
                    <a:lumMod val="95000"/>
                    <a:lumOff val="5000"/>
                  </a:prstClr>
                </a:solidFill>
                <a:latin typeface="微软雅黑" pitchFamily="34" charset="-122"/>
                <a:ea typeface="微软雅黑" pitchFamily="34" charset="-122"/>
              </a:rPr>
              <a:t>（</a:t>
            </a:r>
            <a:r>
              <a:rPr lang="zh-CN" altLang="en-US" sz="1200" b="1" dirty="0">
                <a:solidFill>
                  <a:prstClr val="black">
                    <a:lumMod val="95000"/>
                    <a:lumOff val="5000"/>
                  </a:prstClr>
                </a:solidFill>
                <a:latin typeface="微软雅黑" pitchFamily="34" charset="-122"/>
                <a:ea typeface="微软雅黑" pitchFamily="34" charset="-122"/>
              </a:rPr>
              <a:t>文字可以编辑）</a:t>
            </a:r>
          </a:p>
        </p:txBody>
      </p:sp>
    </p:spTree>
    <p:extLst>
      <p:ext uri="{BB962C8B-B14F-4D97-AF65-F5344CB8AC3E}">
        <p14:creationId xmlns:p14="http://schemas.microsoft.com/office/powerpoint/2010/main" val="234621170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42" presetClass="path" presetSubtype="0" fill="hold" nodeType="withEffect">
                                  <p:stCondLst>
                                    <p:cond delay="500"/>
                                  </p:stCondLst>
                                  <p:childTnLst>
                                    <p:animMotion origin="layout" path="M 8.33333E-7 -1.46469E-6 L 8.33333E-7 0.32778 " pathEditMode="relative" rAng="0" ptsTypes="AA">
                                      <p:cBhvr>
                                        <p:cTn id="12" dur="1250" spd="-100000" fill="hold"/>
                                        <p:tgtEl>
                                          <p:spTgt spid="2"/>
                                        </p:tgtEl>
                                        <p:attrNameLst>
                                          <p:attrName>ppt_x</p:attrName>
                                          <p:attrName>ppt_y</p:attrName>
                                        </p:attrNameLst>
                                      </p:cBhvr>
                                      <p:rCtr x="0" y="16374"/>
                                    </p:animMotion>
                                  </p:childTnLst>
                                </p:cTn>
                              </p:par>
                              <p:par>
                                <p:cTn id="13" presetID="10" presetClass="entr" presetSubtype="0"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42" presetClass="path" presetSubtype="0" fill="hold" nodeType="withEffect">
                                  <p:stCondLst>
                                    <p:cond delay="500"/>
                                  </p:stCondLst>
                                  <p:childTnLst>
                                    <p:animMotion origin="layout" path="M 8.33333E-7 -0.27845 L 8.33333E-7 0.04934 " pathEditMode="relative" rAng="0" ptsTypes="AA">
                                      <p:cBhvr>
                                        <p:cTn id="17" dur="1250" fill="hold"/>
                                        <p:tgtEl>
                                          <p:spTgt spid="5"/>
                                        </p:tgtEl>
                                        <p:attrNameLst>
                                          <p:attrName>ppt_x</p:attrName>
                                          <p:attrName>ppt_y</p:attrName>
                                        </p:attrNameLst>
                                      </p:cBhvr>
                                      <p:rCtr x="0" y="16374"/>
                                    </p:animMotion>
                                  </p:childTnLst>
                                </p:cTn>
                              </p:par>
                              <p:par>
                                <p:cTn id="18" presetID="22" presetClass="entr" presetSubtype="2" fill="hold" nodeType="withEffect">
                                  <p:stCondLst>
                                    <p:cond delay="170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par>
                                <p:cTn id="21" presetID="22" presetClass="entr" presetSubtype="8" fill="hold" nodeType="withEffect">
                                  <p:stCondLst>
                                    <p:cond delay="17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18" presetClass="entr" presetSubtype="12" fill="hold" nodeType="withEffect">
                                  <p:stCondLst>
                                    <p:cond delay="2200"/>
                                  </p:stCondLst>
                                  <p:childTnLst>
                                    <p:set>
                                      <p:cBhvr>
                                        <p:cTn id="25" dur="1" fill="hold">
                                          <p:stCondLst>
                                            <p:cond delay="0"/>
                                          </p:stCondLst>
                                        </p:cTn>
                                        <p:tgtEl>
                                          <p:spTgt spid="17"/>
                                        </p:tgtEl>
                                        <p:attrNameLst>
                                          <p:attrName>style.visibility</p:attrName>
                                        </p:attrNameLst>
                                      </p:cBhvr>
                                      <p:to>
                                        <p:strVal val="visible"/>
                                      </p:to>
                                    </p:set>
                                    <p:animEffect transition="in" filter="strips(downLeft)">
                                      <p:cBhvr>
                                        <p:cTn id="26" dur="500"/>
                                        <p:tgtEl>
                                          <p:spTgt spid="17"/>
                                        </p:tgtEl>
                                      </p:cBhvr>
                                    </p:animEffect>
                                  </p:childTnLst>
                                </p:cTn>
                              </p:par>
                              <p:par>
                                <p:cTn id="27" presetID="18" presetClass="entr" presetSubtype="3" fill="hold" nodeType="withEffect">
                                  <p:stCondLst>
                                    <p:cond delay="2200"/>
                                  </p:stCondLst>
                                  <p:childTnLst>
                                    <p:set>
                                      <p:cBhvr>
                                        <p:cTn id="28" dur="1" fill="hold">
                                          <p:stCondLst>
                                            <p:cond delay="0"/>
                                          </p:stCondLst>
                                        </p:cTn>
                                        <p:tgtEl>
                                          <p:spTgt spid="14"/>
                                        </p:tgtEl>
                                        <p:attrNameLst>
                                          <p:attrName>style.visibility</p:attrName>
                                        </p:attrNameLst>
                                      </p:cBhvr>
                                      <p:to>
                                        <p:strVal val="visible"/>
                                      </p:to>
                                    </p:set>
                                    <p:animEffect transition="in" filter="strips(upRight)">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党建党政PPT.pptx"/>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3878</Words>
  <Application>Microsoft Office PowerPoint</Application>
  <PresentationFormat>全屏显示(16:9)</PresentationFormat>
  <Paragraphs>285</Paragraphs>
  <Slides>26</Slides>
  <Notes>25</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爱心志愿者</dc:title>
  <dc:creator>第一PPT</dc:creator>
  <cp:keywords>www.1ppt.com</cp:keywords>
  <dc:description>www.1ppt.com</dc:description>
  <cp:lastModifiedBy/>
  <cp:revision>1</cp:revision>
  <dcterms:created xsi:type="dcterms:W3CDTF">2017-01-15T15:22:33Z</dcterms:created>
  <dcterms:modified xsi:type="dcterms:W3CDTF">2019-11-10T14:16:12Z</dcterms:modified>
</cp:coreProperties>
</file>