
<file path=[Content_Types].xml><?xml version="1.0" encoding="utf-8"?>
<Types xmlns="http://schemas.openxmlformats.org/package/2006/content-types">
  <Default Extension="jpeg" ContentType="image/jpe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72" r:id="rId3"/>
    <p:sldId id="473" r:id="rId5"/>
    <p:sldId id="474" r:id="rId6"/>
    <p:sldId id="476" r:id="rId7"/>
    <p:sldId id="504" r:id="rId8"/>
    <p:sldId id="505" r:id="rId9"/>
    <p:sldId id="506" r:id="rId10"/>
    <p:sldId id="507" r:id="rId11"/>
    <p:sldId id="508" r:id="rId12"/>
    <p:sldId id="509" r:id="rId13"/>
    <p:sldId id="510" r:id="rId14"/>
    <p:sldId id="511" r:id="rId15"/>
    <p:sldId id="512" r:id="rId16"/>
    <p:sldId id="513" r:id="rId17"/>
    <p:sldId id="514" r:id="rId18"/>
    <p:sldId id="515" r:id="rId19"/>
    <p:sldId id="516" r:id="rId20"/>
    <p:sldId id="518" r:id="rId21"/>
    <p:sldId id="517" r:id="rId22"/>
    <p:sldId id="519" r:id="rId23"/>
    <p:sldId id="520" r:id="rId24"/>
    <p:sldId id="521" r:id="rId25"/>
    <p:sldId id="522" r:id="rId26"/>
    <p:sldId id="523" r:id="rId27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3C8BD"/>
    <a:srgbClr val="FF5050"/>
    <a:srgbClr val="FEF19F"/>
    <a:srgbClr val="937F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864" autoAdjust="0"/>
  </p:normalViewPr>
  <p:slideViewPr>
    <p:cSldViewPr snapToGrid="0">
      <p:cViewPr varScale="1">
        <p:scale>
          <a:sx n="58" d="100"/>
          <a:sy n="58" d="100"/>
        </p:scale>
        <p:origin x="-84" y="-143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1" Type="http://schemas.openxmlformats.org/officeDocument/2006/relationships/tags" Target="tags/tag1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BE7066-B972-4FCC-8DD5-896438D26C5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23C29A-DBB4-444B-9F6A-6570514051F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23C29A-DBB4-444B-9F6A-6570514051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23C29A-DBB4-444B-9F6A-6570514051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23C29A-DBB4-444B-9F6A-6570514051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23C29A-DBB4-444B-9F6A-6570514051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23C29A-DBB4-444B-9F6A-6570514051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23C29A-DBB4-444B-9F6A-6570514051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23C29A-DBB4-444B-9F6A-6570514051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23C29A-DBB4-444B-9F6A-6570514051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23C29A-DBB4-444B-9F6A-6570514051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23C29A-DBB4-444B-9F6A-6570514051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23C29A-DBB4-444B-9F6A-6570514051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23C29A-DBB4-444B-9F6A-6570514051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23C29A-DBB4-444B-9F6A-6570514051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23C29A-DBB4-444B-9F6A-6570514051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23C29A-DBB4-444B-9F6A-6570514051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23C29A-DBB4-444B-9F6A-6570514051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23C29A-DBB4-444B-9F6A-6570514051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23C29A-DBB4-444B-9F6A-6570514051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23C29A-DBB4-444B-9F6A-6570514051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23C29A-DBB4-444B-9F6A-6570514051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23C29A-DBB4-444B-9F6A-6570514051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23C29A-DBB4-444B-9F6A-6570514051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23C29A-DBB4-444B-9F6A-6570514051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23C29A-DBB4-444B-9F6A-6570514051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0">
        <p14:doors dir="vert"/>
      </p:transition>
    </mc:Choice>
    <mc:Fallback>
      <p:transition spd="slow" advClick="0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0">
        <p14:doors dir="vert"/>
      </p:transition>
    </mc:Choice>
    <mc:Fallback>
      <p:transition spd="slow" advClick="0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过度页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0">
        <p14:doors dir="vert"/>
      </p:transition>
    </mc:Choice>
    <mc:Fallback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4" name="图片 3"/>
            <p:cNvPicPr>
              <a:picLocks noChangeAspect="1"/>
            </p:cNvPicPr>
            <p:nvPr userDrawn="1"/>
          </p:nvPicPr>
          <p:blipFill rotWithShape="1">
            <a:blip r:embed="rId2" cstate="email"/>
            <a:srcRect l="15278" r="15278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11" name="矩形: 圆角 10"/>
            <p:cNvSpPr/>
            <p:nvPr userDrawn="1"/>
          </p:nvSpPr>
          <p:spPr>
            <a:xfrm>
              <a:off x="711200" y="419101"/>
              <a:ext cx="10693400" cy="61468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标题 4"/>
          <p:cNvSpPr txBox="1"/>
          <p:nvPr userDrawn="1"/>
        </p:nvSpPr>
        <p:spPr>
          <a:xfrm>
            <a:off x="4448196" y="540363"/>
            <a:ext cx="5225625" cy="542617"/>
          </a:xfrm>
          <a:prstGeom prst="rect">
            <a:avLst/>
          </a:prstGeom>
        </p:spPr>
        <p:txBody>
          <a:bodyPr vert="horz" lIns="91440" tIns="45721" rIns="91440" bIns="45721"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400" b="1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pPr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2800" dirty="0"/>
              <a:t>请输入您的标题</a:t>
            </a:r>
            <a:endParaRPr lang="zh-CN" altLang="en-US" sz="2800" dirty="0"/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4093127" y="1030497"/>
            <a:ext cx="3252218" cy="2450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0">
        <p14:doors dir="vert"/>
      </p:transition>
    </mc:Choice>
    <mc:Fallback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8" name="图片 7"/>
            <p:cNvPicPr>
              <a:picLocks noChangeAspect="1"/>
            </p:cNvPicPr>
            <p:nvPr userDrawn="1"/>
          </p:nvPicPr>
          <p:blipFill rotWithShape="1">
            <a:blip r:embed="rId2" cstate="email"/>
            <a:srcRect l="15278" r="15278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9" name="矩形: 圆角 8"/>
            <p:cNvSpPr/>
            <p:nvPr userDrawn="1"/>
          </p:nvSpPr>
          <p:spPr>
            <a:xfrm>
              <a:off x="711200" y="419101"/>
              <a:ext cx="10693400" cy="61468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标题 4"/>
          <p:cNvSpPr txBox="1"/>
          <p:nvPr userDrawn="1"/>
        </p:nvSpPr>
        <p:spPr>
          <a:xfrm>
            <a:off x="4377858" y="540224"/>
            <a:ext cx="5225625" cy="542617"/>
          </a:xfrm>
          <a:prstGeom prst="rect">
            <a:avLst/>
          </a:prstGeom>
        </p:spPr>
        <p:txBody>
          <a:bodyPr vert="horz" lIns="91440" tIns="45721" rIns="91440" bIns="45721"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400" b="1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pPr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2800" dirty="0"/>
              <a:t>请输入您的标题</a:t>
            </a:r>
            <a:endParaRPr lang="zh-CN" altLang="en-US" sz="2800" dirty="0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4093127" y="1030497"/>
            <a:ext cx="3252218" cy="2450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0">
        <p14:doors dir="vert"/>
      </p:transition>
    </mc:Choice>
    <mc:Fallback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6" name="图片 5"/>
            <p:cNvPicPr>
              <a:picLocks noChangeAspect="1"/>
            </p:cNvPicPr>
            <p:nvPr userDrawn="1"/>
          </p:nvPicPr>
          <p:blipFill rotWithShape="1">
            <a:blip r:embed="rId2" cstate="email"/>
            <a:srcRect l="15278" r="15278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7" name="矩形: 圆角 6"/>
            <p:cNvSpPr/>
            <p:nvPr userDrawn="1"/>
          </p:nvSpPr>
          <p:spPr>
            <a:xfrm>
              <a:off x="711200" y="419101"/>
              <a:ext cx="10693400" cy="61468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 4"/>
          <p:cNvSpPr txBox="1"/>
          <p:nvPr userDrawn="1"/>
        </p:nvSpPr>
        <p:spPr>
          <a:xfrm>
            <a:off x="4377858" y="552924"/>
            <a:ext cx="5225625" cy="542617"/>
          </a:xfrm>
          <a:prstGeom prst="rect">
            <a:avLst/>
          </a:prstGeom>
        </p:spPr>
        <p:txBody>
          <a:bodyPr vert="horz" lIns="91440" tIns="45721" rIns="91440" bIns="45721"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400" b="1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pPr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2800" dirty="0"/>
              <a:t>请输入您的标题</a:t>
            </a:r>
            <a:endParaRPr lang="zh-CN" altLang="en-US" sz="2800" dirty="0"/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4093127" y="1030497"/>
            <a:ext cx="3252218" cy="2450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0">
        <p14:doors dir="vert"/>
      </p:transition>
    </mc:Choice>
    <mc:Fallback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12" name="图片 11"/>
            <p:cNvPicPr>
              <a:picLocks noChangeAspect="1"/>
            </p:cNvPicPr>
            <p:nvPr userDrawn="1"/>
          </p:nvPicPr>
          <p:blipFill rotWithShape="1">
            <a:blip r:embed="rId2" cstate="email"/>
            <a:srcRect l="15278" r="15278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13" name="矩形: 圆角 12"/>
            <p:cNvSpPr/>
            <p:nvPr userDrawn="1"/>
          </p:nvSpPr>
          <p:spPr>
            <a:xfrm>
              <a:off x="711200" y="419101"/>
              <a:ext cx="10693400" cy="61468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 4"/>
          <p:cNvSpPr txBox="1"/>
          <p:nvPr userDrawn="1"/>
        </p:nvSpPr>
        <p:spPr>
          <a:xfrm>
            <a:off x="4377858" y="527524"/>
            <a:ext cx="5225625" cy="542617"/>
          </a:xfrm>
          <a:prstGeom prst="rect">
            <a:avLst/>
          </a:prstGeom>
        </p:spPr>
        <p:txBody>
          <a:bodyPr vert="horz" lIns="91440" tIns="45721" rIns="91440" bIns="45721"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400" b="1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pPr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2800" dirty="0"/>
              <a:t>请输入您的标题</a:t>
            </a:r>
            <a:endParaRPr lang="zh-CN" altLang="en-US" sz="2800" dirty="0"/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4093127" y="1030497"/>
            <a:ext cx="3252218" cy="2450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0">
        <p14:doors dir="vert"/>
      </p:transition>
    </mc:Choice>
    <mc:Fallback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版权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0">
        <p14:doors dir="vert"/>
      </p:transition>
    </mc:Choice>
    <mc:Fallback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6B662BC-BFCE-4273-955A-28B15CD19ED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EADA2F9-A652-4E88-B57C-0E11C5453CE5}" type="slidenum">
              <a:rPr lang="zh-CN" altLang="en-US" smtClean="0"/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9092691" y="641479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www.1ppt.com/excel/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www.1ppt.com/shiti/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0">
        <p14:doors dir="vert"/>
      </p:transition>
    </mc:Choice>
    <mc:Fallback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mc:AlternateContent xmlns:mc="http://schemas.openxmlformats.org/markup-compatibility/2006">
    <mc:Choice xmlns:p14="http://schemas.microsoft.com/office/powerpoint/2010/main" Requires="p14">
      <p:transition spd="slow" p14:dur="1400" advClick="0" advTm="0">
        <p14:doors dir="vert"/>
      </p:transition>
    </mc:Choice>
    <mc:Fallback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0.xml"/><Relationship Id="rId7" Type="http://schemas.openxmlformats.org/officeDocument/2006/relationships/slideLayout" Target="../slideLayouts/slideLayout9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3" Type="http://schemas.openxmlformats.org/officeDocument/2006/relationships/image" Target="../media/image17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1.xml"/><Relationship Id="rId6" Type="http://schemas.openxmlformats.org/officeDocument/2006/relationships/slideLayout" Target="../slideLayouts/slideLayout9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3" Type="http://schemas.openxmlformats.org/officeDocument/2006/relationships/image" Target="../media/image21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6.png"/><Relationship Id="rId1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24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25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6.xml"/><Relationship Id="rId6" Type="http://schemas.openxmlformats.org/officeDocument/2006/relationships/slideLayout" Target="../slideLayouts/slideLayout9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3" Type="http://schemas.openxmlformats.org/officeDocument/2006/relationships/image" Target="../media/image26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7.xml"/><Relationship Id="rId5" Type="http://schemas.openxmlformats.org/officeDocument/2006/relationships/slideLayout" Target="../slideLayouts/slideLayout9.xml"/><Relationship Id="rId4" Type="http://schemas.openxmlformats.org/officeDocument/2006/relationships/image" Target="../media/image30.png"/><Relationship Id="rId3" Type="http://schemas.openxmlformats.org/officeDocument/2006/relationships/image" Target="../media/image2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6.png"/><Relationship Id="rId1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9.xml"/><Relationship Id="rId5" Type="http://schemas.openxmlformats.org/officeDocument/2006/relationships/slideLayout" Target="../slideLayouts/slideLayout9.xml"/><Relationship Id="rId4" Type="http://schemas.openxmlformats.org/officeDocument/2006/relationships/image" Target="../media/image32.png"/><Relationship Id="rId3" Type="http://schemas.openxmlformats.org/officeDocument/2006/relationships/image" Target="../media/image31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5.png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33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34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2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35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3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6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4.xml"/><Relationship Id="rId6" Type="http://schemas.openxmlformats.org/officeDocument/2006/relationships/slideLayout" Target="../slideLayouts/slideLayout9.xml"/><Relationship Id="rId5" Type="http://schemas.openxmlformats.org/officeDocument/2006/relationships/image" Target="../media/image11.png"/><Relationship Id="rId4" Type="http://schemas.microsoft.com/office/2007/relationships/hdphoto" Target="../media/image10.wdp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9.xml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14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6.png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16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0" y="-72978"/>
            <a:ext cx="12187592" cy="69309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20594979" flipH="1">
            <a:off x="-964150" y="1074874"/>
            <a:ext cx="5033008" cy="5480671"/>
          </a:xfrm>
          <a:prstGeom prst="rect">
            <a:avLst/>
          </a:prstGeom>
        </p:spPr>
      </p:pic>
      <p:sp>
        <p:nvSpPr>
          <p:cNvPr id="22" name="图文框 21"/>
          <p:cNvSpPr/>
          <p:nvPr/>
        </p:nvSpPr>
        <p:spPr>
          <a:xfrm>
            <a:off x="353931" y="342821"/>
            <a:ext cx="11479731" cy="6172357"/>
          </a:xfrm>
          <a:prstGeom prst="frame">
            <a:avLst>
              <a:gd name="adj1" fmla="val 772"/>
            </a:avLst>
          </a:prstGeom>
          <a:gradFill flip="none" rotWithShape="1">
            <a:gsLst>
              <a:gs pos="0">
                <a:srgbClr val="FEF19F"/>
              </a:gs>
              <a:gs pos="100000">
                <a:srgbClr val="FEF19F"/>
              </a:gs>
              <a:gs pos="50000">
                <a:srgbClr val="937F3C"/>
              </a:gs>
            </a:gsLst>
            <a:lin ang="0" scaled="1"/>
            <a:tileRect/>
          </a:gradFill>
          <a:ln>
            <a:noFill/>
          </a:ln>
          <a:effectLst>
            <a:outerShdw blurRad="1016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720443" y="4166463"/>
            <a:ext cx="2035800" cy="2470042"/>
          </a:xfrm>
          <a:prstGeom prst="rect">
            <a:avLst/>
          </a:prstGeom>
        </p:spPr>
      </p:pic>
      <p:sp>
        <p:nvSpPr>
          <p:cNvPr id="29" name="Freeform 5"/>
          <p:cNvSpPr/>
          <p:nvPr/>
        </p:nvSpPr>
        <p:spPr bwMode="auto">
          <a:xfrm rot="16200000" flipH="1">
            <a:off x="3659059" y="4352889"/>
            <a:ext cx="344409" cy="318991"/>
          </a:xfrm>
          <a:custGeom>
            <a:avLst/>
            <a:gdLst>
              <a:gd name="T0" fmla="*/ 181 w 331"/>
              <a:gd name="T1" fmla="*/ 164 h 307"/>
              <a:gd name="T2" fmla="*/ 181 w 331"/>
              <a:gd name="T3" fmla="*/ 163 h 307"/>
              <a:gd name="T4" fmla="*/ 176 w 331"/>
              <a:gd name="T5" fmla="*/ 113 h 307"/>
              <a:gd name="T6" fmla="*/ 175 w 331"/>
              <a:gd name="T7" fmla="*/ 99 h 307"/>
              <a:gd name="T8" fmla="*/ 174 w 331"/>
              <a:gd name="T9" fmla="*/ 98 h 307"/>
              <a:gd name="T10" fmla="*/ 178 w 331"/>
              <a:gd name="T11" fmla="*/ 130 h 307"/>
              <a:gd name="T12" fmla="*/ 181 w 331"/>
              <a:gd name="T13" fmla="*/ 164 h 307"/>
              <a:gd name="T14" fmla="*/ 175 w 331"/>
              <a:gd name="T15" fmla="*/ 165 h 307"/>
              <a:gd name="T16" fmla="*/ 174 w 331"/>
              <a:gd name="T17" fmla="*/ 165 h 307"/>
              <a:gd name="T18" fmla="*/ 163 w 331"/>
              <a:gd name="T19" fmla="*/ 157 h 307"/>
              <a:gd name="T20" fmla="*/ 137 w 331"/>
              <a:gd name="T21" fmla="*/ 133 h 307"/>
              <a:gd name="T22" fmla="*/ 141 w 331"/>
              <a:gd name="T23" fmla="*/ 138 h 307"/>
              <a:gd name="T24" fmla="*/ 173 w 331"/>
              <a:gd name="T25" fmla="*/ 164 h 307"/>
              <a:gd name="T26" fmla="*/ 174 w 331"/>
              <a:gd name="T27" fmla="*/ 165 h 307"/>
              <a:gd name="T28" fmla="*/ 175 w 331"/>
              <a:gd name="T29" fmla="*/ 169 h 307"/>
              <a:gd name="T30" fmla="*/ 168 w 331"/>
              <a:gd name="T31" fmla="*/ 173 h 307"/>
              <a:gd name="T32" fmla="*/ 58 w 331"/>
              <a:gd name="T33" fmla="*/ 135 h 307"/>
              <a:gd name="T34" fmla="*/ 0 w 331"/>
              <a:gd name="T35" fmla="*/ 159 h 307"/>
              <a:gd name="T36" fmla="*/ 14 w 331"/>
              <a:gd name="T37" fmla="*/ 185 h 307"/>
              <a:gd name="T38" fmla="*/ 35 w 331"/>
              <a:gd name="T39" fmla="*/ 203 h 307"/>
              <a:gd name="T40" fmla="*/ 49 w 331"/>
              <a:gd name="T41" fmla="*/ 218 h 307"/>
              <a:gd name="T42" fmla="*/ 77 w 331"/>
              <a:gd name="T43" fmla="*/ 235 h 307"/>
              <a:gd name="T44" fmla="*/ 119 w 331"/>
              <a:gd name="T45" fmla="*/ 215 h 307"/>
              <a:gd name="T46" fmla="*/ 86 w 331"/>
              <a:gd name="T47" fmla="*/ 273 h 307"/>
              <a:gd name="T48" fmla="*/ 98 w 331"/>
              <a:gd name="T49" fmla="*/ 289 h 307"/>
              <a:gd name="T50" fmla="*/ 111 w 331"/>
              <a:gd name="T51" fmla="*/ 297 h 307"/>
              <a:gd name="T52" fmla="*/ 136 w 331"/>
              <a:gd name="T53" fmla="*/ 305 h 307"/>
              <a:gd name="T54" fmla="*/ 161 w 331"/>
              <a:gd name="T55" fmla="*/ 304 h 307"/>
              <a:gd name="T56" fmla="*/ 181 w 331"/>
              <a:gd name="T57" fmla="*/ 292 h 307"/>
              <a:gd name="T58" fmla="*/ 191 w 331"/>
              <a:gd name="T59" fmla="*/ 277 h 307"/>
              <a:gd name="T60" fmla="*/ 197 w 331"/>
              <a:gd name="T61" fmla="*/ 213 h 307"/>
              <a:gd name="T62" fmla="*/ 218 w 331"/>
              <a:gd name="T63" fmla="*/ 257 h 307"/>
              <a:gd name="T64" fmla="*/ 223 w 331"/>
              <a:gd name="T65" fmla="*/ 258 h 307"/>
              <a:gd name="T66" fmla="*/ 204 w 331"/>
              <a:gd name="T67" fmla="*/ 218 h 307"/>
              <a:gd name="T68" fmla="*/ 209 w 331"/>
              <a:gd name="T69" fmla="*/ 210 h 307"/>
              <a:gd name="T70" fmla="*/ 261 w 331"/>
              <a:gd name="T71" fmla="*/ 239 h 307"/>
              <a:gd name="T72" fmla="*/ 289 w 331"/>
              <a:gd name="T73" fmla="*/ 240 h 307"/>
              <a:gd name="T74" fmla="*/ 305 w 331"/>
              <a:gd name="T75" fmla="*/ 229 h 307"/>
              <a:gd name="T76" fmla="*/ 318 w 331"/>
              <a:gd name="T77" fmla="*/ 212 h 307"/>
              <a:gd name="T78" fmla="*/ 327 w 331"/>
              <a:gd name="T79" fmla="*/ 190 h 307"/>
              <a:gd name="T80" fmla="*/ 327 w 331"/>
              <a:gd name="T81" fmla="*/ 178 h 307"/>
              <a:gd name="T82" fmla="*/ 321 w 331"/>
              <a:gd name="T83" fmla="*/ 153 h 307"/>
              <a:gd name="T84" fmla="*/ 313 w 331"/>
              <a:gd name="T85" fmla="*/ 145 h 307"/>
              <a:gd name="T86" fmla="*/ 255 w 331"/>
              <a:gd name="T87" fmla="*/ 146 h 307"/>
              <a:gd name="T88" fmla="*/ 289 w 331"/>
              <a:gd name="T89" fmla="*/ 128 h 307"/>
              <a:gd name="T90" fmla="*/ 295 w 331"/>
              <a:gd name="T91" fmla="*/ 93 h 307"/>
              <a:gd name="T92" fmla="*/ 292 w 331"/>
              <a:gd name="T93" fmla="*/ 83 h 307"/>
              <a:gd name="T94" fmla="*/ 288 w 331"/>
              <a:gd name="T95" fmla="*/ 60 h 307"/>
              <a:gd name="T96" fmla="*/ 288 w 331"/>
              <a:gd name="T97" fmla="*/ 41 h 307"/>
              <a:gd name="T98" fmla="*/ 276 w 331"/>
              <a:gd name="T99" fmla="*/ 17 h 307"/>
              <a:gd name="T100" fmla="*/ 224 w 331"/>
              <a:gd name="T101" fmla="*/ 42 h 307"/>
              <a:gd name="T102" fmla="*/ 189 w 331"/>
              <a:gd name="T103" fmla="*/ 145 h 307"/>
              <a:gd name="T104" fmla="*/ 186 w 331"/>
              <a:gd name="T105" fmla="*/ 167 h 307"/>
              <a:gd name="T106" fmla="*/ 182 w 331"/>
              <a:gd name="T107" fmla="*/ 165 h 307"/>
              <a:gd name="T108" fmla="*/ 181 w 331"/>
              <a:gd name="T109" fmla="*/ 164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31" h="307">
                <a:moveTo>
                  <a:pt x="181" y="164"/>
                </a:moveTo>
                <a:cubicBezTo>
                  <a:pt x="181" y="164"/>
                  <a:pt x="181" y="163"/>
                  <a:pt x="181" y="163"/>
                </a:cubicBezTo>
                <a:cubicBezTo>
                  <a:pt x="180" y="146"/>
                  <a:pt x="179" y="130"/>
                  <a:pt x="176" y="113"/>
                </a:cubicBezTo>
                <a:cubicBezTo>
                  <a:pt x="176" y="108"/>
                  <a:pt x="176" y="103"/>
                  <a:pt x="175" y="99"/>
                </a:cubicBezTo>
                <a:cubicBezTo>
                  <a:pt x="176" y="96"/>
                  <a:pt x="176" y="93"/>
                  <a:pt x="174" y="98"/>
                </a:cubicBezTo>
                <a:cubicBezTo>
                  <a:pt x="173" y="109"/>
                  <a:pt x="177" y="119"/>
                  <a:pt x="178" y="130"/>
                </a:cubicBezTo>
                <a:cubicBezTo>
                  <a:pt x="179" y="141"/>
                  <a:pt x="179" y="152"/>
                  <a:pt x="181" y="164"/>
                </a:cubicBezTo>
                <a:cubicBezTo>
                  <a:pt x="178" y="160"/>
                  <a:pt x="179" y="169"/>
                  <a:pt x="175" y="165"/>
                </a:cubicBezTo>
                <a:cubicBezTo>
                  <a:pt x="174" y="165"/>
                  <a:pt x="174" y="165"/>
                  <a:pt x="174" y="165"/>
                </a:cubicBezTo>
                <a:cubicBezTo>
                  <a:pt x="171" y="162"/>
                  <a:pt x="166" y="158"/>
                  <a:pt x="163" y="157"/>
                </a:cubicBezTo>
                <a:cubicBezTo>
                  <a:pt x="154" y="149"/>
                  <a:pt x="144" y="142"/>
                  <a:pt x="137" y="133"/>
                </a:cubicBezTo>
                <a:cubicBezTo>
                  <a:pt x="135" y="133"/>
                  <a:pt x="140" y="138"/>
                  <a:pt x="141" y="138"/>
                </a:cubicBezTo>
                <a:cubicBezTo>
                  <a:pt x="150" y="148"/>
                  <a:pt x="162" y="156"/>
                  <a:pt x="173" y="164"/>
                </a:cubicBezTo>
                <a:cubicBezTo>
                  <a:pt x="174" y="165"/>
                  <a:pt x="174" y="165"/>
                  <a:pt x="174" y="165"/>
                </a:cubicBezTo>
                <a:cubicBezTo>
                  <a:pt x="174" y="166"/>
                  <a:pt x="175" y="168"/>
                  <a:pt x="175" y="169"/>
                </a:cubicBezTo>
                <a:cubicBezTo>
                  <a:pt x="171" y="175"/>
                  <a:pt x="186" y="185"/>
                  <a:pt x="168" y="173"/>
                </a:cubicBezTo>
                <a:cubicBezTo>
                  <a:pt x="138" y="154"/>
                  <a:pt x="94" y="141"/>
                  <a:pt x="58" y="135"/>
                </a:cubicBezTo>
                <a:cubicBezTo>
                  <a:pt x="43" y="134"/>
                  <a:pt x="0" y="136"/>
                  <a:pt x="0" y="159"/>
                </a:cubicBezTo>
                <a:cubicBezTo>
                  <a:pt x="1" y="168"/>
                  <a:pt x="7" y="180"/>
                  <a:pt x="14" y="185"/>
                </a:cubicBezTo>
                <a:cubicBezTo>
                  <a:pt x="18" y="186"/>
                  <a:pt x="33" y="199"/>
                  <a:pt x="35" y="203"/>
                </a:cubicBezTo>
                <a:cubicBezTo>
                  <a:pt x="37" y="210"/>
                  <a:pt x="45" y="212"/>
                  <a:pt x="49" y="218"/>
                </a:cubicBezTo>
                <a:cubicBezTo>
                  <a:pt x="50" y="225"/>
                  <a:pt x="69" y="234"/>
                  <a:pt x="77" y="235"/>
                </a:cubicBezTo>
                <a:cubicBezTo>
                  <a:pt x="86" y="234"/>
                  <a:pt x="120" y="214"/>
                  <a:pt x="119" y="215"/>
                </a:cubicBezTo>
                <a:cubicBezTo>
                  <a:pt x="105" y="227"/>
                  <a:pt x="75" y="251"/>
                  <a:pt x="86" y="273"/>
                </a:cubicBezTo>
                <a:cubicBezTo>
                  <a:pt x="93" y="278"/>
                  <a:pt x="94" y="281"/>
                  <a:pt x="98" y="289"/>
                </a:cubicBezTo>
                <a:cubicBezTo>
                  <a:pt x="102" y="292"/>
                  <a:pt x="107" y="293"/>
                  <a:pt x="111" y="297"/>
                </a:cubicBezTo>
                <a:cubicBezTo>
                  <a:pt x="117" y="306"/>
                  <a:pt x="127" y="299"/>
                  <a:pt x="136" y="305"/>
                </a:cubicBezTo>
                <a:cubicBezTo>
                  <a:pt x="143" y="307"/>
                  <a:pt x="155" y="305"/>
                  <a:pt x="161" y="304"/>
                </a:cubicBezTo>
                <a:cubicBezTo>
                  <a:pt x="168" y="298"/>
                  <a:pt x="176" y="297"/>
                  <a:pt x="181" y="292"/>
                </a:cubicBezTo>
                <a:cubicBezTo>
                  <a:pt x="186" y="287"/>
                  <a:pt x="189" y="283"/>
                  <a:pt x="191" y="277"/>
                </a:cubicBezTo>
                <a:cubicBezTo>
                  <a:pt x="191" y="274"/>
                  <a:pt x="196" y="212"/>
                  <a:pt x="197" y="213"/>
                </a:cubicBezTo>
                <a:cubicBezTo>
                  <a:pt x="203" y="225"/>
                  <a:pt x="207" y="250"/>
                  <a:pt x="218" y="257"/>
                </a:cubicBezTo>
                <a:cubicBezTo>
                  <a:pt x="219" y="259"/>
                  <a:pt x="221" y="261"/>
                  <a:pt x="223" y="258"/>
                </a:cubicBezTo>
                <a:cubicBezTo>
                  <a:pt x="226" y="245"/>
                  <a:pt x="209" y="229"/>
                  <a:pt x="204" y="218"/>
                </a:cubicBezTo>
                <a:cubicBezTo>
                  <a:pt x="199" y="202"/>
                  <a:pt x="200" y="206"/>
                  <a:pt x="209" y="210"/>
                </a:cubicBezTo>
                <a:cubicBezTo>
                  <a:pt x="226" y="221"/>
                  <a:pt x="244" y="228"/>
                  <a:pt x="261" y="239"/>
                </a:cubicBezTo>
                <a:cubicBezTo>
                  <a:pt x="270" y="243"/>
                  <a:pt x="280" y="243"/>
                  <a:pt x="289" y="240"/>
                </a:cubicBezTo>
                <a:cubicBezTo>
                  <a:pt x="293" y="234"/>
                  <a:pt x="303" y="234"/>
                  <a:pt x="305" y="229"/>
                </a:cubicBezTo>
                <a:cubicBezTo>
                  <a:pt x="307" y="222"/>
                  <a:pt x="318" y="219"/>
                  <a:pt x="318" y="212"/>
                </a:cubicBezTo>
                <a:cubicBezTo>
                  <a:pt x="320" y="204"/>
                  <a:pt x="328" y="198"/>
                  <a:pt x="327" y="190"/>
                </a:cubicBezTo>
                <a:cubicBezTo>
                  <a:pt x="326" y="187"/>
                  <a:pt x="326" y="181"/>
                  <a:pt x="327" y="178"/>
                </a:cubicBezTo>
                <a:cubicBezTo>
                  <a:pt x="331" y="171"/>
                  <a:pt x="319" y="162"/>
                  <a:pt x="321" y="153"/>
                </a:cubicBezTo>
                <a:cubicBezTo>
                  <a:pt x="321" y="149"/>
                  <a:pt x="316" y="147"/>
                  <a:pt x="313" y="145"/>
                </a:cubicBezTo>
                <a:cubicBezTo>
                  <a:pt x="294" y="133"/>
                  <a:pt x="274" y="141"/>
                  <a:pt x="255" y="146"/>
                </a:cubicBezTo>
                <a:cubicBezTo>
                  <a:pt x="253" y="146"/>
                  <a:pt x="284" y="132"/>
                  <a:pt x="289" y="128"/>
                </a:cubicBezTo>
                <a:cubicBezTo>
                  <a:pt x="297" y="120"/>
                  <a:pt x="297" y="103"/>
                  <a:pt x="295" y="93"/>
                </a:cubicBezTo>
                <a:cubicBezTo>
                  <a:pt x="293" y="91"/>
                  <a:pt x="292" y="86"/>
                  <a:pt x="292" y="83"/>
                </a:cubicBezTo>
                <a:cubicBezTo>
                  <a:pt x="295" y="75"/>
                  <a:pt x="285" y="68"/>
                  <a:pt x="288" y="60"/>
                </a:cubicBezTo>
                <a:cubicBezTo>
                  <a:pt x="288" y="52"/>
                  <a:pt x="286" y="49"/>
                  <a:pt x="288" y="41"/>
                </a:cubicBezTo>
                <a:cubicBezTo>
                  <a:pt x="288" y="35"/>
                  <a:pt x="281" y="21"/>
                  <a:pt x="276" y="17"/>
                </a:cubicBezTo>
                <a:cubicBezTo>
                  <a:pt x="260" y="0"/>
                  <a:pt x="233" y="30"/>
                  <a:pt x="224" y="42"/>
                </a:cubicBezTo>
                <a:cubicBezTo>
                  <a:pt x="206" y="72"/>
                  <a:pt x="194" y="111"/>
                  <a:pt x="189" y="145"/>
                </a:cubicBezTo>
                <a:cubicBezTo>
                  <a:pt x="188" y="146"/>
                  <a:pt x="187" y="167"/>
                  <a:pt x="186" y="167"/>
                </a:cubicBezTo>
                <a:cubicBezTo>
                  <a:pt x="185" y="166"/>
                  <a:pt x="183" y="166"/>
                  <a:pt x="182" y="165"/>
                </a:cubicBezTo>
                <a:cubicBezTo>
                  <a:pt x="181" y="165"/>
                  <a:pt x="181" y="165"/>
                  <a:pt x="181" y="164"/>
                </a:cubicBezTo>
                <a:close/>
              </a:path>
            </a:pathLst>
          </a:custGeom>
          <a:solidFill>
            <a:srgbClr val="A3C8B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0" name="Freeform 7"/>
          <p:cNvSpPr/>
          <p:nvPr/>
        </p:nvSpPr>
        <p:spPr bwMode="auto">
          <a:xfrm rot="16200000" flipH="1">
            <a:off x="3602505" y="3687583"/>
            <a:ext cx="244009" cy="227488"/>
          </a:xfrm>
          <a:custGeom>
            <a:avLst/>
            <a:gdLst>
              <a:gd name="T0" fmla="*/ 108 w 234"/>
              <a:gd name="T1" fmla="*/ 118 h 219"/>
              <a:gd name="T2" fmla="*/ 108 w 234"/>
              <a:gd name="T3" fmla="*/ 117 h 219"/>
              <a:gd name="T4" fmla="*/ 136 w 234"/>
              <a:gd name="T5" fmla="*/ 96 h 219"/>
              <a:gd name="T6" fmla="*/ 144 w 234"/>
              <a:gd name="T7" fmla="*/ 90 h 219"/>
              <a:gd name="T8" fmla="*/ 144 w 234"/>
              <a:gd name="T9" fmla="*/ 89 h 219"/>
              <a:gd name="T10" fmla="*/ 127 w 234"/>
              <a:gd name="T11" fmla="*/ 104 h 219"/>
              <a:gd name="T12" fmla="*/ 108 w 234"/>
              <a:gd name="T13" fmla="*/ 117 h 219"/>
              <a:gd name="T14" fmla="*/ 105 w 234"/>
              <a:gd name="T15" fmla="*/ 114 h 219"/>
              <a:gd name="T16" fmla="*/ 105 w 234"/>
              <a:gd name="T17" fmla="*/ 114 h 219"/>
              <a:gd name="T18" fmla="*/ 106 w 234"/>
              <a:gd name="T19" fmla="*/ 104 h 219"/>
              <a:gd name="T20" fmla="*/ 110 w 234"/>
              <a:gd name="T21" fmla="*/ 80 h 219"/>
              <a:gd name="T22" fmla="*/ 108 w 234"/>
              <a:gd name="T23" fmla="*/ 84 h 219"/>
              <a:gd name="T24" fmla="*/ 105 w 234"/>
              <a:gd name="T25" fmla="*/ 113 h 219"/>
              <a:gd name="T26" fmla="*/ 104 w 234"/>
              <a:gd name="T27" fmla="*/ 114 h 219"/>
              <a:gd name="T28" fmla="*/ 103 w 234"/>
              <a:gd name="T29" fmla="*/ 116 h 219"/>
              <a:gd name="T30" fmla="*/ 98 w 234"/>
              <a:gd name="T31" fmla="*/ 113 h 219"/>
              <a:gd name="T32" fmla="*/ 80 w 234"/>
              <a:gd name="T33" fmla="*/ 35 h 219"/>
              <a:gd name="T34" fmla="*/ 45 w 234"/>
              <a:gd name="T35" fmla="*/ 9 h 219"/>
              <a:gd name="T36" fmla="*/ 34 w 234"/>
              <a:gd name="T37" fmla="*/ 27 h 219"/>
              <a:gd name="T38" fmla="*/ 31 w 234"/>
              <a:gd name="T39" fmla="*/ 46 h 219"/>
              <a:gd name="T40" fmla="*/ 27 w 234"/>
              <a:gd name="T41" fmla="*/ 59 h 219"/>
              <a:gd name="T42" fmla="*/ 28 w 234"/>
              <a:gd name="T43" fmla="*/ 82 h 219"/>
              <a:gd name="T44" fmla="*/ 55 w 234"/>
              <a:gd name="T45" fmla="*/ 100 h 219"/>
              <a:gd name="T46" fmla="*/ 9 w 234"/>
              <a:gd name="T47" fmla="*/ 101 h 219"/>
              <a:gd name="T48" fmla="*/ 4 w 234"/>
              <a:gd name="T49" fmla="*/ 114 h 219"/>
              <a:gd name="T50" fmla="*/ 4 w 234"/>
              <a:gd name="T51" fmla="*/ 125 h 219"/>
              <a:gd name="T52" fmla="*/ 8 w 234"/>
              <a:gd name="T53" fmla="*/ 142 h 219"/>
              <a:gd name="T54" fmla="*/ 18 w 234"/>
              <a:gd name="T55" fmla="*/ 157 h 219"/>
              <a:gd name="T56" fmla="*/ 32 w 234"/>
              <a:gd name="T57" fmla="*/ 165 h 219"/>
              <a:gd name="T58" fmla="*/ 44 w 234"/>
              <a:gd name="T59" fmla="*/ 165 h 219"/>
              <a:gd name="T60" fmla="*/ 84 w 234"/>
              <a:gd name="T61" fmla="*/ 145 h 219"/>
              <a:gd name="T62" fmla="*/ 67 w 234"/>
              <a:gd name="T63" fmla="*/ 174 h 219"/>
              <a:gd name="T64" fmla="*/ 67 w 234"/>
              <a:gd name="T65" fmla="*/ 177 h 219"/>
              <a:gd name="T66" fmla="*/ 84 w 234"/>
              <a:gd name="T67" fmla="*/ 151 h 219"/>
              <a:gd name="T68" fmla="*/ 91 w 234"/>
              <a:gd name="T69" fmla="*/ 151 h 219"/>
              <a:gd name="T70" fmla="*/ 93 w 234"/>
              <a:gd name="T71" fmla="*/ 192 h 219"/>
              <a:gd name="T72" fmla="*/ 102 w 234"/>
              <a:gd name="T73" fmla="*/ 209 h 219"/>
              <a:gd name="T74" fmla="*/ 115 w 234"/>
              <a:gd name="T75" fmla="*/ 215 h 219"/>
              <a:gd name="T76" fmla="*/ 130 w 234"/>
              <a:gd name="T77" fmla="*/ 216 h 219"/>
              <a:gd name="T78" fmla="*/ 146 w 234"/>
              <a:gd name="T79" fmla="*/ 213 h 219"/>
              <a:gd name="T80" fmla="*/ 153 w 234"/>
              <a:gd name="T81" fmla="*/ 209 h 219"/>
              <a:gd name="T82" fmla="*/ 166 w 234"/>
              <a:gd name="T83" fmla="*/ 197 h 219"/>
              <a:gd name="T84" fmla="*/ 167 w 234"/>
              <a:gd name="T85" fmla="*/ 189 h 219"/>
              <a:gd name="T86" fmla="*/ 145 w 234"/>
              <a:gd name="T87" fmla="*/ 154 h 219"/>
              <a:gd name="T88" fmla="*/ 169 w 234"/>
              <a:gd name="T89" fmla="*/ 168 h 219"/>
              <a:gd name="T90" fmla="*/ 191 w 234"/>
              <a:gd name="T91" fmla="*/ 159 h 219"/>
              <a:gd name="T92" fmla="*/ 196 w 234"/>
              <a:gd name="T93" fmla="*/ 154 h 219"/>
              <a:gd name="T94" fmla="*/ 209 w 234"/>
              <a:gd name="T95" fmla="*/ 143 h 219"/>
              <a:gd name="T96" fmla="*/ 220 w 234"/>
              <a:gd name="T97" fmla="*/ 136 h 219"/>
              <a:gd name="T98" fmla="*/ 229 w 234"/>
              <a:gd name="T99" fmla="*/ 120 h 219"/>
              <a:gd name="T100" fmla="*/ 196 w 234"/>
              <a:gd name="T101" fmla="*/ 99 h 219"/>
              <a:gd name="T102" fmla="*/ 122 w 234"/>
              <a:gd name="T103" fmla="*/ 115 h 219"/>
              <a:gd name="T104" fmla="*/ 108 w 234"/>
              <a:gd name="T105" fmla="*/ 122 h 219"/>
              <a:gd name="T106" fmla="*/ 107 w 234"/>
              <a:gd name="T107" fmla="*/ 119 h 219"/>
              <a:gd name="T108" fmla="*/ 108 w 234"/>
              <a:gd name="T109" fmla="*/ 118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34" h="219">
                <a:moveTo>
                  <a:pt x="108" y="118"/>
                </a:moveTo>
                <a:cubicBezTo>
                  <a:pt x="108" y="117"/>
                  <a:pt x="108" y="117"/>
                  <a:pt x="108" y="117"/>
                </a:cubicBezTo>
                <a:cubicBezTo>
                  <a:pt x="118" y="110"/>
                  <a:pt x="127" y="104"/>
                  <a:pt x="136" y="96"/>
                </a:cubicBezTo>
                <a:cubicBezTo>
                  <a:pt x="139" y="94"/>
                  <a:pt x="142" y="92"/>
                  <a:pt x="144" y="90"/>
                </a:cubicBezTo>
                <a:cubicBezTo>
                  <a:pt x="146" y="90"/>
                  <a:pt x="147" y="89"/>
                  <a:pt x="144" y="89"/>
                </a:cubicBezTo>
                <a:cubicBezTo>
                  <a:pt x="138" y="93"/>
                  <a:pt x="133" y="99"/>
                  <a:pt x="127" y="104"/>
                </a:cubicBezTo>
                <a:cubicBezTo>
                  <a:pt x="121" y="108"/>
                  <a:pt x="114" y="112"/>
                  <a:pt x="108" y="117"/>
                </a:cubicBezTo>
                <a:cubicBezTo>
                  <a:pt x="109" y="114"/>
                  <a:pt x="104" y="118"/>
                  <a:pt x="105" y="114"/>
                </a:cubicBezTo>
                <a:cubicBezTo>
                  <a:pt x="105" y="114"/>
                  <a:pt x="105" y="114"/>
                  <a:pt x="105" y="114"/>
                </a:cubicBezTo>
                <a:cubicBezTo>
                  <a:pt x="106" y="111"/>
                  <a:pt x="105" y="106"/>
                  <a:pt x="106" y="104"/>
                </a:cubicBezTo>
                <a:cubicBezTo>
                  <a:pt x="107" y="96"/>
                  <a:pt x="107" y="88"/>
                  <a:pt x="110" y="80"/>
                </a:cubicBezTo>
                <a:cubicBezTo>
                  <a:pt x="109" y="79"/>
                  <a:pt x="108" y="84"/>
                  <a:pt x="108" y="84"/>
                </a:cubicBezTo>
                <a:cubicBezTo>
                  <a:pt x="106" y="94"/>
                  <a:pt x="106" y="104"/>
                  <a:pt x="105" y="113"/>
                </a:cubicBezTo>
                <a:cubicBezTo>
                  <a:pt x="104" y="114"/>
                  <a:pt x="104" y="114"/>
                  <a:pt x="104" y="114"/>
                </a:cubicBezTo>
                <a:cubicBezTo>
                  <a:pt x="104" y="114"/>
                  <a:pt x="103" y="116"/>
                  <a:pt x="103" y="116"/>
                </a:cubicBezTo>
                <a:cubicBezTo>
                  <a:pt x="97" y="116"/>
                  <a:pt x="97" y="128"/>
                  <a:pt x="98" y="113"/>
                </a:cubicBezTo>
                <a:cubicBezTo>
                  <a:pt x="98" y="88"/>
                  <a:pt x="89" y="57"/>
                  <a:pt x="80" y="35"/>
                </a:cubicBezTo>
                <a:cubicBezTo>
                  <a:pt x="75" y="25"/>
                  <a:pt x="58" y="0"/>
                  <a:pt x="45" y="9"/>
                </a:cubicBezTo>
                <a:cubicBezTo>
                  <a:pt x="40" y="12"/>
                  <a:pt x="35" y="20"/>
                  <a:pt x="34" y="27"/>
                </a:cubicBezTo>
                <a:cubicBezTo>
                  <a:pt x="35" y="30"/>
                  <a:pt x="33" y="43"/>
                  <a:pt x="31" y="46"/>
                </a:cubicBezTo>
                <a:cubicBezTo>
                  <a:pt x="28" y="49"/>
                  <a:pt x="30" y="55"/>
                  <a:pt x="27" y="59"/>
                </a:cubicBezTo>
                <a:cubicBezTo>
                  <a:pt x="24" y="63"/>
                  <a:pt x="25" y="77"/>
                  <a:pt x="28" y="82"/>
                </a:cubicBezTo>
                <a:cubicBezTo>
                  <a:pt x="32" y="87"/>
                  <a:pt x="56" y="100"/>
                  <a:pt x="55" y="100"/>
                </a:cubicBezTo>
                <a:cubicBezTo>
                  <a:pt x="43" y="96"/>
                  <a:pt x="17" y="86"/>
                  <a:pt x="9" y="101"/>
                </a:cubicBezTo>
                <a:cubicBezTo>
                  <a:pt x="8" y="108"/>
                  <a:pt x="7" y="109"/>
                  <a:pt x="4" y="114"/>
                </a:cubicBezTo>
                <a:cubicBezTo>
                  <a:pt x="3" y="118"/>
                  <a:pt x="4" y="121"/>
                  <a:pt x="4" y="125"/>
                </a:cubicBezTo>
                <a:cubicBezTo>
                  <a:pt x="0" y="132"/>
                  <a:pt x="8" y="135"/>
                  <a:pt x="8" y="142"/>
                </a:cubicBezTo>
                <a:cubicBezTo>
                  <a:pt x="9" y="147"/>
                  <a:pt x="15" y="154"/>
                  <a:pt x="18" y="157"/>
                </a:cubicBezTo>
                <a:cubicBezTo>
                  <a:pt x="23" y="159"/>
                  <a:pt x="27" y="163"/>
                  <a:pt x="32" y="165"/>
                </a:cubicBezTo>
                <a:cubicBezTo>
                  <a:pt x="37" y="166"/>
                  <a:pt x="40" y="166"/>
                  <a:pt x="44" y="165"/>
                </a:cubicBezTo>
                <a:cubicBezTo>
                  <a:pt x="46" y="164"/>
                  <a:pt x="84" y="144"/>
                  <a:pt x="84" y="145"/>
                </a:cubicBezTo>
                <a:cubicBezTo>
                  <a:pt x="80" y="153"/>
                  <a:pt x="67" y="164"/>
                  <a:pt x="67" y="174"/>
                </a:cubicBezTo>
                <a:cubicBezTo>
                  <a:pt x="66" y="175"/>
                  <a:pt x="65" y="177"/>
                  <a:pt x="67" y="177"/>
                </a:cubicBezTo>
                <a:cubicBezTo>
                  <a:pt x="76" y="174"/>
                  <a:pt x="79" y="158"/>
                  <a:pt x="84" y="151"/>
                </a:cubicBezTo>
                <a:cubicBezTo>
                  <a:pt x="92" y="142"/>
                  <a:pt x="90" y="144"/>
                  <a:pt x="91" y="151"/>
                </a:cubicBezTo>
                <a:cubicBezTo>
                  <a:pt x="90" y="165"/>
                  <a:pt x="93" y="178"/>
                  <a:pt x="93" y="192"/>
                </a:cubicBezTo>
                <a:cubicBezTo>
                  <a:pt x="93" y="199"/>
                  <a:pt x="97" y="205"/>
                  <a:pt x="102" y="209"/>
                </a:cubicBezTo>
                <a:cubicBezTo>
                  <a:pt x="107" y="209"/>
                  <a:pt x="111" y="215"/>
                  <a:pt x="115" y="215"/>
                </a:cubicBezTo>
                <a:cubicBezTo>
                  <a:pt x="119" y="213"/>
                  <a:pt x="125" y="219"/>
                  <a:pt x="130" y="216"/>
                </a:cubicBezTo>
                <a:cubicBezTo>
                  <a:pt x="135" y="214"/>
                  <a:pt x="142" y="217"/>
                  <a:pt x="146" y="213"/>
                </a:cubicBezTo>
                <a:cubicBezTo>
                  <a:pt x="147" y="212"/>
                  <a:pt x="151" y="209"/>
                  <a:pt x="153" y="209"/>
                </a:cubicBezTo>
                <a:cubicBezTo>
                  <a:pt x="159" y="209"/>
                  <a:pt x="159" y="199"/>
                  <a:pt x="166" y="197"/>
                </a:cubicBezTo>
                <a:cubicBezTo>
                  <a:pt x="168" y="195"/>
                  <a:pt x="167" y="191"/>
                  <a:pt x="167" y="189"/>
                </a:cubicBezTo>
                <a:cubicBezTo>
                  <a:pt x="167" y="173"/>
                  <a:pt x="155" y="164"/>
                  <a:pt x="145" y="154"/>
                </a:cubicBezTo>
                <a:cubicBezTo>
                  <a:pt x="145" y="154"/>
                  <a:pt x="165" y="167"/>
                  <a:pt x="169" y="168"/>
                </a:cubicBezTo>
                <a:cubicBezTo>
                  <a:pt x="176" y="170"/>
                  <a:pt x="186" y="164"/>
                  <a:pt x="191" y="159"/>
                </a:cubicBezTo>
                <a:cubicBezTo>
                  <a:pt x="192" y="157"/>
                  <a:pt x="194" y="155"/>
                  <a:pt x="196" y="154"/>
                </a:cubicBezTo>
                <a:cubicBezTo>
                  <a:pt x="202" y="152"/>
                  <a:pt x="203" y="144"/>
                  <a:pt x="209" y="143"/>
                </a:cubicBezTo>
                <a:cubicBezTo>
                  <a:pt x="213" y="140"/>
                  <a:pt x="214" y="137"/>
                  <a:pt x="220" y="136"/>
                </a:cubicBezTo>
                <a:cubicBezTo>
                  <a:pt x="223" y="133"/>
                  <a:pt x="229" y="124"/>
                  <a:pt x="229" y="120"/>
                </a:cubicBezTo>
                <a:cubicBezTo>
                  <a:pt x="234" y="104"/>
                  <a:pt x="206" y="99"/>
                  <a:pt x="196" y="99"/>
                </a:cubicBezTo>
                <a:cubicBezTo>
                  <a:pt x="171" y="99"/>
                  <a:pt x="144" y="106"/>
                  <a:pt x="122" y="115"/>
                </a:cubicBezTo>
                <a:cubicBezTo>
                  <a:pt x="121" y="116"/>
                  <a:pt x="108" y="122"/>
                  <a:pt x="108" y="122"/>
                </a:cubicBezTo>
                <a:cubicBezTo>
                  <a:pt x="108" y="120"/>
                  <a:pt x="107" y="120"/>
                  <a:pt x="107" y="119"/>
                </a:cubicBezTo>
                <a:lnTo>
                  <a:pt x="108" y="118"/>
                </a:lnTo>
                <a:close/>
              </a:path>
            </a:pathLst>
          </a:custGeom>
          <a:solidFill>
            <a:srgbClr val="A3C8B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1" name="Freeform 8"/>
          <p:cNvSpPr/>
          <p:nvPr/>
        </p:nvSpPr>
        <p:spPr bwMode="auto">
          <a:xfrm rot="16200000" flipH="1">
            <a:off x="7765774" y="4440580"/>
            <a:ext cx="227488" cy="202070"/>
          </a:xfrm>
          <a:custGeom>
            <a:avLst/>
            <a:gdLst>
              <a:gd name="T0" fmla="*/ 119 w 218"/>
              <a:gd name="T1" fmla="*/ 103 h 194"/>
              <a:gd name="T2" fmla="*/ 119 w 218"/>
              <a:gd name="T3" fmla="*/ 102 h 194"/>
              <a:gd name="T4" fmla="*/ 120 w 218"/>
              <a:gd name="T5" fmla="*/ 69 h 194"/>
              <a:gd name="T6" fmla="*/ 121 w 218"/>
              <a:gd name="T7" fmla="*/ 59 h 194"/>
              <a:gd name="T8" fmla="*/ 120 w 218"/>
              <a:gd name="T9" fmla="*/ 58 h 194"/>
              <a:gd name="T10" fmla="*/ 120 w 218"/>
              <a:gd name="T11" fmla="*/ 80 h 194"/>
              <a:gd name="T12" fmla="*/ 119 w 218"/>
              <a:gd name="T13" fmla="*/ 102 h 194"/>
              <a:gd name="T14" fmla="*/ 115 w 218"/>
              <a:gd name="T15" fmla="*/ 103 h 194"/>
              <a:gd name="T16" fmla="*/ 115 w 218"/>
              <a:gd name="T17" fmla="*/ 103 h 194"/>
              <a:gd name="T18" fmla="*/ 108 w 218"/>
              <a:gd name="T19" fmla="*/ 96 h 194"/>
              <a:gd name="T20" fmla="*/ 93 w 218"/>
              <a:gd name="T21" fmla="*/ 79 h 194"/>
              <a:gd name="T22" fmla="*/ 95 w 218"/>
              <a:gd name="T23" fmla="*/ 82 h 194"/>
              <a:gd name="T24" fmla="*/ 114 w 218"/>
              <a:gd name="T25" fmla="*/ 102 h 194"/>
              <a:gd name="T26" fmla="*/ 115 w 218"/>
              <a:gd name="T27" fmla="*/ 103 h 194"/>
              <a:gd name="T28" fmla="*/ 115 w 218"/>
              <a:gd name="T29" fmla="*/ 106 h 194"/>
              <a:gd name="T30" fmla="*/ 110 w 218"/>
              <a:gd name="T31" fmla="*/ 108 h 194"/>
              <a:gd name="T32" fmla="*/ 40 w 218"/>
              <a:gd name="T33" fmla="*/ 74 h 194"/>
              <a:gd name="T34" fmla="*/ 0 w 218"/>
              <a:gd name="T35" fmla="*/ 85 h 194"/>
              <a:gd name="T36" fmla="*/ 7 w 218"/>
              <a:gd name="T37" fmla="*/ 104 h 194"/>
              <a:gd name="T38" fmla="*/ 20 w 218"/>
              <a:gd name="T39" fmla="*/ 117 h 194"/>
              <a:gd name="T40" fmla="*/ 27 w 218"/>
              <a:gd name="T41" fmla="*/ 128 h 194"/>
              <a:gd name="T42" fmla="*/ 45 w 218"/>
              <a:gd name="T43" fmla="*/ 141 h 194"/>
              <a:gd name="T44" fmla="*/ 75 w 218"/>
              <a:gd name="T45" fmla="*/ 131 h 194"/>
              <a:gd name="T46" fmla="*/ 48 w 218"/>
              <a:gd name="T47" fmla="*/ 167 h 194"/>
              <a:gd name="T48" fmla="*/ 55 w 218"/>
              <a:gd name="T49" fmla="*/ 179 h 194"/>
              <a:gd name="T50" fmla="*/ 63 w 218"/>
              <a:gd name="T51" fmla="*/ 185 h 194"/>
              <a:gd name="T52" fmla="*/ 78 w 218"/>
              <a:gd name="T53" fmla="*/ 192 h 194"/>
              <a:gd name="T54" fmla="*/ 95 w 218"/>
              <a:gd name="T55" fmla="*/ 194 h 194"/>
              <a:gd name="T56" fmla="*/ 110 w 218"/>
              <a:gd name="T57" fmla="*/ 187 h 194"/>
              <a:gd name="T58" fmla="*/ 117 w 218"/>
              <a:gd name="T59" fmla="*/ 178 h 194"/>
              <a:gd name="T60" fmla="*/ 126 w 218"/>
              <a:gd name="T61" fmla="*/ 137 h 194"/>
              <a:gd name="T62" fmla="*/ 137 w 218"/>
              <a:gd name="T63" fmla="*/ 167 h 194"/>
              <a:gd name="T64" fmla="*/ 140 w 218"/>
              <a:gd name="T65" fmla="*/ 168 h 194"/>
              <a:gd name="T66" fmla="*/ 130 w 218"/>
              <a:gd name="T67" fmla="*/ 140 h 194"/>
              <a:gd name="T68" fmla="*/ 134 w 218"/>
              <a:gd name="T69" fmla="*/ 136 h 194"/>
              <a:gd name="T70" fmla="*/ 166 w 218"/>
              <a:gd name="T71" fmla="*/ 159 h 194"/>
              <a:gd name="T72" fmla="*/ 185 w 218"/>
              <a:gd name="T73" fmla="*/ 161 h 194"/>
              <a:gd name="T74" fmla="*/ 197 w 218"/>
              <a:gd name="T75" fmla="*/ 156 h 194"/>
              <a:gd name="T76" fmla="*/ 206 w 218"/>
              <a:gd name="T77" fmla="*/ 145 h 194"/>
              <a:gd name="T78" fmla="*/ 214 w 218"/>
              <a:gd name="T79" fmla="*/ 131 h 194"/>
              <a:gd name="T80" fmla="*/ 215 w 218"/>
              <a:gd name="T81" fmla="*/ 123 h 194"/>
              <a:gd name="T82" fmla="*/ 213 w 218"/>
              <a:gd name="T83" fmla="*/ 107 h 194"/>
              <a:gd name="T84" fmla="*/ 208 w 218"/>
              <a:gd name="T85" fmla="*/ 101 h 194"/>
              <a:gd name="T86" fmla="*/ 170 w 218"/>
              <a:gd name="T87" fmla="*/ 97 h 194"/>
              <a:gd name="T88" fmla="*/ 194 w 218"/>
              <a:gd name="T89" fmla="*/ 87 h 194"/>
              <a:gd name="T90" fmla="*/ 200 w 218"/>
              <a:gd name="T91" fmla="*/ 65 h 194"/>
              <a:gd name="T92" fmla="*/ 199 w 218"/>
              <a:gd name="T93" fmla="*/ 58 h 194"/>
              <a:gd name="T94" fmla="*/ 199 w 218"/>
              <a:gd name="T95" fmla="*/ 42 h 194"/>
              <a:gd name="T96" fmla="*/ 200 w 218"/>
              <a:gd name="T97" fmla="*/ 30 h 194"/>
              <a:gd name="T98" fmla="*/ 194 w 218"/>
              <a:gd name="T99" fmla="*/ 13 h 194"/>
              <a:gd name="T100" fmla="*/ 158 w 218"/>
              <a:gd name="T101" fmla="*/ 25 h 194"/>
              <a:gd name="T102" fmla="*/ 126 w 218"/>
              <a:gd name="T103" fmla="*/ 91 h 194"/>
              <a:gd name="T104" fmla="*/ 123 w 218"/>
              <a:gd name="T105" fmla="*/ 105 h 194"/>
              <a:gd name="T106" fmla="*/ 120 w 218"/>
              <a:gd name="T107" fmla="*/ 104 h 194"/>
              <a:gd name="T108" fmla="*/ 119 w 218"/>
              <a:gd name="T109" fmla="*/ 103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18" h="194">
                <a:moveTo>
                  <a:pt x="119" y="103"/>
                </a:moveTo>
                <a:cubicBezTo>
                  <a:pt x="119" y="103"/>
                  <a:pt x="119" y="102"/>
                  <a:pt x="119" y="102"/>
                </a:cubicBezTo>
                <a:cubicBezTo>
                  <a:pt x="120" y="91"/>
                  <a:pt x="121" y="80"/>
                  <a:pt x="120" y="69"/>
                </a:cubicBezTo>
                <a:cubicBezTo>
                  <a:pt x="120" y="65"/>
                  <a:pt x="121" y="62"/>
                  <a:pt x="121" y="59"/>
                </a:cubicBezTo>
                <a:cubicBezTo>
                  <a:pt x="121" y="57"/>
                  <a:pt x="121" y="56"/>
                  <a:pt x="120" y="58"/>
                </a:cubicBezTo>
                <a:cubicBezTo>
                  <a:pt x="119" y="65"/>
                  <a:pt x="120" y="73"/>
                  <a:pt x="120" y="80"/>
                </a:cubicBezTo>
                <a:cubicBezTo>
                  <a:pt x="120" y="87"/>
                  <a:pt x="119" y="95"/>
                  <a:pt x="119" y="102"/>
                </a:cubicBezTo>
                <a:cubicBezTo>
                  <a:pt x="118" y="100"/>
                  <a:pt x="118" y="106"/>
                  <a:pt x="115" y="103"/>
                </a:cubicBezTo>
                <a:cubicBezTo>
                  <a:pt x="115" y="103"/>
                  <a:pt x="115" y="103"/>
                  <a:pt x="115" y="103"/>
                </a:cubicBezTo>
                <a:cubicBezTo>
                  <a:pt x="113" y="100"/>
                  <a:pt x="110" y="98"/>
                  <a:pt x="108" y="96"/>
                </a:cubicBezTo>
                <a:cubicBezTo>
                  <a:pt x="103" y="91"/>
                  <a:pt x="97" y="85"/>
                  <a:pt x="93" y="79"/>
                </a:cubicBezTo>
                <a:cubicBezTo>
                  <a:pt x="91" y="79"/>
                  <a:pt x="95" y="82"/>
                  <a:pt x="95" y="82"/>
                </a:cubicBezTo>
                <a:cubicBezTo>
                  <a:pt x="100" y="90"/>
                  <a:pt x="108" y="96"/>
                  <a:pt x="114" y="102"/>
                </a:cubicBezTo>
                <a:cubicBezTo>
                  <a:pt x="115" y="103"/>
                  <a:pt x="115" y="103"/>
                  <a:pt x="115" y="103"/>
                </a:cubicBezTo>
                <a:cubicBezTo>
                  <a:pt x="114" y="103"/>
                  <a:pt x="115" y="105"/>
                  <a:pt x="115" y="106"/>
                </a:cubicBezTo>
                <a:cubicBezTo>
                  <a:pt x="112" y="110"/>
                  <a:pt x="121" y="117"/>
                  <a:pt x="110" y="108"/>
                </a:cubicBezTo>
                <a:cubicBezTo>
                  <a:pt x="92" y="93"/>
                  <a:pt x="63" y="80"/>
                  <a:pt x="40" y="74"/>
                </a:cubicBezTo>
                <a:cubicBezTo>
                  <a:pt x="30" y="72"/>
                  <a:pt x="2" y="70"/>
                  <a:pt x="0" y="85"/>
                </a:cubicBezTo>
                <a:cubicBezTo>
                  <a:pt x="0" y="91"/>
                  <a:pt x="3" y="99"/>
                  <a:pt x="7" y="104"/>
                </a:cubicBezTo>
                <a:cubicBezTo>
                  <a:pt x="10" y="105"/>
                  <a:pt x="19" y="114"/>
                  <a:pt x="20" y="117"/>
                </a:cubicBezTo>
                <a:cubicBezTo>
                  <a:pt x="20" y="122"/>
                  <a:pt x="26" y="124"/>
                  <a:pt x="27" y="128"/>
                </a:cubicBezTo>
                <a:cubicBezTo>
                  <a:pt x="28" y="133"/>
                  <a:pt x="40" y="141"/>
                  <a:pt x="45" y="141"/>
                </a:cubicBezTo>
                <a:cubicBezTo>
                  <a:pt x="51" y="141"/>
                  <a:pt x="75" y="131"/>
                  <a:pt x="75" y="131"/>
                </a:cubicBezTo>
                <a:cubicBezTo>
                  <a:pt x="64" y="138"/>
                  <a:pt x="42" y="152"/>
                  <a:pt x="48" y="167"/>
                </a:cubicBezTo>
                <a:cubicBezTo>
                  <a:pt x="52" y="171"/>
                  <a:pt x="53" y="173"/>
                  <a:pt x="55" y="179"/>
                </a:cubicBezTo>
                <a:cubicBezTo>
                  <a:pt x="57" y="181"/>
                  <a:pt x="60" y="182"/>
                  <a:pt x="63" y="185"/>
                </a:cubicBezTo>
                <a:cubicBezTo>
                  <a:pt x="66" y="192"/>
                  <a:pt x="73" y="188"/>
                  <a:pt x="78" y="192"/>
                </a:cubicBezTo>
                <a:cubicBezTo>
                  <a:pt x="83" y="194"/>
                  <a:pt x="91" y="194"/>
                  <a:pt x="95" y="194"/>
                </a:cubicBezTo>
                <a:cubicBezTo>
                  <a:pt x="100" y="191"/>
                  <a:pt x="105" y="191"/>
                  <a:pt x="110" y="187"/>
                </a:cubicBezTo>
                <a:cubicBezTo>
                  <a:pt x="113" y="185"/>
                  <a:pt x="115" y="182"/>
                  <a:pt x="117" y="178"/>
                </a:cubicBezTo>
                <a:cubicBezTo>
                  <a:pt x="118" y="176"/>
                  <a:pt x="125" y="136"/>
                  <a:pt x="126" y="137"/>
                </a:cubicBezTo>
                <a:cubicBezTo>
                  <a:pt x="129" y="145"/>
                  <a:pt x="130" y="161"/>
                  <a:pt x="137" y="167"/>
                </a:cubicBezTo>
                <a:cubicBezTo>
                  <a:pt x="137" y="168"/>
                  <a:pt x="138" y="170"/>
                  <a:pt x="140" y="168"/>
                </a:cubicBezTo>
                <a:cubicBezTo>
                  <a:pt x="143" y="160"/>
                  <a:pt x="133" y="148"/>
                  <a:pt x="130" y="140"/>
                </a:cubicBezTo>
                <a:cubicBezTo>
                  <a:pt x="129" y="129"/>
                  <a:pt x="129" y="132"/>
                  <a:pt x="134" y="136"/>
                </a:cubicBezTo>
                <a:cubicBezTo>
                  <a:pt x="145" y="144"/>
                  <a:pt x="156" y="150"/>
                  <a:pt x="166" y="159"/>
                </a:cubicBezTo>
                <a:cubicBezTo>
                  <a:pt x="172" y="162"/>
                  <a:pt x="178" y="163"/>
                  <a:pt x="185" y="161"/>
                </a:cubicBezTo>
                <a:cubicBezTo>
                  <a:pt x="188" y="158"/>
                  <a:pt x="194" y="159"/>
                  <a:pt x="197" y="156"/>
                </a:cubicBezTo>
                <a:cubicBezTo>
                  <a:pt x="198" y="151"/>
                  <a:pt x="206" y="150"/>
                  <a:pt x="206" y="145"/>
                </a:cubicBezTo>
                <a:cubicBezTo>
                  <a:pt x="208" y="140"/>
                  <a:pt x="214" y="137"/>
                  <a:pt x="214" y="131"/>
                </a:cubicBezTo>
                <a:cubicBezTo>
                  <a:pt x="214" y="130"/>
                  <a:pt x="214" y="125"/>
                  <a:pt x="215" y="123"/>
                </a:cubicBezTo>
                <a:cubicBezTo>
                  <a:pt x="218" y="119"/>
                  <a:pt x="211" y="112"/>
                  <a:pt x="213" y="107"/>
                </a:cubicBezTo>
                <a:cubicBezTo>
                  <a:pt x="213" y="104"/>
                  <a:pt x="210" y="102"/>
                  <a:pt x="208" y="101"/>
                </a:cubicBezTo>
                <a:cubicBezTo>
                  <a:pt x="197" y="91"/>
                  <a:pt x="183" y="95"/>
                  <a:pt x="170" y="97"/>
                </a:cubicBezTo>
                <a:cubicBezTo>
                  <a:pt x="169" y="96"/>
                  <a:pt x="190" y="89"/>
                  <a:pt x="194" y="87"/>
                </a:cubicBezTo>
                <a:cubicBezTo>
                  <a:pt x="200" y="83"/>
                  <a:pt x="201" y="72"/>
                  <a:pt x="200" y="65"/>
                </a:cubicBezTo>
                <a:cubicBezTo>
                  <a:pt x="200" y="63"/>
                  <a:pt x="199" y="60"/>
                  <a:pt x="199" y="58"/>
                </a:cubicBezTo>
                <a:cubicBezTo>
                  <a:pt x="202" y="52"/>
                  <a:pt x="196" y="47"/>
                  <a:pt x="199" y="42"/>
                </a:cubicBezTo>
                <a:cubicBezTo>
                  <a:pt x="199" y="37"/>
                  <a:pt x="198" y="35"/>
                  <a:pt x="200" y="30"/>
                </a:cubicBezTo>
                <a:cubicBezTo>
                  <a:pt x="200" y="25"/>
                  <a:pt x="197" y="16"/>
                  <a:pt x="194" y="13"/>
                </a:cubicBezTo>
                <a:cubicBezTo>
                  <a:pt x="184" y="0"/>
                  <a:pt x="165" y="18"/>
                  <a:pt x="158" y="25"/>
                </a:cubicBezTo>
                <a:cubicBezTo>
                  <a:pt x="143" y="44"/>
                  <a:pt x="132" y="68"/>
                  <a:pt x="126" y="91"/>
                </a:cubicBezTo>
                <a:cubicBezTo>
                  <a:pt x="126" y="92"/>
                  <a:pt x="123" y="105"/>
                  <a:pt x="123" y="105"/>
                </a:cubicBezTo>
                <a:cubicBezTo>
                  <a:pt x="122" y="104"/>
                  <a:pt x="121" y="104"/>
                  <a:pt x="120" y="104"/>
                </a:cubicBezTo>
                <a:lnTo>
                  <a:pt x="119" y="103"/>
                </a:lnTo>
                <a:close/>
              </a:path>
            </a:pathLst>
          </a:custGeom>
          <a:solidFill>
            <a:srgbClr val="A3C8B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0" name="Freeform 162"/>
          <p:cNvSpPr/>
          <p:nvPr/>
        </p:nvSpPr>
        <p:spPr bwMode="auto">
          <a:xfrm rot="16200000" flipH="1">
            <a:off x="4296272" y="4338910"/>
            <a:ext cx="241467" cy="228758"/>
          </a:xfrm>
          <a:custGeom>
            <a:avLst/>
            <a:gdLst>
              <a:gd name="T0" fmla="*/ 128 w 232"/>
              <a:gd name="T1" fmla="*/ 118 h 220"/>
              <a:gd name="T2" fmla="*/ 127 w 232"/>
              <a:gd name="T3" fmla="*/ 117 h 220"/>
              <a:gd name="T4" fmla="*/ 121 w 232"/>
              <a:gd name="T5" fmla="*/ 83 h 220"/>
              <a:gd name="T6" fmla="*/ 120 w 232"/>
              <a:gd name="T7" fmla="*/ 73 h 220"/>
              <a:gd name="T8" fmla="*/ 119 w 232"/>
              <a:gd name="T9" fmla="*/ 73 h 220"/>
              <a:gd name="T10" fmla="*/ 124 w 232"/>
              <a:gd name="T11" fmla="*/ 94 h 220"/>
              <a:gd name="T12" fmla="*/ 127 w 232"/>
              <a:gd name="T13" fmla="*/ 118 h 220"/>
              <a:gd name="T14" fmla="*/ 123 w 232"/>
              <a:gd name="T15" fmla="*/ 119 h 220"/>
              <a:gd name="T16" fmla="*/ 123 w 232"/>
              <a:gd name="T17" fmla="*/ 119 h 220"/>
              <a:gd name="T18" fmla="*/ 115 w 232"/>
              <a:gd name="T19" fmla="*/ 114 h 220"/>
              <a:gd name="T20" fmla="*/ 95 w 232"/>
              <a:gd name="T21" fmla="*/ 99 h 220"/>
              <a:gd name="T22" fmla="*/ 98 w 232"/>
              <a:gd name="T23" fmla="*/ 102 h 220"/>
              <a:gd name="T24" fmla="*/ 122 w 232"/>
              <a:gd name="T25" fmla="*/ 119 h 220"/>
              <a:gd name="T26" fmla="*/ 123 w 232"/>
              <a:gd name="T27" fmla="*/ 119 h 220"/>
              <a:gd name="T28" fmla="*/ 124 w 232"/>
              <a:gd name="T29" fmla="*/ 122 h 220"/>
              <a:gd name="T30" fmla="*/ 119 w 232"/>
              <a:gd name="T31" fmla="*/ 125 h 220"/>
              <a:gd name="T32" fmla="*/ 41 w 232"/>
              <a:gd name="T33" fmla="*/ 105 h 220"/>
              <a:gd name="T34" fmla="*/ 2 w 232"/>
              <a:gd name="T35" fmla="*/ 125 h 220"/>
              <a:gd name="T36" fmla="*/ 13 w 232"/>
              <a:gd name="T37" fmla="*/ 142 h 220"/>
              <a:gd name="T38" fmla="*/ 29 w 232"/>
              <a:gd name="T39" fmla="*/ 153 h 220"/>
              <a:gd name="T40" fmla="*/ 39 w 232"/>
              <a:gd name="T41" fmla="*/ 163 h 220"/>
              <a:gd name="T42" fmla="*/ 59 w 232"/>
              <a:gd name="T43" fmla="*/ 173 h 220"/>
              <a:gd name="T44" fmla="*/ 88 w 232"/>
              <a:gd name="T45" fmla="*/ 157 h 220"/>
              <a:gd name="T46" fmla="*/ 68 w 232"/>
              <a:gd name="T47" fmla="*/ 199 h 220"/>
              <a:gd name="T48" fmla="*/ 77 w 232"/>
              <a:gd name="T49" fmla="*/ 209 h 220"/>
              <a:gd name="T50" fmla="*/ 87 w 232"/>
              <a:gd name="T51" fmla="*/ 214 h 220"/>
              <a:gd name="T52" fmla="*/ 104 w 232"/>
              <a:gd name="T53" fmla="*/ 218 h 220"/>
              <a:gd name="T54" fmla="*/ 122 w 232"/>
              <a:gd name="T55" fmla="*/ 216 h 220"/>
              <a:gd name="T56" fmla="*/ 135 w 232"/>
              <a:gd name="T57" fmla="*/ 206 h 220"/>
              <a:gd name="T58" fmla="*/ 141 w 232"/>
              <a:gd name="T59" fmla="*/ 196 h 220"/>
              <a:gd name="T60" fmla="*/ 141 w 232"/>
              <a:gd name="T61" fmla="*/ 151 h 220"/>
              <a:gd name="T62" fmla="*/ 159 w 232"/>
              <a:gd name="T63" fmla="*/ 180 h 220"/>
              <a:gd name="T64" fmla="*/ 162 w 232"/>
              <a:gd name="T65" fmla="*/ 181 h 220"/>
              <a:gd name="T66" fmla="*/ 146 w 232"/>
              <a:gd name="T67" fmla="*/ 154 h 220"/>
              <a:gd name="T68" fmla="*/ 150 w 232"/>
              <a:gd name="T69" fmla="*/ 148 h 220"/>
              <a:gd name="T70" fmla="*/ 187 w 232"/>
              <a:gd name="T71" fmla="*/ 165 h 220"/>
              <a:gd name="T72" fmla="*/ 207 w 232"/>
              <a:gd name="T73" fmla="*/ 164 h 220"/>
              <a:gd name="T74" fmla="*/ 217 w 232"/>
              <a:gd name="T75" fmla="*/ 156 h 220"/>
              <a:gd name="T76" fmla="*/ 225 w 232"/>
              <a:gd name="T77" fmla="*/ 143 h 220"/>
              <a:gd name="T78" fmla="*/ 230 w 232"/>
              <a:gd name="T79" fmla="*/ 127 h 220"/>
              <a:gd name="T80" fmla="*/ 229 w 232"/>
              <a:gd name="T81" fmla="*/ 119 h 220"/>
              <a:gd name="T82" fmla="*/ 224 w 232"/>
              <a:gd name="T83" fmla="*/ 102 h 220"/>
              <a:gd name="T84" fmla="*/ 218 w 232"/>
              <a:gd name="T85" fmla="*/ 97 h 220"/>
              <a:gd name="T86" fmla="*/ 177 w 232"/>
              <a:gd name="T87" fmla="*/ 101 h 220"/>
              <a:gd name="T88" fmla="*/ 200 w 232"/>
              <a:gd name="T89" fmla="*/ 87 h 220"/>
              <a:gd name="T90" fmla="*/ 202 w 232"/>
              <a:gd name="T91" fmla="*/ 62 h 220"/>
              <a:gd name="T92" fmla="*/ 200 w 232"/>
              <a:gd name="T93" fmla="*/ 55 h 220"/>
              <a:gd name="T94" fmla="*/ 196 w 232"/>
              <a:gd name="T95" fmla="*/ 40 h 220"/>
              <a:gd name="T96" fmla="*/ 194 w 232"/>
              <a:gd name="T97" fmla="*/ 26 h 220"/>
              <a:gd name="T98" fmla="*/ 185 w 232"/>
              <a:gd name="T99" fmla="*/ 11 h 220"/>
              <a:gd name="T100" fmla="*/ 150 w 232"/>
              <a:gd name="T101" fmla="*/ 31 h 220"/>
              <a:gd name="T102" fmla="*/ 132 w 232"/>
              <a:gd name="T103" fmla="*/ 104 h 220"/>
              <a:gd name="T104" fmla="*/ 131 w 232"/>
              <a:gd name="T105" fmla="*/ 120 h 220"/>
              <a:gd name="T106" fmla="*/ 128 w 232"/>
              <a:gd name="T107" fmla="*/ 119 h 220"/>
              <a:gd name="T108" fmla="*/ 128 w 232"/>
              <a:gd name="T109" fmla="*/ 118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32" h="220">
                <a:moveTo>
                  <a:pt x="128" y="118"/>
                </a:moveTo>
                <a:cubicBezTo>
                  <a:pt x="127" y="118"/>
                  <a:pt x="127" y="117"/>
                  <a:pt x="127" y="117"/>
                </a:cubicBezTo>
                <a:cubicBezTo>
                  <a:pt x="125" y="105"/>
                  <a:pt x="124" y="94"/>
                  <a:pt x="121" y="83"/>
                </a:cubicBezTo>
                <a:cubicBezTo>
                  <a:pt x="121" y="80"/>
                  <a:pt x="120" y="76"/>
                  <a:pt x="120" y="73"/>
                </a:cubicBezTo>
                <a:cubicBezTo>
                  <a:pt x="120" y="71"/>
                  <a:pt x="120" y="69"/>
                  <a:pt x="119" y="73"/>
                </a:cubicBezTo>
                <a:cubicBezTo>
                  <a:pt x="119" y="80"/>
                  <a:pt x="122" y="87"/>
                  <a:pt x="124" y="94"/>
                </a:cubicBezTo>
                <a:cubicBezTo>
                  <a:pt x="125" y="102"/>
                  <a:pt x="126" y="110"/>
                  <a:pt x="127" y="118"/>
                </a:cubicBezTo>
                <a:cubicBezTo>
                  <a:pt x="125" y="116"/>
                  <a:pt x="126" y="121"/>
                  <a:pt x="123" y="119"/>
                </a:cubicBezTo>
                <a:cubicBezTo>
                  <a:pt x="123" y="119"/>
                  <a:pt x="123" y="119"/>
                  <a:pt x="123" y="119"/>
                </a:cubicBezTo>
                <a:cubicBezTo>
                  <a:pt x="121" y="117"/>
                  <a:pt x="117" y="115"/>
                  <a:pt x="115" y="114"/>
                </a:cubicBezTo>
                <a:cubicBezTo>
                  <a:pt x="108" y="109"/>
                  <a:pt x="101" y="105"/>
                  <a:pt x="95" y="99"/>
                </a:cubicBezTo>
                <a:cubicBezTo>
                  <a:pt x="94" y="99"/>
                  <a:pt x="98" y="102"/>
                  <a:pt x="98" y="102"/>
                </a:cubicBezTo>
                <a:cubicBezTo>
                  <a:pt x="105" y="109"/>
                  <a:pt x="114" y="113"/>
                  <a:pt x="122" y="119"/>
                </a:cubicBezTo>
                <a:cubicBezTo>
                  <a:pt x="123" y="119"/>
                  <a:pt x="123" y="119"/>
                  <a:pt x="123" y="119"/>
                </a:cubicBezTo>
                <a:cubicBezTo>
                  <a:pt x="122" y="120"/>
                  <a:pt x="124" y="121"/>
                  <a:pt x="124" y="122"/>
                </a:cubicBezTo>
                <a:cubicBezTo>
                  <a:pt x="121" y="126"/>
                  <a:pt x="132" y="132"/>
                  <a:pt x="119" y="125"/>
                </a:cubicBezTo>
                <a:cubicBezTo>
                  <a:pt x="97" y="113"/>
                  <a:pt x="66" y="107"/>
                  <a:pt x="41" y="105"/>
                </a:cubicBezTo>
                <a:cubicBezTo>
                  <a:pt x="30" y="105"/>
                  <a:pt x="0" y="109"/>
                  <a:pt x="2" y="125"/>
                </a:cubicBezTo>
                <a:cubicBezTo>
                  <a:pt x="3" y="131"/>
                  <a:pt x="8" y="139"/>
                  <a:pt x="13" y="142"/>
                </a:cubicBezTo>
                <a:cubicBezTo>
                  <a:pt x="16" y="143"/>
                  <a:pt x="27" y="151"/>
                  <a:pt x="29" y="153"/>
                </a:cubicBezTo>
                <a:cubicBezTo>
                  <a:pt x="30" y="158"/>
                  <a:pt x="36" y="159"/>
                  <a:pt x="39" y="163"/>
                </a:cubicBezTo>
                <a:cubicBezTo>
                  <a:pt x="40" y="168"/>
                  <a:pt x="54" y="173"/>
                  <a:pt x="59" y="173"/>
                </a:cubicBezTo>
                <a:cubicBezTo>
                  <a:pt x="66" y="172"/>
                  <a:pt x="88" y="156"/>
                  <a:pt x="88" y="157"/>
                </a:cubicBezTo>
                <a:cubicBezTo>
                  <a:pt x="79" y="166"/>
                  <a:pt x="59" y="184"/>
                  <a:pt x="68" y="199"/>
                </a:cubicBezTo>
                <a:cubicBezTo>
                  <a:pt x="73" y="202"/>
                  <a:pt x="74" y="204"/>
                  <a:pt x="77" y="209"/>
                </a:cubicBezTo>
                <a:cubicBezTo>
                  <a:pt x="80" y="211"/>
                  <a:pt x="84" y="212"/>
                  <a:pt x="87" y="214"/>
                </a:cubicBezTo>
                <a:cubicBezTo>
                  <a:pt x="92" y="220"/>
                  <a:pt x="98" y="215"/>
                  <a:pt x="104" y="218"/>
                </a:cubicBezTo>
                <a:cubicBezTo>
                  <a:pt x="109" y="219"/>
                  <a:pt x="117" y="217"/>
                  <a:pt x="122" y="216"/>
                </a:cubicBezTo>
                <a:cubicBezTo>
                  <a:pt x="126" y="212"/>
                  <a:pt x="132" y="211"/>
                  <a:pt x="135" y="206"/>
                </a:cubicBezTo>
                <a:cubicBezTo>
                  <a:pt x="138" y="203"/>
                  <a:pt x="140" y="200"/>
                  <a:pt x="141" y="196"/>
                </a:cubicBezTo>
                <a:cubicBezTo>
                  <a:pt x="141" y="194"/>
                  <a:pt x="140" y="151"/>
                  <a:pt x="141" y="151"/>
                </a:cubicBezTo>
                <a:cubicBezTo>
                  <a:pt x="146" y="159"/>
                  <a:pt x="150" y="176"/>
                  <a:pt x="159" y="180"/>
                </a:cubicBezTo>
                <a:cubicBezTo>
                  <a:pt x="159" y="181"/>
                  <a:pt x="161" y="183"/>
                  <a:pt x="162" y="181"/>
                </a:cubicBezTo>
                <a:cubicBezTo>
                  <a:pt x="163" y="171"/>
                  <a:pt x="151" y="162"/>
                  <a:pt x="146" y="154"/>
                </a:cubicBezTo>
                <a:cubicBezTo>
                  <a:pt x="142" y="143"/>
                  <a:pt x="143" y="146"/>
                  <a:pt x="150" y="148"/>
                </a:cubicBezTo>
                <a:cubicBezTo>
                  <a:pt x="162" y="155"/>
                  <a:pt x="175" y="159"/>
                  <a:pt x="187" y="165"/>
                </a:cubicBezTo>
                <a:cubicBezTo>
                  <a:pt x="194" y="168"/>
                  <a:pt x="200" y="167"/>
                  <a:pt x="207" y="164"/>
                </a:cubicBezTo>
                <a:cubicBezTo>
                  <a:pt x="209" y="160"/>
                  <a:pt x="216" y="160"/>
                  <a:pt x="217" y="156"/>
                </a:cubicBezTo>
                <a:cubicBezTo>
                  <a:pt x="218" y="151"/>
                  <a:pt x="225" y="148"/>
                  <a:pt x="225" y="143"/>
                </a:cubicBezTo>
                <a:cubicBezTo>
                  <a:pt x="226" y="137"/>
                  <a:pt x="231" y="133"/>
                  <a:pt x="230" y="127"/>
                </a:cubicBezTo>
                <a:cubicBezTo>
                  <a:pt x="229" y="126"/>
                  <a:pt x="229" y="121"/>
                  <a:pt x="229" y="119"/>
                </a:cubicBezTo>
                <a:cubicBezTo>
                  <a:pt x="232" y="114"/>
                  <a:pt x="223" y="109"/>
                  <a:pt x="224" y="102"/>
                </a:cubicBezTo>
                <a:cubicBezTo>
                  <a:pt x="223" y="99"/>
                  <a:pt x="220" y="98"/>
                  <a:pt x="218" y="97"/>
                </a:cubicBezTo>
                <a:cubicBezTo>
                  <a:pt x="204" y="90"/>
                  <a:pt x="190" y="97"/>
                  <a:pt x="177" y="101"/>
                </a:cubicBezTo>
                <a:cubicBezTo>
                  <a:pt x="177" y="101"/>
                  <a:pt x="197" y="89"/>
                  <a:pt x="200" y="87"/>
                </a:cubicBezTo>
                <a:cubicBezTo>
                  <a:pt x="205" y="81"/>
                  <a:pt x="204" y="69"/>
                  <a:pt x="202" y="62"/>
                </a:cubicBezTo>
                <a:cubicBezTo>
                  <a:pt x="201" y="61"/>
                  <a:pt x="200" y="58"/>
                  <a:pt x="200" y="55"/>
                </a:cubicBezTo>
                <a:cubicBezTo>
                  <a:pt x="201" y="49"/>
                  <a:pt x="194" y="45"/>
                  <a:pt x="196" y="40"/>
                </a:cubicBezTo>
                <a:cubicBezTo>
                  <a:pt x="195" y="34"/>
                  <a:pt x="193" y="32"/>
                  <a:pt x="194" y="26"/>
                </a:cubicBezTo>
                <a:cubicBezTo>
                  <a:pt x="194" y="22"/>
                  <a:pt x="188" y="13"/>
                  <a:pt x="185" y="11"/>
                </a:cubicBezTo>
                <a:cubicBezTo>
                  <a:pt x="172" y="0"/>
                  <a:pt x="156" y="22"/>
                  <a:pt x="150" y="31"/>
                </a:cubicBezTo>
                <a:cubicBezTo>
                  <a:pt x="139" y="53"/>
                  <a:pt x="133" y="80"/>
                  <a:pt x="132" y="104"/>
                </a:cubicBezTo>
                <a:cubicBezTo>
                  <a:pt x="132" y="105"/>
                  <a:pt x="132" y="120"/>
                  <a:pt x="131" y="120"/>
                </a:cubicBezTo>
                <a:cubicBezTo>
                  <a:pt x="130" y="119"/>
                  <a:pt x="129" y="119"/>
                  <a:pt x="128" y="119"/>
                </a:cubicBezTo>
                <a:lnTo>
                  <a:pt x="128" y="118"/>
                </a:lnTo>
                <a:close/>
              </a:path>
            </a:pathLst>
          </a:custGeom>
          <a:solidFill>
            <a:srgbClr val="A3C8B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1" name="Freeform 163"/>
          <p:cNvSpPr/>
          <p:nvPr/>
        </p:nvSpPr>
        <p:spPr bwMode="auto">
          <a:xfrm rot="16200000" flipH="1">
            <a:off x="5276634" y="4352202"/>
            <a:ext cx="242739" cy="227488"/>
          </a:xfrm>
          <a:custGeom>
            <a:avLst/>
            <a:gdLst>
              <a:gd name="T0" fmla="*/ 107 w 233"/>
              <a:gd name="T1" fmla="*/ 118 h 219"/>
              <a:gd name="T2" fmla="*/ 108 w 233"/>
              <a:gd name="T3" fmla="*/ 117 h 219"/>
              <a:gd name="T4" fmla="*/ 136 w 233"/>
              <a:gd name="T5" fmla="*/ 97 h 219"/>
              <a:gd name="T6" fmla="*/ 144 w 233"/>
              <a:gd name="T7" fmla="*/ 91 h 219"/>
              <a:gd name="T8" fmla="*/ 144 w 233"/>
              <a:gd name="T9" fmla="*/ 90 h 219"/>
              <a:gd name="T10" fmla="*/ 126 w 233"/>
              <a:gd name="T11" fmla="*/ 104 h 219"/>
              <a:gd name="T12" fmla="*/ 107 w 233"/>
              <a:gd name="T13" fmla="*/ 118 h 219"/>
              <a:gd name="T14" fmla="*/ 104 w 233"/>
              <a:gd name="T15" fmla="*/ 114 h 219"/>
              <a:gd name="T16" fmla="*/ 104 w 233"/>
              <a:gd name="T17" fmla="*/ 114 h 219"/>
              <a:gd name="T18" fmla="*/ 105 w 233"/>
              <a:gd name="T19" fmla="*/ 105 h 219"/>
              <a:gd name="T20" fmla="*/ 109 w 233"/>
              <a:gd name="T21" fmla="*/ 81 h 219"/>
              <a:gd name="T22" fmla="*/ 108 w 233"/>
              <a:gd name="T23" fmla="*/ 85 h 219"/>
              <a:gd name="T24" fmla="*/ 104 w 233"/>
              <a:gd name="T25" fmla="*/ 114 h 219"/>
              <a:gd name="T26" fmla="*/ 104 w 233"/>
              <a:gd name="T27" fmla="*/ 114 h 219"/>
              <a:gd name="T28" fmla="*/ 102 w 233"/>
              <a:gd name="T29" fmla="*/ 116 h 219"/>
              <a:gd name="T30" fmla="*/ 97 w 233"/>
              <a:gd name="T31" fmla="*/ 113 h 219"/>
              <a:gd name="T32" fmla="*/ 80 w 233"/>
              <a:gd name="T33" fmla="*/ 35 h 219"/>
              <a:gd name="T34" fmla="*/ 45 w 233"/>
              <a:gd name="T35" fmla="*/ 9 h 219"/>
              <a:gd name="T36" fmla="*/ 34 w 233"/>
              <a:gd name="T37" fmla="*/ 27 h 219"/>
              <a:gd name="T38" fmla="*/ 31 w 233"/>
              <a:gd name="T39" fmla="*/ 46 h 219"/>
              <a:gd name="T40" fmla="*/ 27 w 233"/>
              <a:gd name="T41" fmla="*/ 59 h 219"/>
              <a:gd name="T42" fmla="*/ 27 w 233"/>
              <a:gd name="T43" fmla="*/ 82 h 219"/>
              <a:gd name="T44" fmla="*/ 55 w 233"/>
              <a:gd name="T45" fmla="*/ 100 h 219"/>
              <a:gd name="T46" fmla="*/ 8 w 233"/>
              <a:gd name="T47" fmla="*/ 101 h 219"/>
              <a:gd name="T48" fmla="*/ 3 w 233"/>
              <a:gd name="T49" fmla="*/ 114 h 219"/>
              <a:gd name="T50" fmla="*/ 3 w 233"/>
              <a:gd name="T51" fmla="*/ 125 h 219"/>
              <a:gd name="T52" fmla="*/ 7 w 233"/>
              <a:gd name="T53" fmla="*/ 142 h 219"/>
              <a:gd name="T54" fmla="*/ 17 w 233"/>
              <a:gd name="T55" fmla="*/ 157 h 219"/>
              <a:gd name="T56" fmla="*/ 32 w 233"/>
              <a:gd name="T57" fmla="*/ 164 h 219"/>
              <a:gd name="T58" fmla="*/ 44 w 233"/>
              <a:gd name="T59" fmla="*/ 165 h 219"/>
              <a:gd name="T60" fmla="*/ 84 w 233"/>
              <a:gd name="T61" fmla="*/ 145 h 219"/>
              <a:gd name="T62" fmla="*/ 66 w 233"/>
              <a:gd name="T63" fmla="*/ 174 h 219"/>
              <a:gd name="T64" fmla="*/ 66 w 233"/>
              <a:gd name="T65" fmla="*/ 177 h 219"/>
              <a:gd name="T66" fmla="*/ 84 w 233"/>
              <a:gd name="T67" fmla="*/ 151 h 219"/>
              <a:gd name="T68" fmla="*/ 90 w 233"/>
              <a:gd name="T69" fmla="*/ 151 h 219"/>
              <a:gd name="T70" fmla="*/ 92 w 233"/>
              <a:gd name="T71" fmla="*/ 192 h 219"/>
              <a:gd name="T72" fmla="*/ 101 w 233"/>
              <a:gd name="T73" fmla="*/ 209 h 219"/>
              <a:gd name="T74" fmla="*/ 114 w 233"/>
              <a:gd name="T75" fmla="*/ 215 h 219"/>
              <a:gd name="T76" fmla="*/ 129 w 233"/>
              <a:gd name="T77" fmla="*/ 217 h 219"/>
              <a:gd name="T78" fmla="*/ 145 w 233"/>
              <a:gd name="T79" fmla="*/ 214 h 219"/>
              <a:gd name="T80" fmla="*/ 152 w 233"/>
              <a:gd name="T81" fmla="*/ 209 h 219"/>
              <a:gd name="T82" fmla="*/ 165 w 233"/>
              <a:gd name="T83" fmla="*/ 197 h 219"/>
              <a:gd name="T84" fmla="*/ 166 w 233"/>
              <a:gd name="T85" fmla="*/ 189 h 219"/>
              <a:gd name="T86" fmla="*/ 145 w 233"/>
              <a:gd name="T87" fmla="*/ 155 h 219"/>
              <a:gd name="T88" fmla="*/ 168 w 233"/>
              <a:gd name="T89" fmla="*/ 169 h 219"/>
              <a:gd name="T90" fmla="*/ 191 w 233"/>
              <a:gd name="T91" fmla="*/ 160 h 219"/>
              <a:gd name="T92" fmla="*/ 196 w 233"/>
              <a:gd name="T93" fmla="*/ 155 h 219"/>
              <a:gd name="T94" fmla="*/ 208 w 233"/>
              <a:gd name="T95" fmla="*/ 144 h 219"/>
              <a:gd name="T96" fmla="*/ 219 w 233"/>
              <a:gd name="T97" fmla="*/ 137 h 219"/>
              <a:gd name="T98" fmla="*/ 229 w 233"/>
              <a:gd name="T99" fmla="*/ 121 h 219"/>
              <a:gd name="T100" fmla="*/ 195 w 233"/>
              <a:gd name="T101" fmla="*/ 99 h 219"/>
              <a:gd name="T102" fmla="*/ 121 w 233"/>
              <a:gd name="T103" fmla="*/ 115 h 219"/>
              <a:gd name="T104" fmla="*/ 107 w 233"/>
              <a:gd name="T105" fmla="*/ 122 h 219"/>
              <a:gd name="T106" fmla="*/ 107 w 233"/>
              <a:gd name="T107" fmla="*/ 119 h 219"/>
              <a:gd name="T108" fmla="*/ 107 w 233"/>
              <a:gd name="T109" fmla="*/ 118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33" h="219">
                <a:moveTo>
                  <a:pt x="107" y="118"/>
                </a:moveTo>
                <a:cubicBezTo>
                  <a:pt x="108" y="117"/>
                  <a:pt x="108" y="117"/>
                  <a:pt x="108" y="117"/>
                </a:cubicBezTo>
                <a:cubicBezTo>
                  <a:pt x="118" y="111"/>
                  <a:pt x="127" y="105"/>
                  <a:pt x="136" y="97"/>
                </a:cubicBezTo>
                <a:cubicBezTo>
                  <a:pt x="138" y="95"/>
                  <a:pt x="141" y="93"/>
                  <a:pt x="144" y="91"/>
                </a:cubicBezTo>
                <a:cubicBezTo>
                  <a:pt x="146" y="90"/>
                  <a:pt x="147" y="89"/>
                  <a:pt x="144" y="90"/>
                </a:cubicBezTo>
                <a:cubicBezTo>
                  <a:pt x="137" y="93"/>
                  <a:pt x="132" y="99"/>
                  <a:pt x="126" y="104"/>
                </a:cubicBezTo>
                <a:cubicBezTo>
                  <a:pt x="120" y="109"/>
                  <a:pt x="114" y="113"/>
                  <a:pt x="107" y="118"/>
                </a:cubicBezTo>
                <a:cubicBezTo>
                  <a:pt x="108" y="115"/>
                  <a:pt x="104" y="118"/>
                  <a:pt x="104" y="114"/>
                </a:cubicBezTo>
                <a:cubicBezTo>
                  <a:pt x="104" y="114"/>
                  <a:pt x="104" y="114"/>
                  <a:pt x="104" y="114"/>
                </a:cubicBezTo>
                <a:cubicBezTo>
                  <a:pt x="105" y="111"/>
                  <a:pt x="105" y="107"/>
                  <a:pt x="105" y="105"/>
                </a:cubicBezTo>
                <a:cubicBezTo>
                  <a:pt x="106" y="97"/>
                  <a:pt x="107" y="88"/>
                  <a:pt x="109" y="81"/>
                </a:cubicBezTo>
                <a:cubicBezTo>
                  <a:pt x="109" y="80"/>
                  <a:pt x="108" y="84"/>
                  <a:pt x="108" y="85"/>
                </a:cubicBezTo>
                <a:cubicBezTo>
                  <a:pt x="105" y="94"/>
                  <a:pt x="105" y="104"/>
                  <a:pt x="104" y="114"/>
                </a:cubicBezTo>
                <a:cubicBezTo>
                  <a:pt x="104" y="114"/>
                  <a:pt x="104" y="114"/>
                  <a:pt x="104" y="114"/>
                </a:cubicBezTo>
                <a:cubicBezTo>
                  <a:pt x="103" y="114"/>
                  <a:pt x="103" y="116"/>
                  <a:pt x="102" y="116"/>
                </a:cubicBezTo>
                <a:cubicBezTo>
                  <a:pt x="97" y="116"/>
                  <a:pt x="96" y="129"/>
                  <a:pt x="97" y="113"/>
                </a:cubicBezTo>
                <a:cubicBezTo>
                  <a:pt x="98" y="89"/>
                  <a:pt x="89" y="58"/>
                  <a:pt x="80" y="35"/>
                </a:cubicBezTo>
                <a:cubicBezTo>
                  <a:pt x="75" y="25"/>
                  <a:pt x="58" y="0"/>
                  <a:pt x="45" y="9"/>
                </a:cubicBezTo>
                <a:cubicBezTo>
                  <a:pt x="40" y="12"/>
                  <a:pt x="35" y="20"/>
                  <a:pt x="34" y="27"/>
                </a:cubicBezTo>
                <a:cubicBezTo>
                  <a:pt x="35" y="30"/>
                  <a:pt x="33" y="43"/>
                  <a:pt x="31" y="46"/>
                </a:cubicBezTo>
                <a:cubicBezTo>
                  <a:pt x="28" y="49"/>
                  <a:pt x="30" y="55"/>
                  <a:pt x="27" y="59"/>
                </a:cubicBezTo>
                <a:cubicBezTo>
                  <a:pt x="24" y="62"/>
                  <a:pt x="25" y="77"/>
                  <a:pt x="27" y="82"/>
                </a:cubicBezTo>
                <a:cubicBezTo>
                  <a:pt x="32" y="87"/>
                  <a:pt x="55" y="100"/>
                  <a:pt x="55" y="100"/>
                </a:cubicBezTo>
                <a:cubicBezTo>
                  <a:pt x="43" y="96"/>
                  <a:pt x="17" y="86"/>
                  <a:pt x="8" y="101"/>
                </a:cubicBezTo>
                <a:cubicBezTo>
                  <a:pt x="8" y="107"/>
                  <a:pt x="7" y="109"/>
                  <a:pt x="3" y="114"/>
                </a:cubicBezTo>
                <a:cubicBezTo>
                  <a:pt x="3" y="117"/>
                  <a:pt x="4" y="121"/>
                  <a:pt x="3" y="125"/>
                </a:cubicBezTo>
                <a:cubicBezTo>
                  <a:pt x="0" y="132"/>
                  <a:pt x="7" y="135"/>
                  <a:pt x="7" y="142"/>
                </a:cubicBezTo>
                <a:cubicBezTo>
                  <a:pt x="9" y="147"/>
                  <a:pt x="14" y="153"/>
                  <a:pt x="17" y="157"/>
                </a:cubicBezTo>
                <a:cubicBezTo>
                  <a:pt x="23" y="159"/>
                  <a:pt x="26" y="163"/>
                  <a:pt x="32" y="164"/>
                </a:cubicBezTo>
                <a:cubicBezTo>
                  <a:pt x="36" y="166"/>
                  <a:pt x="39" y="166"/>
                  <a:pt x="44" y="165"/>
                </a:cubicBezTo>
                <a:cubicBezTo>
                  <a:pt x="46" y="164"/>
                  <a:pt x="84" y="144"/>
                  <a:pt x="84" y="145"/>
                </a:cubicBezTo>
                <a:cubicBezTo>
                  <a:pt x="79" y="153"/>
                  <a:pt x="66" y="164"/>
                  <a:pt x="66" y="174"/>
                </a:cubicBezTo>
                <a:cubicBezTo>
                  <a:pt x="65" y="175"/>
                  <a:pt x="64" y="177"/>
                  <a:pt x="66" y="177"/>
                </a:cubicBezTo>
                <a:cubicBezTo>
                  <a:pt x="76" y="174"/>
                  <a:pt x="79" y="158"/>
                  <a:pt x="84" y="151"/>
                </a:cubicBezTo>
                <a:cubicBezTo>
                  <a:pt x="92" y="143"/>
                  <a:pt x="89" y="144"/>
                  <a:pt x="90" y="151"/>
                </a:cubicBezTo>
                <a:cubicBezTo>
                  <a:pt x="90" y="165"/>
                  <a:pt x="92" y="179"/>
                  <a:pt x="92" y="192"/>
                </a:cubicBezTo>
                <a:cubicBezTo>
                  <a:pt x="92" y="199"/>
                  <a:pt x="96" y="205"/>
                  <a:pt x="101" y="209"/>
                </a:cubicBezTo>
                <a:cubicBezTo>
                  <a:pt x="106" y="210"/>
                  <a:pt x="110" y="216"/>
                  <a:pt x="114" y="215"/>
                </a:cubicBezTo>
                <a:cubicBezTo>
                  <a:pt x="118" y="214"/>
                  <a:pt x="124" y="219"/>
                  <a:pt x="129" y="217"/>
                </a:cubicBezTo>
                <a:cubicBezTo>
                  <a:pt x="134" y="215"/>
                  <a:pt x="141" y="217"/>
                  <a:pt x="145" y="214"/>
                </a:cubicBezTo>
                <a:cubicBezTo>
                  <a:pt x="146" y="212"/>
                  <a:pt x="150" y="210"/>
                  <a:pt x="152" y="209"/>
                </a:cubicBezTo>
                <a:cubicBezTo>
                  <a:pt x="158" y="209"/>
                  <a:pt x="158" y="199"/>
                  <a:pt x="165" y="197"/>
                </a:cubicBezTo>
                <a:cubicBezTo>
                  <a:pt x="167" y="195"/>
                  <a:pt x="166" y="192"/>
                  <a:pt x="166" y="189"/>
                </a:cubicBezTo>
                <a:cubicBezTo>
                  <a:pt x="167" y="174"/>
                  <a:pt x="154" y="165"/>
                  <a:pt x="145" y="155"/>
                </a:cubicBezTo>
                <a:cubicBezTo>
                  <a:pt x="144" y="154"/>
                  <a:pt x="164" y="168"/>
                  <a:pt x="168" y="169"/>
                </a:cubicBezTo>
                <a:cubicBezTo>
                  <a:pt x="176" y="171"/>
                  <a:pt x="185" y="165"/>
                  <a:pt x="191" y="160"/>
                </a:cubicBezTo>
                <a:cubicBezTo>
                  <a:pt x="192" y="158"/>
                  <a:pt x="194" y="155"/>
                  <a:pt x="196" y="155"/>
                </a:cubicBezTo>
                <a:cubicBezTo>
                  <a:pt x="202" y="153"/>
                  <a:pt x="202" y="145"/>
                  <a:pt x="208" y="144"/>
                </a:cubicBezTo>
                <a:cubicBezTo>
                  <a:pt x="213" y="141"/>
                  <a:pt x="213" y="138"/>
                  <a:pt x="219" y="137"/>
                </a:cubicBezTo>
                <a:cubicBezTo>
                  <a:pt x="223" y="134"/>
                  <a:pt x="228" y="125"/>
                  <a:pt x="229" y="121"/>
                </a:cubicBezTo>
                <a:cubicBezTo>
                  <a:pt x="233" y="105"/>
                  <a:pt x="206" y="100"/>
                  <a:pt x="195" y="99"/>
                </a:cubicBezTo>
                <a:cubicBezTo>
                  <a:pt x="171" y="99"/>
                  <a:pt x="144" y="106"/>
                  <a:pt x="121" y="115"/>
                </a:cubicBezTo>
                <a:cubicBezTo>
                  <a:pt x="120" y="116"/>
                  <a:pt x="108" y="123"/>
                  <a:pt x="107" y="122"/>
                </a:cubicBezTo>
                <a:cubicBezTo>
                  <a:pt x="107" y="121"/>
                  <a:pt x="107" y="120"/>
                  <a:pt x="107" y="119"/>
                </a:cubicBezTo>
                <a:lnTo>
                  <a:pt x="107" y="118"/>
                </a:lnTo>
                <a:close/>
              </a:path>
            </a:pathLst>
          </a:custGeom>
          <a:solidFill>
            <a:srgbClr val="A3C8B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4610918" y="1761564"/>
            <a:ext cx="1941051" cy="594369"/>
            <a:chOff x="5694784" y="1636276"/>
            <a:chExt cx="1941051" cy="594369"/>
          </a:xfrm>
          <a:solidFill>
            <a:srgbClr val="A3C8BD"/>
          </a:solidFill>
        </p:grpSpPr>
        <p:grpSp>
          <p:nvGrpSpPr>
            <p:cNvPr id="43" name="组合 42"/>
            <p:cNvGrpSpPr/>
            <p:nvPr/>
          </p:nvGrpSpPr>
          <p:grpSpPr>
            <a:xfrm>
              <a:off x="5694784" y="1636276"/>
              <a:ext cx="1941051" cy="594369"/>
              <a:chOff x="6060348" y="1753750"/>
              <a:chExt cx="2224088" cy="681038"/>
            </a:xfrm>
            <a:grpFill/>
          </p:grpSpPr>
          <p:sp>
            <p:nvSpPr>
              <p:cNvPr id="47" name="Oval 156"/>
              <p:cNvSpPr>
                <a:spLocks noChangeArrowheads="1"/>
              </p:cNvSpPr>
              <p:nvPr/>
            </p:nvSpPr>
            <p:spPr bwMode="auto">
              <a:xfrm rot="16200000" flipH="1">
                <a:off x="6100035" y="1793437"/>
                <a:ext cx="600075" cy="6000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48" name="Freeform 157"/>
              <p:cNvSpPr/>
              <p:nvPr/>
            </p:nvSpPr>
            <p:spPr bwMode="auto">
              <a:xfrm rot="16200000" flipH="1">
                <a:off x="6060348" y="1753750"/>
                <a:ext cx="681038" cy="681038"/>
              </a:xfrm>
              <a:custGeom>
                <a:avLst/>
                <a:gdLst>
                  <a:gd name="T0" fmla="*/ 520 w 524"/>
                  <a:gd name="T1" fmla="*/ 262 h 524"/>
                  <a:gd name="T2" fmla="*/ 516 w 524"/>
                  <a:gd name="T3" fmla="*/ 262 h 524"/>
                  <a:gd name="T4" fmla="*/ 441 w 524"/>
                  <a:gd name="T5" fmla="*/ 442 h 524"/>
                  <a:gd name="T6" fmla="*/ 262 w 524"/>
                  <a:gd name="T7" fmla="*/ 516 h 524"/>
                  <a:gd name="T8" fmla="*/ 82 w 524"/>
                  <a:gd name="T9" fmla="*/ 442 h 524"/>
                  <a:gd name="T10" fmla="*/ 8 w 524"/>
                  <a:gd name="T11" fmla="*/ 262 h 524"/>
                  <a:gd name="T12" fmla="*/ 82 w 524"/>
                  <a:gd name="T13" fmla="*/ 82 h 524"/>
                  <a:gd name="T14" fmla="*/ 262 w 524"/>
                  <a:gd name="T15" fmla="*/ 8 h 524"/>
                  <a:gd name="T16" fmla="*/ 441 w 524"/>
                  <a:gd name="T17" fmla="*/ 82 h 524"/>
                  <a:gd name="T18" fmla="*/ 516 w 524"/>
                  <a:gd name="T19" fmla="*/ 262 h 524"/>
                  <a:gd name="T20" fmla="*/ 520 w 524"/>
                  <a:gd name="T21" fmla="*/ 262 h 524"/>
                  <a:gd name="T22" fmla="*/ 524 w 524"/>
                  <a:gd name="T23" fmla="*/ 262 h 524"/>
                  <a:gd name="T24" fmla="*/ 262 w 524"/>
                  <a:gd name="T25" fmla="*/ 0 h 524"/>
                  <a:gd name="T26" fmla="*/ 0 w 524"/>
                  <a:gd name="T27" fmla="*/ 262 h 524"/>
                  <a:gd name="T28" fmla="*/ 262 w 524"/>
                  <a:gd name="T29" fmla="*/ 524 h 524"/>
                  <a:gd name="T30" fmla="*/ 524 w 524"/>
                  <a:gd name="T31" fmla="*/ 262 h 524"/>
                  <a:gd name="T32" fmla="*/ 520 w 524"/>
                  <a:gd name="T33" fmla="*/ 262 h 5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24" h="524">
                    <a:moveTo>
                      <a:pt x="520" y="262"/>
                    </a:moveTo>
                    <a:cubicBezTo>
                      <a:pt x="516" y="262"/>
                      <a:pt x="516" y="262"/>
                      <a:pt x="516" y="262"/>
                    </a:cubicBezTo>
                    <a:cubicBezTo>
                      <a:pt x="516" y="332"/>
                      <a:pt x="487" y="396"/>
                      <a:pt x="441" y="442"/>
                    </a:cubicBezTo>
                    <a:cubicBezTo>
                      <a:pt x="395" y="488"/>
                      <a:pt x="332" y="516"/>
                      <a:pt x="262" y="516"/>
                    </a:cubicBezTo>
                    <a:cubicBezTo>
                      <a:pt x="192" y="516"/>
                      <a:pt x="128" y="488"/>
                      <a:pt x="82" y="442"/>
                    </a:cubicBezTo>
                    <a:cubicBezTo>
                      <a:pt x="36" y="396"/>
                      <a:pt x="8" y="332"/>
                      <a:pt x="8" y="262"/>
                    </a:cubicBezTo>
                    <a:cubicBezTo>
                      <a:pt x="8" y="192"/>
                      <a:pt x="36" y="128"/>
                      <a:pt x="82" y="82"/>
                    </a:cubicBezTo>
                    <a:cubicBezTo>
                      <a:pt x="128" y="36"/>
                      <a:pt x="192" y="8"/>
                      <a:pt x="262" y="8"/>
                    </a:cubicBezTo>
                    <a:cubicBezTo>
                      <a:pt x="332" y="8"/>
                      <a:pt x="395" y="36"/>
                      <a:pt x="441" y="82"/>
                    </a:cubicBezTo>
                    <a:cubicBezTo>
                      <a:pt x="487" y="128"/>
                      <a:pt x="516" y="192"/>
                      <a:pt x="516" y="262"/>
                    </a:cubicBezTo>
                    <a:cubicBezTo>
                      <a:pt x="520" y="262"/>
                      <a:pt x="520" y="262"/>
                      <a:pt x="520" y="262"/>
                    </a:cubicBezTo>
                    <a:cubicBezTo>
                      <a:pt x="524" y="262"/>
                      <a:pt x="524" y="262"/>
                      <a:pt x="524" y="262"/>
                    </a:cubicBezTo>
                    <a:cubicBezTo>
                      <a:pt x="524" y="117"/>
                      <a:pt x="407" y="0"/>
                      <a:pt x="262" y="0"/>
                    </a:cubicBezTo>
                    <a:cubicBezTo>
                      <a:pt x="117" y="0"/>
                      <a:pt x="0" y="117"/>
                      <a:pt x="0" y="262"/>
                    </a:cubicBezTo>
                    <a:cubicBezTo>
                      <a:pt x="0" y="407"/>
                      <a:pt x="117" y="524"/>
                      <a:pt x="262" y="524"/>
                    </a:cubicBezTo>
                    <a:cubicBezTo>
                      <a:pt x="407" y="524"/>
                      <a:pt x="524" y="407"/>
                      <a:pt x="524" y="262"/>
                    </a:cubicBezTo>
                    <a:lnTo>
                      <a:pt x="520" y="2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49" name="Oval 158"/>
              <p:cNvSpPr>
                <a:spLocks noChangeArrowheads="1"/>
              </p:cNvSpPr>
              <p:nvPr/>
            </p:nvSpPr>
            <p:spPr bwMode="auto">
              <a:xfrm rot="16200000" flipH="1">
                <a:off x="6871560" y="1793437"/>
                <a:ext cx="600075" cy="6000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0" name="Freeform 159"/>
              <p:cNvSpPr/>
              <p:nvPr/>
            </p:nvSpPr>
            <p:spPr bwMode="auto">
              <a:xfrm rot="16200000" flipH="1">
                <a:off x="6831873" y="1753750"/>
                <a:ext cx="681038" cy="681038"/>
              </a:xfrm>
              <a:custGeom>
                <a:avLst/>
                <a:gdLst>
                  <a:gd name="T0" fmla="*/ 520 w 524"/>
                  <a:gd name="T1" fmla="*/ 262 h 524"/>
                  <a:gd name="T2" fmla="*/ 516 w 524"/>
                  <a:gd name="T3" fmla="*/ 262 h 524"/>
                  <a:gd name="T4" fmla="*/ 441 w 524"/>
                  <a:gd name="T5" fmla="*/ 442 h 524"/>
                  <a:gd name="T6" fmla="*/ 262 w 524"/>
                  <a:gd name="T7" fmla="*/ 516 h 524"/>
                  <a:gd name="T8" fmla="*/ 82 w 524"/>
                  <a:gd name="T9" fmla="*/ 442 h 524"/>
                  <a:gd name="T10" fmla="*/ 8 w 524"/>
                  <a:gd name="T11" fmla="*/ 262 h 524"/>
                  <a:gd name="T12" fmla="*/ 82 w 524"/>
                  <a:gd name="T13" fmla="*/ 82 h 524"/>
                  <a:gd name="T14" fmla="*/ 262 w 524"/>
                  <a:gd name="T15" fmla="*/ 8 h 524"/>
                  <a:gd name="T16" fmla="*/ 441 w 524"/>
                  <a:gd name="T17" fmla="*/ 82 h 524"/>
                  <a:gd name="T18" fmla="*/ 516 w 524"/>
                  <a:gd name="T19" fmla="*/ 262 h 524"/>
                  <a:gd name="T20" fmla="*/ 520 w 524"/>
                  <a:gd name="T21" fmla="*/ 262 h 524"/>
                  <a:gd name="T22" fmla="*/ 524 w 524"/>
                  <a:gd name="T23" fmla="*/ 262 h 524"/>
                  <a:gd name="T24" fmla="*/ 262 w 524"/>
                  <a:gd name="T25" fmla="*/ 0 h 524"/>
                  <a:gd name="T26" fmla="*/ 0 w 524"/>
                  <a:gd name="T27" fmla="*/ 262 h 524"/>
                  <a:gd name="T28" fmla="*/ 262 w 524"/>
                  <a:gd name="T29" fmla="*/ 524 h 524"/>
                  <a:gd name="T30" fmla="*/ 524 w 524"/>
                  <a:gd name="T31" fmla="*/ 262 h 524"/>
                  <a:gd name="T32" fmla="*/ 520 w 524"/>
                  <a:gd name="T33" fmla="*/ 262 h 5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24" h="524">
                    <a:moveTo>
                      <a:pt x="520" y="262"/>
                    </a:moveTo>
                    <a:cubicBezTo>
                      <a:pt x="516" y="262"/>
                      <a:pt x="516" y="262"/>
                      <a:pt x="516" y="262"/>
                    </a:cubicBezTo>
                    <a:cubicBezTo>
                      <a:pt x="516" y="332"/>
                      <a:pt x="487" y="396"/>
                      <a:pt x="441" y="442"/>
                    </a:cubicBezTo>
                    <a:cubicBezTo>
                      <a:pt x="395" y="488"/>
                      <a:pt x="332" y="516"/>
                      <a:pt x="262" y="516"/>
                    </a:cubicBezTo>
                    <a:cubicBezTo>
                      <a:pt x="192" y="516"/>
                      <a:pt x="128" y="488"/>
                      <a:pt x="82" y="442"/>
                    </a:cubicBezTo>
                    <a:cubicBezTo>
                      <a:pt x="36" y="396"/>
                      <a:pt x="8" y="332"/>
                      <a:pt x="8" y="262"/>
                    </a:cubicBezTo>
                    <a:cubicBezTo>
                      <a:pt x="8" y="192"/>
                      <a:pt x="36" y="128"/>
                      <a:pt x="82" y="82"/>
                    </a:cubicBezTo>
                    <a:cubicBezTo>
                      <a:pt x="128" y="36"/>
                      <a:pt x="192" y="8"/>
                      <a:pt x="262" y="8"/>
                    </a:cubicBezTo>
                    <a:cubicBezTo>
                      <a:pt x="332" y="8"/>
                      <a:pt x="395" y="36"/>
                      <a:pt x="441" y="82"/>
                    </a:cubicBezTo>
                    <a:cubicBezTo>
                      <a:pt x="487" y="128"/>
                      <a:pt x="516" y="192"/>
                      <a:pt x="516" y="262"/>
                    </a:cubicBezTo>
                    <a:cubicBezTo>
                      <a:pt x="520" y="262"/>
                      <a:pt x="520" y="262"/>
                      <a:pt x="520" y="262"/>
                    </a:cubicBezTo>
                    <a:cubicBezTo>
                      <a:pt x="524" y="262"/>
                      <a:pt x="524" y="262"/>
                      <a:pt x="524" y="262"/>
                    </a:cubicBezTo>
                    <a:cubicBezTo>
                      <a:pt x="524" y="117"/>
                      <a:pt x="407" y="0"/>
                      <a:pt x="262" y="0"/>
                    </a:cubicBezTo>
                    <a:cubicBezTo>
                      <a:pt x="117" y="0"/>
                      <a:pt x="0" y="117"/>
                      <a:pt x="0" y="262"/>
                    </a:cubicBezTo>
                    <a:cubicBezTo>
                      <a:pt x="0" y="407"/>
                      <a:pt x="117" y="524"/>
                      <a:pt x="262" y="524"/>
                    </a:cubicBezTo>
                    <a:cubicBezTo>
                      <a:pt x="407" y="524"/>
                      <a:pt x="524" y="407"/>
                      <a:pt x="524" y="262"/>
                    </a:cubicBezTo>
                    <a:lnTo>
                      <a:pt x="520" y="2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1" name="Oval 160"/>
              <p:cNvSpPr>
                <a:spLocks noChangeArrowheads="1"/>
              </p:cNvSpPr>
              <p:nvPr/>
            </p:nvSpPr>
            <p:spPr bwMode="auto">
              <a:xfrm rot="16200000" flipH="1">
                <a:off x="7643085" y="1793437"/>
                <a:ext cx="600075" cy="6000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2" name="Freeform 161"/>
              <p:cNvSpPr/>
              <p:nvPr/>
            </p:nvSpPr>
            <p:spPr bwMode="auto">
              <a:xfrm rot="16200000" flipH="1">
                <a:off x="7603398" y="1753750"/>
                <a:ext cx="681038" cy="681038"/>
              </a:xfrm>
              <a:custGeom>
                <a:avLst/>
                <a:gdLst>
                  <a:gd name="T0" fmla="*/ 520 w 524"/>
                  <a:gd name="T1" fmla="*/ 262 h 524"/>
                  <a:gd name="T2" fmla="*/ 516 w 524"/>
                  <a:gd name="T3" fmla="*/ 262 h 524"/>
                  <a:gd name="T4" fmla="*/ 441 w 524"/>
                  <a:gd name="T5" fmla="*/ 442 h 524"/>
                  <a:gd name="T6" fmla="*/ 262 w 524"/>
                  <a:gd name="T7" fmla="*/ 516 h 524"/>
                  <a:gd name="T8" fmla="*/ 82 w 524"/>
                  <a:gd name="T9" fmla="*/ 442 h 524"/>
                  <a:gd name="T10" fmla="*/ 8 w 524"/>
                  <a:gd name="T11" fmla="*/ 262 h 524"/>
                  <a:gd name="T12" fmla="*/ 82 w 524"/>
                  <a:gd name="T13" fmla="*/ 82 h 524"/>
                  <a:gd name="T14" fmla="*/ 262 w 524"/>
                  <a:gd name="T15" fmla="*/ 8 h 524"/>
                  <a:gd name="T16" fmla="*/ 441 w 524"/>
                  <a:gd name="T17" fmla="*/ 82 h 524"/>
                  <a:gd name="T18" fmla="*/ 516 w 524"/>
                  <a:gd name="T19" fmla="*/ 262 h 524"/>
                  <a:gd name="T20" fmla="*/ 520 w 524"/>
                  <a:gd name="T21" fmla="*/ 262 h 524"/>
                  <a:gd name="T22" fmla="*/ 524 w 524"/>
                  <a:gd name="T23" fmla="*/ 262 h 524"/>
                  <a:gd name="T24" fmla="*/ 262 w 524"/>
                  <a:gd name="T25" fmla="*/ 0 h 524"/>
                  <a:gd name="T26" fmla="*/ 0 w 524"/>
                  <a:gd name="T27" fmla="*/ 262 h 524"/>
                  <a:gd name="T28" fmla="*/ 262 w 524"/>
                  <a:gd name="T29" fmla="*/ 524 h 524"/>
                  <a:gd name="T30" fmla="*/ 524 w 524"/>
                  <a:gd name="T31" fmla="*/ 262 h 524"/>
                  <a:gd name="T32" fmla="*/ 520 w 524"/>
                  <a:gd name="T33" fmla="*/ 262 h 5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24" h="524">
                    <a:moveTo>
                      <a:pt x="520" y="262"/>
                    </a:moveTo>
                    <a:cubicBezTo>
                      <a:pt x="516" y="262"/>
                      <a:pt x="516" y="262"/>
                      <a:pt x="516" y="262"/>
                    </a:cubicBezTo>
                    <a:cubicBezTo>
                      <a:pt x="516" y="332"/>
                      <a:pt x="487" y="396"/>
                      <a:pt x="441" y="442"/>
                    </a:cubicBezTo>
                    <a:cubicBezTo>
                      <a:pt x="395" y="488"/>
                      <a:pt x="332" y="516"/>
                      <a:pt x="262" y="516"/>
                    </a:cubicBezTo>
                    <a:cubicBezTo>
                      <a:pt x="192" y="516"/>
                      <a:pt x="128" y="488"/>
                      <a:pt x="82" y="442"/>
                    </a:cubicBezTo>
                    <a:cubicBezTo>
                      <a:pt x="36" y="396"/>
                      <a:pt x="8" y="332"/>
                      <a:pt x="8" y="262"/>
                    </a:cubicBezTo>
                    <a:cubicBezTo>
                      <a:pt x="8" y="192"/>
                      <a:pt x="36" y="128"/>
                      <a:pt x="82" y="82"/>
                    </a:cubicBezTo>
                    <a:cubicBezTo>
                      <a:pt x="128" y="36"/>
                      <a:pt x="192" y="8"/>
                      <a:pt x="262" y="8"/>
                    </a:cubicBezTo>
                    <a:cubicBezTo>
                      <a:pt x="332" y="8"/>
                      <a:pt x="395" y="36"/>
                      <a:pt x="441" y="82"/>
                    </a:cubicBezTo>
                    <a:cubicBezTo>
                      <a:pt x="487" y="128"/>
                      <a:pt x="516" y="192"/>
                      <a:pt x="516" y="262"/>
                    </a:cubicBezTo>
                    <a:cubicBezTo>
                      <a:pt x="520" y="262"/>
                      <a:pt x="520" y="262"/>
                      <a:pt x="520" y="262"/>
                    </a:cubicBezTo>
                    <a:cubicBezTo>
                      <a:pt x="524" y="262"/>
                      <a:pt x="524" y="262"/>
                      <a:pt x="524" y="262"/>
                    </a:cubicBezTo>
                    <a:cubicBezTo>
                      <a:pt x="524" y="117"/>
                      <a:pt x="407" y="0"/>
                      <a:pt x="262" y="0"/>
                    </a:cubicBezTo>
                    <a:cubicBezTo>
                      <a:pt x="117" y="0"/>
                      <a:pt x="0" y="117"/>
                      <a:pt x="0" y="262"/>
                    </a:cubicBezTo>
                    <a:cubicBezTo>
                      <a:pt x="0" y="407"/>
                      <a:pt x="117" y="524"/>
                      <a:pt x="262" y="524"/>
                    </a:cubicBezTo>
                    <a:cubicBezTo>
                      <a:pt x="407" y="524"/>
                      <a:pt x="524" y="407"/>
                      <a:pt x="524" y="262"/>
                    </a:cubicBezTo>
                    <a:lnTo>
                      <a:pt x="520" y="2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sp>
          <p:nvSpPr>
            <p:cNvPr id="44" name="文本框 43"/>
            <p:cNvSpPr txBox="1"/>
            <p:nvPr/>
          </p:nvSpPr>
          <p:spPr>
            <a:xfrm>
              <a:off x="5747533" y="1707175"/>
              <a:ext cx="4924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小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6420874" y="1714062"/>
              <a:ext cx="4924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7078909" y="1701934"/>
              <a:ext cx="4924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字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3" name="文本框 52"/>
          <p:cNvSpPr txBox="1"/>
          <p:nvPr/>
        </p:nvSpPr>
        <p:spPr>
          <a:xfrm>
            <a:off x="4328016" y="2337756"/>
            <a:ext cx="559319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spc="600" dirty="0" smtClean="0">
                <a:solidFill>
                  <a:schemeClr val="accent6">
                    <a:lumMod val="5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淡雅小</a:t>
            </a:r>
            <a:r>
              <a:rPr lang="zh-CN" altLang="en-US" sz="5400" spc="600" dirty="0">
                <a:solidFill>
                  <a:schemeClr val="accent6">
                    <a:lumMod val="5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清</a:t>
            </a:r>
            <a:r>
              <a:rPr lang="zh-CN" altLang="en-US" sz="5400" spc="600" dirty="0" smtClean="0">
                <a:solidFill>
                  <a:schemeClr val="accent6">
                    <a:lumMod val="5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新水彩</a:t>
            </a:r>
            <a:endParaRPr lang="en-US" altLang="zh-CN" sz="5400" spc="600" dirty="0">
              <a:solidFill>
                <a:schemeClr val="accent6">
                  <a:lumMod val="50000"/>
                </a:schemeClr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ctr"/>
            <a:r>
              <a:rPr lang="zh-CN" altLang="en-US" sz="5400" spc="600" dirty="0">
                <a:solidFill>
                  <a:schemeClr val="accent6">
                    <a:lumMod val="5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卡通</a:t>
            </a:r>
            <a:r>
              <a:rPr lang="en-US" altLang="zh-CN" sz="5400" spc="600" dirty="0" smtClean="0">
                <a:solidFill>
                  <a:schemeClr val="accent6">
                    <a:lumMod val="5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PPT</a:t>
            </a:r>
            <a:r>
              <a:rPr lang="zh-CN" altLang="en-US" sz="5400" spc="600" dirty="0">
                <a:solidFill>
                  <a:schemeClr val="accent6">
                    <a:lumMod val="5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模板</a:t>
            </a:r>
            <a:endParaRPr lang="zh-CN" altLang="en-US" sz="5400" spc="600" dirty="0">
              <a:solidFill>
                <a:schemeClr val="accent6">
                  <a:lumMod val="50000"/>
                </a:schemeClr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095472" y="1415536"/>
            <a:ext cx="6288940" cy="3168640"/>
            <a:chOff x="4095472" y="1415536"/>
            <a:chExt cx="6288940" cy="3168640"/>
          </a:xfrm>
        </p:grpSpPr>
        <p:sp>
          <p:nvSpPr>
            <p:cNvPr id="26" name="Freeform 13"/>
            <p:cNvSpPr/>
            <p:nvPr/>
          </p:nvSpPr>
          <p:spPr bwMode="auto">
            <a:xfrm rot="16200000" flipH="1">
              <a:off x="9323851" y="1494069"/>
              <a:ext cx="663575" cy="690563"/>
            </a:xfrm>
            <a:custGeom>
              <a:avLst/>
              <a:gdLst>
                <a:gd name="T0" fmla="*/ 0 w 418"/>
                <a:gd name="T1" fmla="*/ 435 h 435"/>
                <a:gd name="T2" fmla="*/ 418 w 418"/>
                <a:gd name="T3" fmla="*/ 0 h 435"/>
                <a:gd name="T4" fmla="*/ 0 w 418"/>
                <a:gd name="T5" fmla="*/ 435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8" h="435">
                  <a:moveTo>
                    <a:pt x="0" y="435"/>
                  </a:moveTo>
                  <a:lnTo>
                    <a:pt x="418" y="0"/>
                  </a:lnTo>
                  <a:lnTo>
                    <a:pt x="0" y="4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7" name="Line 14"/>
            <p:cNvSpPr>
              <a:spLocks noChangeShapeType="1"/>
            </p:cNvSpPr>
            <p:nvPr/>
          </p:nvSpPr>
          <p:spPr bwMode="auto">
            <a:xfrm rot="16200000" flipH="1" flipV="1">
              <a:off x="9323851" y="1494069"/>
              <a:ext cx="663575" cy="690563"/>
            </a:xfrm>
            <a:prstGeom prst="line">
              <a:avLst/>
            </a:prstGeom>
            <a:noFill/>
            <a:ln w="9525">
              <a:solidFill>
                <a:srgbClr val="A3C8B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8" name="Freeform 15"/>
            <p:cNvSpPr/>
            <p:nvPr/>
          </p:nvSpPr>
          <p:spPr bwMode="auto">
            <a:xfrm rot="16200000" flipH="1">
              <a:off x="9362425" y="1401248"/>
              <a:ext cx="674688" cy="703263"/>
            </a:xfrm>
            <a:custGeom>
              <a:avLst/>
              <a:gdLst>
                <a:gd name="T0" fmla="*/ 7 w 425"/>
                <a:gd name="T1" fmla="*/ 443 h 443"/>
                <a:gd name="T2" fmla="*/ 425 w 425"/>
                <a:gd name="T3" fmla="*/ 7 h 443"/>
                <a:gd name="T4" fmla="*/ 419 w 425"/>
                <a:gd name="T5" fmla="*/ 0 h 443"/>
                <a:gd name="T6" fmla="*/ 0 w 425"/>
                <a:gd name="T7" fmla="*/ 435 h 443"/>
                <a:gd name="T8" fmla="*/ 7 w 425"/>
                <a:gd name="T9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443">
                  <a:moveTo>
                    <a:pt x="7" y="443"/>
                  </a:moveTo>
                  <a:lnTo>
                    <a:pt x="425" y="7"/>
                  </a:lnTo>
                  <a:lnTo>
                    <a:pt x="419" y="0"/>
                  </a:lnTo>
                  <a:lnTo>
                    <a:pt x="0" y="435"/>
                  </a:lnTo>
                  <a:lnTo>
                    <a:pt x="7" y="443"/>
                  </a:lnTo>
                  <a:close/>
                </a:path>
              </a:pathLst>
            </a:custGeom>
            <a:solidFill>
              <a:srgbClr val="A3C8B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2" name="Freeform 9"/>
            <p:cNvSpPr/>
            <p:nvPr/>
          </p:nvSpPr>
          <p:spPr bwMode="auto">
            <a:xfrm rot="16200000" flipH="1">
              <a:off x="6601012" y="4212457"/>
              <a:ext cx="349492" cy="348221"/>
            </a:xfrm>
            <a:custGeom>
              <a:avLst/>
              <a:gdLst>
                <a:gd name="T0" fmla="*/ 0 w 275"/>
                <a:gd name="T1" fmla="*/ 274 h 274"/>
                <a:gd name="T2" fmla="*/ 275 w 275"/>
                <a:gd name="T3" fmla="*/ 0 h 274"/>
                <a:gd name="T4" fmla="*/ 0 w 275"/>
                <a:gd name="T5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5" h="274">
                  <a:moveTo>
                    <a:pt x="0" y="274"/>
                  </a:moveTo>
                  <a:lnTo>
                    <a:pt x="275" y="0"/>
                  </a:lnTo>
                  <a:lnTo>
                    <a:pt x="0" y="27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3" name="Line 10"/>
            <p:cNvSpPr>
              <a:spLocks noChangeShapeType="1"/>
            </p:cNvSpPr>
            <p:nvPr/>
          </p:nvSpPr>
          <p:spPr bwMode="auto">
            <a:xfrm rot="16200000" flipH="1" flipV="1">
              <a:off x="6601012" y="4212457"/>
              <a:ext cx="349492" cy="34822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4" name="Freeform 11"/>
            <p:cNvSpPr/>
            <p:nvPr/>
          </p:nvSpPr>
          <p:spPr bwMode="auto">
            <a:xfrm rot="16200000" flipH="1">
              <a:off x="6597836" y="4227058"/>
              <a:ext cx="357118" cy="357118"/>
            </a:xfrm>
            <a:custGeom>
              <a:avLst/>
              <a:gdLst>
                <a:gd name="T0" fmla="*/ 7 w 281"/>
                <a:gd name="T1" fmla="*/ 281 h 281"/>
                <a:gd name="T2" fmla="*/ 281 w 281"/>
                <a:gd name="T3" fmla="*/ 7 h 281"/>
                <a:gd name="T4" fmla="*/ 275 w 281"/>
                <a:gd name="T5" fmla="*/ 0 h 281"/>
                <a:gd name="T6" fmla="*/ 0 w 281"/>
                <a:gd name="T7" fmla="*/ 274 h 281"/>
                <a:gd name="T8" fmla="*/ 7 w 281"/>
                <a:gd name="T9" fmla="*/ 28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1" h="281">
                  <a:moveTo>
                    <a:pt x="7" y="281"/>
                  </a:moveTo>
                  <a:lnTo>
                    <a:pt x="281" y="7"/>
                  </a:lnTo>
                  <a:lnTo>
                    <a:pt x="275" y="0"/>
                  </a:lnTo>
                  <a:lnTo>
                    <a:pt x="0" y="274"/>
                  </a:lnTo>
                  <a:lnTo>
                    <a:pt x="7" y="28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5" name="Freeform 12"/>
            <p:cNvSpPr/>
            <p:nvPr/>
          </p:nvSpPr>
          <p:spPr bwMode="auto">
            <a:xfrm rot="16200000" flipH="1">
              <a:off x="6597836" y="4208008"/>
              <a:ext cx="357118" cy="357118"/>
            </a:xfrm>
            <a:custGeom>
              <a:avLst/>
              <a:gdLst>
                <a:gd name="T0" fmla="*/ 7 w 281"/>
                <a:gd name="T1" fmla="*/ 281 h 281"/>
                <a:gd name="T2" fmla="*/ 281 w 281"/>
                <a:gd name="T3" fmla="*/ 7 h 281"/>
                <a:gd name="T4" fmla="*/ 275 w 281"/>
                <a:gd name="T5" fmla="*/ 0 h 281"/>
                <a:gd name="T6" fmla="*/ 0 w 281"/>
                <a:gd name="T7" fmla="*/ 274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1" h="281">
                  <a:moveTo>
                    <a:pt x="7" y="281"/>
                  </a:moveTo>
                  <a:lnTo>
                    <a:pt x="281" y="7"/>
                  </a:lnTo>
                  <a:lnTo>
                    <a:pt x="275" y="0"/>
                  </a:lnTo>
                  <a:lnTo>
                    <a:pt x="0" y="274"/>
                  </a:lnTo>
                </a:path>
              </a:pathLst>
            </a:custGeom>
            <a:solidFill>
              <a:srgbClr val="A3C8BD"/>
            </a:solidFill>
            <a:ln>
              <a:solidFill>
                <a:srgbClr val="A3C8BD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6" name="Freeform 17"/>
            <p:cNvSpPr/>
            <p:nvPr/>
          </p:nvSpPr>
          <p:spPr bwMode="auto">
            <a:xfrm rot="16200000" flipH="1">
              <a:off x="6949869" y="1765376"/>
              <a:ext cx="349492" cy="349492"/>
            </a:xfrm>
            <a:custGeom>
              <a:avLst/>
              <a:gdLst>
                <a:gd name="T0" fmla="*/ 0 w 275"/>
                <a:gd name="T1" fmla="*/ 275 h 275"/>
                <a:gd name="T2" fmla="*/ 275 w 275"/>
                <a:gd name="T3" fmla="*/ 0 h 275"/>
                <a:gd name="T4" fmla="*/ 0 w 275"/>
                <a:gd name="T5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5" h="275">
                  <a:moveTo>
                    <a:pt x="0" y="275"/>
                  </a:moveTo>
                  <a:lnTo>
                    <a:pt x="275" y="0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7" name="Line 18"/>
            <p:cNvSpPr>
              <a:spLocks noChangeShapeType="1"/>
            </p:cNvSpPr>
            <p:nvPr/>
          </p:nvSpPr>
          <p:spPr bwMode="auto">
            <a:xfrm rot="16200000" flipH="1" flipV="1">
              <a:off x="6949869" y="1765376"/>
              <a:ext cx="349492" cy="349492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8" name="Freeform 19"/>
            <p:cNvSpPr/>
            <p:nvPr/>
          </p:nvSpPr>
          <p:spPr bwMode="auto">
            <a:xfrm rot="16200000" flipH="1">
              <a:off x="6946693" y="1760929"/>
              <a:ext cx="357118" cy="358388"/>
            </a:xfrm>
            <a:custGeom>
              <a:avLst/>
              <a:gdLst>
                <a:gd name="T0" fmla="*/ 7 w 281"/>
                <a:gd name="T1" fmla="*/ 282 h 282"/>
                <a:gd name="T2" fmla="*/ 281 w 281"/>
                <a:gd name="T3" fmla="*/ 7 h 282"/>
                <a:gd name="T4" fmla="*/ 274 w 281"/>
                <a:gd name="T5" fmla="*/ 0 h 282"/>
                <a:gd name="T6" fmla="*/ 0 w 281"/>
                <a:gd name="T7" fmla="*/ 275 h 282"/>
                <a:gd name="T8" fmla="*/ 7 w 281"/>
                <a:gd name="T9" fmla="*/ 28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1" h="282">
                  <a:moveTo>
                    <a:pt x="7" y="282"/>
                  </a:moveTo>
                  <a:lnTo>
                    <a:pt x="281" y="7"/>
                  </a:lnTo>
                  <a:lnTo>
                    <a:pt x="274" y="0"/>
                  </a:lnTo>
                  <a:lnTo>
                    <a:pt x="0" y="275"/>
                  </a:lnTo>
                  <a:lnTo>
                    <a:pt x="7" y="2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9" name="Freeform 20"/>
            <p:cNvSpPr/>
            <p:nvPr/>
          </p:nvSpPr>
          <p:spPr bwMode="auto">
            <a:xfrm rot="16200000" flipH="1">
              <a:off x="6946693" y="1760929"/>
              <a:ext cx="357118" cy="358388"/>
            </a:xfrm>
            <a:custGeom>
              <a:avLst/>
              <a:gdLst>
                <a:gd name="T0" fmla="*/ 7 w 281"/>
                <a:gd name="T1" fmla="*/ 282 h 282"/>
                <a:gd name="T2" fmla="*/ 281 w 281"/>
                <a:gd name="T3" fmla="*/ 7 h 282"/>
                <a:gd name="T4" fmla="*/ 274 w 281"/>
                <a:gd name="T5" fmla="*/ 0 h 282"/>
                <a:gd name="T6" fmla="*/ 0 w 281"/>
                <a:gd name="T7" fmla="*/ 275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1" h="282">
                  <a:moveTo>
                    <a:pt x="7" y="282"/>
                  </a:moveTo>
                  <a:lnTo>
                    <a:pt x="281" y="7"/>
                  </a:lnTo>
                  <a:lnTo>
                    <a:pt x="274" y="0"/>
                  </a:lnTo>
                  <a:lnTo>
                    <a:pt x="0" y="275"/>
                  </a:lnTo>
                </a:path>
              </a:pathLst>
            </a:custGeom>
            <a:solidFill>
              <a:srgbClr val="A3C8B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4" name="任意多边形: 形状 53"/>
            <p:cNvSpPr/>
            <p:nvPr/>
          </p:nvSpPr>
          <p:spPr bwMode="auto">
            <a:xfrm rot="16200000" flipH="1">
              <a:off x="6174944" y="13792"/>
              <a:ext cx="2129995" cy="6288940"/>
            </a:xfrm>
            <a:custGeom>
              <a:avLst/>
              <a:gdLst>
                <a:gd name="connsiteX0" fmla="*/ 0 w 2660650"/>
                <a:gd name="connsiteY0" fmla="*/ 3125787 h 8215730"/>
                <a:gd name="connsiteX1" fmla="*/ 0 w 2660650"/>
                <a:gd name="connsiteY1" fmla="*/ 8215730 h 8215730"/>
                <a:gd name="connsiteX2" fmla="*/ 2660650 w 2660650"/>
                <a:gd name="connsiteY2" fmla="*/ 8215730 h 8215730"/>
                <a:gd name="connsiteX3" fmla="*/ 2660650 w 2660650"/>
                <a:gd name="connsiteY3" fmla="*/ 8198895 h 8215730"/>
                <a:gd name="connsiteX4" fmla="*/ 2660650 w 2660650"/>
                <a:gd name="connsiteY4" fmla="*/ 0 h 8215730"/>
                <a:gd name="connsiteX5" fmla="*/ 2397919 w 2660650"/>
                <a:gd name="connsiteY5" fmla="*/ 0 h 8215730"/>
                <a:gd name="connsiteX6" fmla="*/ 2397919 w 2660650"/>
                <a:gd name="connsiteY6" fmla="*/ 35775 h 8215730"/>
                <a:gd name="connsiteX7" fmla="*/ 2635250 w 2660650"/>
                <a:gd name="connsiteY7" fmla="*/ 35775 h 8215730"/>
                <a:gd name="connsiteX8" fmla="*/ 2635250 w 2660650"/>
                <a:gd name="connsiteY8" fmla="*/ 8182059 h 8215730"/>
                <a:gd name="connsiteX9" fmla="*/ 2647950 w 2660650"/>
                <a:gd name="connsiteY9" fmla="*/ 8182059 h 8215730"/>
                <a:gd name="connsiteX10" fmla="*/ 2647950 w 2660650"/>
                <a:gd name="connsiteY10" fmla="*/ 8198895 h 8215730"/>
                <a:gd name="connsiteX11" fmla="*/ 2635250 w 2660650"/>
                <a:gd name="connsiteY11" fmla="*/ 8198895 h 8215730"/>
                <a:gd name="connsiteX12" fmla="*/ 2635250 w 2660650"/>
                <a:gd name="connsiteY12" fmla="*/ 8182059 h 8215730"/>
                <a:gd name="connsiteX13" fmla="*/ 26988 w 2660650"/>
                <a:gd name="connsiteY13" fmla="*/ 8182059 h 8215730"/>
                <a:gd name="connsiteX14" fmla="*/ 26987 w 2660650"/>
                <a:gd name="connsiteY14" fmla="*/ 3125787 h 8215730"/>
                <a:gd name="connsiteX15" fmla="*/ 0 w 2660650"/>
                <a:gd name="connsiteY15" fmla="*/ 0 h 8215730"/>
                <a:gd name="connsiteX16" fmla="*/ 0 w 2660650"/>
                <a:gd name="connsiteY16" fmla="*/ 621506 h 8215730"/>
                <a:gd name="connsiteX17" fmla="*/ 26987 w 2660650"/>
                <a:gd name="connsiteY17" fmla="*/ 621506 h 8215730"/>
                <a:gd name="connsiteX18" fmla="*/ 26987 w 2660650"/>
                <a:gd name="connsiteY18" fmla="*/ 35776 h 8215730"/>
                <a:gd name="connsiteX19" fmla="*/ 1243014 w 2660650"/>
                <a:gd name="connsiteY19" fmla="*/ 35775 h 8215730"/>
                <a:gd name="connsiteX20" fmla="*/ 1243014 w 2660650"/>
                <a:gd name="connsiteY20" fmla="*/ 0 h 8215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60650" h="8215730">
                  <a:moveTo>
                    <a:pt x="0" y="3125787"/>
                  </a:moveTo>
                  <a:lnTo>
                    <a:pt x="0" y="8215730"/>
                  </a:lnTo>
                  <a:lnTo>
                    <a:pt x="2660650" y="8215730"/>
                  </a:lnTo>
                  <a:lnTo>
                    <a:pt x="2660650" y="8198895"/>
                  </a:lnTo>
                  <a:lnTo>
                    <a:pt x="2660650" y="0"/>
                  </a:lnTo>
                  <a:lnTo>
                    <a:pt x="2397919" y="0"/>
                  </a:lnTo>
                  <a:lnTo>
                    <a:pt x="2397919" y="35775"/>
                  </a:lnTo>
                  <a:lnTo>
                    <a:pt x="2635250" y="35775"/>
                  </a:lnTo>
                  <a:lnTo>
                    <a:pt x="2635250" y="8182059"/>
                  </a:lnTo>
                  <a:lnTo>
                    <a:pt x="2647950" y="8182059"/>
                  </a:lnTo>
                  <a:lnTo>
                    <a:pt x="2647950" y="8198895"/>
                  </a:lnTo>
                  <a:lnTo>
                    <a:pt x="2635250" y="8198895"/>
                  </a:lnTo>
                  <a:lnTo>
                    <a:pt x="2635250" y="8182059"/>
                  </a:lnTo>
                  <a:lnTo>
                    <a:pt x="26988" y="8182059"/>
                  </a:lnTo>
                  <a:lnTo>
                    <a:pt x="26987" y="3125787"/>
                  </a:lnTo>
                  <a:close/>
                  <a:moveTo>
                    <a:pt x="0" y="0"/>
                  </a:moveTo>
                  <a:lnTo>
                    <a:pt x="0" y="621506"/>
                  </a:lnTo>
                  <a:lnTo>
                    <a:pt x="26987" y="621506"/>
                  </a:lnTo>
                  <a:lnTo>
                    <a:pt x="26987" y="35776"/>
                  </a:lnTo>
                  <a:lnTo>
                    <a:pt x="1243014" y="35775"/>
                  </a:lnTo>
                  <a:lnTo>
                    <a:pt x="1243014" y="0"/>
                  </a:lnTo>
                  <a:close/>
                </a:path>
              </a:pathLst>
            </a:custGeom>
            <a:solidFill>
              <a:srgbClr val="A3C8B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55" name="矩形 54"/>
          <p:cNvSpPr/>
          <p:nvPr/>
        </p:nvSpPr>
        <p:spPr>
          <a:xfrm>
            <a:off x="7980553" y="4399722"/>
            <a:ext cx="24636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dirty="0">
                <a:solidFill>
                  <a:srgbClr val="A3C8B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应聘职位：幼  师      </a:t>
            </a:r>
            <a:endParaRPr lang="en-US" altLang="zh-CN" dirty="0">
              <a:solidFill>
                <a:srgbClr val="A3C8BD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r"/>
            <a:r>
              <a:rPr lang="zh-CN" altLang="en-US" dirty="0">
                <a:solidFill>
                  <a:srgbClr val="A3C8B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应聘时间</a:t>
            </a:r>
            <a:r>
              <a:rPr lang="zh-CN" altLang="en-US" dirty="0" smtClean="0">
                <a:solidFill>
                  <a:srgbClr val="A3C8B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：</a:t>
            </a:r>
            <a:r>
              <a:rPr lang="en-US" altLang="zh-CN" dirty="0" smtClean="0">
                <a:solidFill>
                  <a:srgbClr val="A3C8B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20XX.5</a:t>
            </a:r>
            <a:endParaRPr lang="zh-CN" altLang="en-US" dirty="0">
              <a:solidFill>
                <a:srgbClr val="A3C8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15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9" grpId="0" animBg="1"/>
      <p:bldP spid="30" grpId="0" animBg="1"/>
      <p:bldP spid="31" grpId="0" animBg="1"/>
      <p:bldP spid="40" grpId="0" animBg="1"/>
      <p:bldP spid="41" grpId="0" animBg="1"/>
      <p:bldP spid="53" grpId="0"/>
      <p:bldP spid="5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72978"/>
            <a:ext cx="12187592" cy="69309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图文框 4"/>
          <p:cNvSpPr/>
          <p:nvPr/>
        </p:nvSpPr>
        <p:spPr>
          <a:xfrm>
            <a:off x="353931" y="342821"/>
            <a:ext cx="11479731" cy="6172357"/>
          </a:xfrm>
          <a:prstGeom prst="frame">
            <a:avLst>
              <a:gd name="adj1" fmla="val 772"/>
            </a:avLst>
          </a:prstGeom>
          <a:gradFill flip="none" rotWithShape="1">
            <a:gsLst>
              <a:gs pos="0">
                <a:srgbClr val="FEF19F"/>
              </a:gs>
              <a:gs pos="100000">
                <a:srgbClr val="FEF19F"/>
              </a:gs>
              <a:gs pos="50000">
                <a:srgbClr val="937F3C"/>
              </a:gs>
            </a:gsLst>
            <a:lin ang="0" scaled="1"/>
            <a:tileRect/>
          </a:gradFill>
          <a:ln>
            <a:noFill/>
          </a:ln>
          <a:effectLst>
            <a:outerShdw blurRad="1016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3984410" flipH="1">
            <a:off x="216185" y="-526303"/>
            <a:ext cx="1596267" cy="1738247"/>
          </a:xfrm>
          <a:prstGeom prst="rect">
            <a:avLst/>
          </a:prstGeom>
        </p:spPr>
      </p:pic>
      <p:sp>
        <p:nvSpPr>
          <p:cNvPr id="12" name="TextBox 105"/>
          <p:cNvSpPr txBox="1">
            <a:spLocks noChangeArrowheads="1"/>
          </p:cNvSpPr>
          <p:nvPr/>
        </p:nvSpPr>
        <p:spPr bwMode="auto">
          <a:xfrm>
            <a:off x="2130238" y="554715"/>
            <a:ext cx="4237331" cy="4978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68546" tIns="34273" rIns="68546" bIns="3427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PART </a:t>
            </a: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TWO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应聘优势</a:t>
            </a:r>
            <a:endParaRPr lang="zh-CN" alt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方正字迹-子实行楷简体" panose="02000000000000000000" pitchFamily="2" charset="-122"/>
              <a:cs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703248" y="4642344"/>
            <a:ext cx="2019653" cy="1872834"/>
          </a:xfrm>
          <a:prstGeom prst="rect">
            <a:avLst/>
          </a:prstGeom>
        </p:spPr>
      </p:pic>
      <p:grpSp>
        <p:nvGrpSpPr>
          <p:cNvPr id="19" name="组合 18"/>
          <p:cNvGrpSpPr/>
          <p:nvPr/>
        </p:nvGrpSpPr>
        <p:grpSpPr>
          <a:xfrm>
            <a:off x="1326192" y="3576452"/>
            <a:ext cx="2969260" cy="1168400"/>
            <a:chOff x="362440" y="3175143"/>
            <a:chExt cx="2969260" cy="1168400"/>
          </a:xfrm>
        </p:grpSpPr>
        <p:sp>
          <p:nvSpPr>
            <p:cNvPr id="20" name="TextBox 11"/>
            <p:cNvSpPr txBox="1"/>
            <p:nvPr/>
          </p:nvSpPr>
          <p:spPr>
            <a:xfrm>
              <a:off x="362440" y="3175143"/>
              <a:ext cx="2969260" cy="3067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sz="1400" b="1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lt"/>
                  <a:cs typeface="+mn-ea"/>
                  <a:sym typeface="+mn-lt"/>
                </a:rPr>
                <a:t>添加标题</a:t>
              </a:r>
              <a:endParaRPr kumimoji="0" 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lt"/>
                <a:cs typeface="+mn-ea"/>
                <a:sym typeface="+mn-lt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395685" y="3483118"/>
              <a:ext cx="2752530" cy="8604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1218565" fontAlgn="auto">
                <a:lnSpc>
                  <a:spcPts val="2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+mn-lt"/>
                  <a:sym typeface="FZHei-B01S" panose="02010601030101010101" pitchFamily="2" charset="-122"/>
                </a:rPr>
                <a:t>请在此处添加具体内容，文字尽量言简意赅，简单说明即可，不必过于繁琐，注意板面美观度。</a:t>
              </a:r>
              <a:endPara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cs typeface="+mn-ea"/>
                <a:sym typeface="FZHei-B01S" panose="02010601030101010101" pitchFamily="2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491195" y="3560137"/>
            <a:ext cx="2969260" cy="1553111"/>
            <a:chOff x="319057" y="3175242"/>
            <a:chExt cx="2969260" cy="1553111"/>
          </a:xfrm>
        </p:grpSpPr>
        <p:sp>
          <p:nvSpPr>
            <p:cNvPr id="23" name="TextBox 11"/>
            <p:cNvSpPr txBox="1"/>
            <p:nvPr/>
          </p:nvSpPr>
          <p:spPr>
            <a:xfrm>
              <a:off x="319057" y="3175242"/>
              <a:ext cx="2969260" cy="3067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sz="1400" b="1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lt"/>
                  <a:cs typeface="+mn-ea"/>
                  <a:sym typeface="+mn-lt"/>
                </a:rPr>
                <a:t>添加标题</a:t>
              </a:r>
              <a:endParaRPr kumimoji="0" 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lt"/>
                <a:cs typeface="+mn-ea"/>
                <a:sym typeface="+mn-lt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395685" y="3483118"/>
              <a:ext cx="2752530" cy="12452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1218565">
                <a:lnSpc>
                  <a:spcPts val="2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+mn-lt"/>
                  <a:cs typeface="+mn-lt"/>
                  <a:sym typeface="FZHei-B01S" panose="02010601030101010101" pitchFamily="2" charset="-122"/>
                </a:rPr>
                <a:t>请在此处添加具体内容，文字尽量言简意赅，简单说明即可，不必过于繁琐，注意板面美观度。</a:t>
              </a:r>
              <a:endPara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cs typeface="+mn-lt"/>
                <a:sym typeface="+mn-lt"/>
              </a:endParaRPr>
            </a:p>
            <a:p>
              <a:pPr lvl="0" algn="ctr" defTabSz="1218565">
                <a:lnSpc>
                  <a:spcPts val="2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+mn-lt"/>
                  <a:cs typeface="+mn-lt"/>
                  <a:sym typeface="+mn-lt"/>
                </a:rPr>
                <a:t> </a:t>
              </a:r>
              <a:endPara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cs typeface="+mn-lt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391462" y="3560136"/>
            <a:ext cx="2969260" cy="1168878"/>
            <a:chOff x="319655" y="3174665"/>
            <a:chExt cx="2969260" cy="1168878"/>
          </a:xfrm>
        </p:grpSpPr>
        <p:sp>
          <p:nvSpPr>
            <p:cNvPr id="26" name="TextBox 11"/>
            <p:cNvSpPr txBox="1"/>
            <p:nvPr/>
          </p:nvSpPr>
          <p:spPr>
            <a:xfrm>
              <a:off x="319655" y="3174665"/>
              <a:ext cx="2969260" cy="3067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sz="1400" b="1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lt"/>
                  <a:cs typeface="+mn-ea"/>
                  <a:sym typeface="+mn-lt"/>
                </a:rPr>
                <a:t>添加标题</a:t>
              </a:r>
              <a:endParaRPr kumimoji="0" 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lt"/>
                <a:cs typeface="+mn-ea"/>
                <a:sym typeface="+mn-lt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395685" y="3483118"/>
              <a:ext cx="2752530" cy="8604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1218565">
                <a:lnSpc>
                  <a:spcPts val="2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+mn-lt"/>
                  <a:sym typeface="FZHei-B01S" panose="02010601030101010101" pitchFamily="2" charset="-122"/>
                </a:rPr>
                <a:t>请在此处添加具体内容，文字尽量言简意赅，简单说明即可，不必过于繁琐，注意板面美观度。</a:t>
              </a:r>
              <a:endPara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693517" y="1744751"/>
            <a:ext cx="11002411" cy="2604222"/>
            <a:chOff x="693517" y="1744751"/>
            <a:chExt cx="11002411" cy="2604222"/>
          </a:xfrm>
        </p:grpSpPr>
        <p:grpSp>
          <p:nvGrpSpPr>
            <p:cNvPr id="29" name="组合 28"/>
            <p:cNvGrpSpPr/>
            <p:nvPr/>
          </p:nvGrpSpPr>
          <p:grpSpPr>
            <a:xfrm>
              <a:off x="693517" y="2468632"/>
              <a:ext cx="10224871" cy="772235"/>
              <a:chOff x="365754" y="2290226"/>
              <a:chExt cx="10224871" cy="772235"/>
            </a:xfrm>
          </p:grpSpPr>
          <p:sp>
            <p:nvSpPr>
              <p:cNvPr id="13" name="Bent Arrow 49"/>
              <p:cNvSpPr/>
              <p:nvPr/>
            </p:nvSpPr>
            <p:spPr>
              <a:xfrm flipH="1">
                <a:off x="9270608" y="2290226"/>
                <a:ext cx="1320017" cy="772235"/>
              </a:xfrm>
              <a:prstGeom prst="bentArrow">
                <a:avLst>
                  <a:gd name="adj1" fmla="val 17673"/>
                  <a:gd name="adj2" fmla="val 2457"/>
                  <a:gd name="adj3" fmla="val 0"/>
                  <a:gd name="adj4" fmla="val 51336"/>
                </a:avLst>
              </a:prstGeom>
              <a:solidFill>
                <a:srgbClr val="52A7A4"/>
              </a:solidFill>
              <a:ln>
                <a:solidFill>
                  <a:srgbClr val="52A7A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汉仪良品线简" panose="020F0502020204030204"/>
                  <a:cs typeface="+mn-ea"/>
                  <a:sym typeface="+mn-lt"/>
                </a:endParaRPr>
              </a:p>
            </p:txBody>
          </p:sp>
          <p:cxnSp>
            <p:nvCxnSpPr>
              <p:cNvPr id="2" name="直接连接符 1"/>
              <p:cNvCxnSpPr/>
              <p:nvPr/>
            </p:nvCxnSpPr>
            <p:spPr>
              <a:xfrm flipV="1">
                <a:off x="365754" y="2346335"/>
                <a:ext cx="1041010" cy="11920"/>
              </a:xfrm>
              <a:prstGeom prst="line">
                <a:avLst/>
              </a:prstGeom>
              <a:ln w="57150">
                <a:solidFill>
                  <a:srgbClr val="52A7A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 flipV="1">
                <a:off x="3324955" y="2330119"/>
                <a:ext cx="1041010" cy="11920"/>
              </a:xfrm>
              <a:prstGeom prst="line">
                <a:avLst/>
              </a:prstGeom>
              <a:ln w="57150">
                <a:solidFill>
                  <a:srgbClr val="52A7A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/>
              <p:nvPr/>
            </p:nvCxnSpPr>
            <p:spPr>
              <a:xfrm flipV="1">
                <a:off x="6379376" y="2330119"/>
                <a:ext cx="1041010" cy="11920"/>
              </a:xfrm>
              <a:prstGeom prst="line">
                <a:avLst/>
              </a:prstGeom>
              <a:ln w="57150">
                <a:solidFill>
                  <a:srgbClr val="52A7A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241386" y="1980572"/>
              <a:ext cx="1067043" cy="1079746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400233" y="2964358"/>
              <a:ext cx="1295695" cy="1384615"/>
            </a:xfrm>
            <a:prstGeom prst="rect">
              <a:avLst/>
            </a:prstGeom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955178" y="1744751"/>
              <a:ext cx="1384615" cy="1537050"/>
            </a:xfrm>
            <a:prstGeom prst="rect">
              <a:avLst/>
            </a:prstGeom>
          </p:spPr>
        </p:pic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228548" y="1932992"/>
              <a:ext cx="1143260" cy="1333804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49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49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49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49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49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72978"/>
            <a:ext cx="12187592" cy="69309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图文框 4"/>
          <p:cNvSpPr/>
          <p:nvPr/>
        </p:nvSpPr>
        <p:spPr>
          <a:xfrm>
            <a:off x="353931" y="342821"/>
            <a:ext cx="11479731" cy="6172357"/>
          </a:xfrm>
          <a:prstGeom prst="frame">
            <a:avLst>
              <a:gd name="adj1" fmla="val 772"/>
            </a:avLst>
          </a:prstGeom>
          <a:gradFill flip="none" rotWithShape="1">
            <a:gsLst>
              <a:gs pos="0">
                <a:srgbClr val="FEF19F"/>
              </a:gs>
              <a:gs pos="100000">
                <a:srgbClr val="FEF19F"/>
              </a:gs>
              <a:gs pos="50000">
                <a:srgbClr val="937F3C"/>
              </a:gs>
            </a:gsLst>
            <a:lin ang="0" scaled="1"/>
            <a:tileRect/>
          </a:gradFill>
          <a:ln>
            <a:noFill/>
          </a:ln>
          <a:effectLst>
            <a:outerShdw blurRad="1016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3984410" flipH="1">
            <a:off x="216185" y="-526303"/>
            <a:ext cx="1596267" cy="1738247"/>
          </a:xfrm>
          <a:prstGeom prst="rect">
            <a:avLst/>
          </a:prstGeom>
        </p:spPr>
      </p:pic>
      <p:sp>
        <p:nvSpPr>
          <p:cNvPr id="12" name="TextBox 105"/>
          <p:cNvSpPr txBox="1">
            <a:spLocks noChangeArrowheads="1"/>
          </p:cNvSpPr>
          <p:nvPr/>
        </p:nvSpPr>
        <p:spPr bwMode="auto">
          <a:xfrm>
            <a:off x="2130238" y="554715"/>
            <a:ext cx="4237331" cy="4978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68546" tIns="34273" rIns="68546" bIns="3427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PART </a:t>
            </a: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TWO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应聘优势</a:t>
            </a:r>
            <a:endParaRPr lang="zh-CN" alt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方正字迹-子实行楷简体" panose="02000000000000000000" pitchFamily="2" charset="-122"/>
              <a:cs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703248" y="4642344"/>
            <a:ext cx="2019653" cy="1872834"/>
          </a:xfrm>
          <a:prstGeom prst="rect">
            <a:avLst/>
          </a:prstGeom>
        </p:spPr>
      </p:pic>
      <p:sp>
        <p:nvSpPr>
          <p:cNvPr id="11" name="TextBox 1"/>
          <p:cNvSpPr txBox="1"/>
          <p:nvPr/>
        </p:nvSpPr>
        <p:spPr>
          <a:xfrm>
            <a:off x="1898274" y="3760181"/>
            <a:ext cx="2597919" cy="814705"/>
          </a:xfrm>
          <a:prstGeom prst="rect">
            <a:avLst/>
          </a:prstGeom>
          <a:noFill/>
          <a:effectLst/>
        </p:spPr>
        <p:txBody>
          <a:bodyPr wrap="square" lIns="0" tIns="0" rIns="0" rtlCol="0">
            <a:spAutoFit/>
          </a:bodyPr>
          <a:lstStyle/>
          <a:p>
            <a:pPr lvl="0" algn="ctr" defTabSz="1218565" fontAlgn="auto">
              <a:lnSpc>
                <a:spcPts val="2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cs typeface="微软雅黑" panose="020B0503020204020204" pitchFamily="34" charset="-122"/>
              <a:sym typeface="FZHei-B01S" panose="02010601030101010101" pitchFamily="2" charset="-122"/>
            </a:endParaRPr>
          </a:p>
        </p:txBody>
      </p:sp>
      <p:sp>
        <p:nvSpPr>
          <p:cNvPr id="18" name="TextBox 1"/>
          <p:cNvSpPr txBox="1"/>
          <p:nvPr/>
        </p:nvSpPr>
        <p:spPr>
          <a:xfrm>
            <a:off x="7232274" y="3760181"/>
            <a:ext cx="2597919" cy="814705"/>
          </a:xfrm>
          <a:prstGeom prst="rect">
            <a:avLst/>
          </a:prstGeom>
          <a:noFill/>
          <a:effectLst/>
        </p:spPr>
        <p:txBody>
          <a:bodyPr wrap="square" lIns="0" tIns="0" rIns="0" rtlCol="0">
            <a:spAutoFit/>
          </a:bodyPr>
          <a:lstStyle/>
          <a:p>
            <a:pPr lvl="0" algn="ctr" defTabSz="1218565" fontAlgn="auto">
              <a:lnSpc>
                <a:spcPts val="2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cs typeface="微软雅黑" panose="020B0503020204020204" pitchFamily="34" charset="-122"/>
              <a:sym typeface="FZHei-B01S" panose="02010601030101010101" pitchFamily="2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5040523" y="1490809"/>
            <a:ext cx="1596571" cy="4130022"/>
            <a:chOff x="5040523" y="1490809"/>
            <a:chExt cx="1596571" cy="4130022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 rotWithShape="1">
            <a:blip r:embed="rId3" cstate="screen"/>
            <a:srcRect/>
            <a:stretch>
              <a:fillRect/>
            </a:stretch>
          </p:blipFill>
          <p:spPr>
            <a:xfrm>
              <a:off x="5416274" y="2710716"/>
              <a:ext cx="1077529" cy="2910115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 rotWithShape="1">
            <a:blip r:embed="rId4" cstate="screen"/>
            <a:srcRect/>
            <a:stretch>
              <a:fillRect/>
            </a:stretch>
          </p:blipFill>
          <p:spPr>
            <a:xfrm>
              <a:off x="5040523" y="1490809"/>
              <a:ext cx="1596571" cy="1393373"/>
            </a:xfrm>
            <a:prstGeom prst="rect">
              <a:avLst/>
            </a:prstGeom>
          </p:spPr>
        </p:pic>
      </p:grpSp>
      <p:pic>
        <p:nvPicPr>
          <p:cNvPr id="22" name="图片 21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flipH="1">
            <a:off x="1848630" y="1903837"/>
            <a:ext cx="2875080" cy="1919669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953907" y="1903837"/>
            <a:ext cx="2875080" cy="191966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49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49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49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49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49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12" grpId="0"/>
      <p:bldP spid="11" grpId="0" bldLvl="0" animBg="1"/>
      <p:bldP spid="18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72978"/>
            <a:ext cx="12187592" cy="69309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图文框 4"/>
          <p:cNvSpPr/>
          <p:nvPr/>
        </p:nvSpPr>
        <p:spPr>
          <a:xfrm>
            <a:off x="353931" y="342821"/>
            <a:ext cx="11479731" cy="6172357"/>
          </a:xfrm>
          <a:prstGeom prst="frame">
            <a:avLst>
              <a:gd name="adj1" fmla="val 772"/>
            </a:avLst>
          </a:prstGeom>
          <a:gradFill flip="none" rotWithShape="1">
            <a:gsLst>
              <a:gs pos="0">
                <a:srgbClr val="FEF19F"/>
              </a:gs>
              <a:gs pos="100000">
                <a:srgbClr val="FEF19F"/>
              </a:gs>
              <a:gs pos="50000">
                <a:srgbClr val="937F3C"/>
              </a:gs>
            </a:gsLst>
            <a:lin ang="0" scaled="1"/>
            <a:tileRect/>
          </a:gradFill>
          <a:ln>
            <a:noFill/>
          </a:ln>
          <a:effectLst>
            <a:outerShdw blurRad="1016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3984410" flipH="1">
            <a:off x="216185" y="-526303"/>
            <a:ext cx="1596267" cy="1738247"/>
          </a:xfrm>
          <a:prstGeom prst="rect">
            <a:avLst/>
          </a:prstGeom>
        </p:spPr>
      </p:pic>
      <p:sp>
        <p:nvSpPr>
          <p:cNvPr id="12" name="TextBox 105"/>
          <p:cNvSpPr txBox="1">
            <a:spLocks noChangeArrowheads="1"/>
          </p:cNvSpPr>
          <p:nvPr/>
        </p:nvSpPr>
        <p:spPr bwMode="auto">
          <a:xfrm>
            <a:off x="2130238" y="554715"/>
            <a:ext cx="4237331" cy="4978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68546" tIns="34273" rIns="68546" bIns="3427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PART </a:t>
            </a: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TWO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应聘优势</a:t>
            </a:r>
            <a:endParaRPr lang="zh-CN" alt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方正字迹-子实行楷简体" panose="02000000000000000000" pitchFamily="2" charset="-122"/>
              <a:cs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703248" y="4642344"/>
            <a:ext cx="2019653" cy="1872834"/>
          </a:xfrm>
          <a:prstGeom prst="rect">
            <a:avLst/>
          </a:prstGeom>
        </p:spPr>
      </p:pic>
      <p:cxnSp>
        <p:nvCxnSpPr>
          <p:cNvPr id="2" name="Straight Arrow Connector 6"/>
          <p:cNvCxnSpPr/>
          <p:nvPr/>
        </p:nvCxnSpPr>
        <p:spPr>
          <a:xfrm flipV="1">
            <a:off x="8313173" y="968375"/>
            <a:ext cx="0" cy="5461000"/>
          </a:xfrm>
          <a:prstGeom prst="straightConnector1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7"/>
          <p:cNvSpPr/>
          <p:nvPr/>
        </p:nvSpPr>
        <p:spPr>
          <a:xfrm>
            <a:off x="8158178" y="1674383"/>
            <a:ext cx="309993" cy="309993"/>
          </a:xfrm>
          <a:prstGeom prst="ellipse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微软雅黑" panose="020B0503020204020204" pitchFamily="34" charset="-122"/>
              <a:cs typeface="+mn-lt"/>
            </a:endParaRPr>
          </a:p>
        </p:txBody>
      </p:sp>
      <p:sp>
        <p:nvSpPr>
          <p:cNvPr id="6" name="Oval 8"/>
          <p:cNvSpPr/>
          <p:nvPr/>
        </p:nvSpPr>
        <p:spPr>
          <a:xfrm>
            <a:off x="8158178" y="2583588"/>
            <a:ext cx="309993" cy="309993"/>
          </a:xfrm>
          <a:prstGeom prst="ellipse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微软雅黑" panose="020B0503020204020204" pitchFamily="34" charset="-122"/>
              <a:cs typeface="+mn-lt"/>
            </a:endParaRPr>
          </a:p>
        </p:txBody>
      </p:sp>
      <p:sp>
        <p:nvSpPr>
          <p:cNvPr id="8" name="Oval 9"/>
          <p:cNvSpPr/>
          <p:nvPr/>
        </p:nvSpPr>
        <p:spPr>
          <a:xfrm>
            <a:off x="8158178" y="3485289"/>
            <a:ext cx="309993" cy="309993"/>
          </a:xfrm>
          <a:prstGeom prst="ellipse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微软雅黑" panose="020B0503020204020204" pitchFamily="34" charset="-122"/>
              <a:cs typeface="+mn-lt"/>
            </a:endParaRPr>
          </a:p>
        </p:txBody>
      </p:sp>
      <p:sp>
        <p:nvSpPr>
          <p:cNvPr id="9" name="Oval 10"/>
          <p:cNvSpPr/>
          <p:nvPr/>
        </p:nvSpPr>
        <p:spPr>
          <a:xfrm>
            <a:off x="8158178" y="4417583"/>
            <a:ext cx="309993" cy="309993"/>
          </a:xfrm>
          <a:prstGeom prst="ellipse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微软雅黑" panose="020B0503020204020204" pitchFamily="34" charset="-122"/>
              <a:cs typeface="+mn-lt"/>
            </a:endParaRPr>
          </a:p>
        </p:txBody>
      </p:sp>
      <p:sp>
        <p:nvSpPr>
          <p:cNvPr id="11" name="Oval 11"/>
          <p:cNvSpPr/>
          <p:nvPr/>
        </p:nvSpPr>
        <p:spPr>
          <a:xfrm>
            <a:off x="8158178" y="5331983"/>
            <a:ext cx="309993" cy="309993"/>
          </a:xfrm>
          <a:prstGeom prst="ellipse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微软雅黑" panose="020B0503020204020204" pitchFamily="34" charset="-122"/>
              <a:cs typeface="+mn-lt"/>
            </a:endParaRPr>
          </a:p>
        </p:txBody>
      </p:sp>
      <p:cxnSp>
        <p:nvCxnSpPr>
          <p:cNvPr id="40" name="Elbow Connector 2"/>
          <p:cNvCxnSpPr>
            <a:stCxn id="3" idx="2"/>
          </p:cNvCxnSpPr>
          <p:nvPr/>
        </p:nvCxnSpPr>
        <p:spPr>
          <a:xfrm rot="10800000" flipV="1">
            <a:off x="2951140" y="1829379"/>
            <a:ext cx="5207039" cy="363377"/>
          </a:xfrm>
          <a:prstGeom prst="bentConnector3">
            <a:avLst>
              <a:gd name="adj1" fmla="val 40732"/>
            </a:avLst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61"/>
          <p:cNvCxnSpPr>
            <a:stCxn id="8" idx="2"/>
          </p:cNvCxnSpPr>
          <p:nvPr/>
        </p:nvCxnSpPr>
        <p:spPr>
          <a:xfrm rot="10800000" flipV="1">
            <a:off x="4359612" y="3640285"/>
            <a:ext cx="3798567" cy="319695"/>
          </a:xfrm>
          <a:prstGeom prst="bentConnector3">
            <a:avLst>
              <a:gd name="adj1" fmla="val 17904"/>
            </a:avLst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68"/>
          <p:cNvCxnSpPr>
            <a:stCxn id="11" idx="2"/>
          </p:cNvCxnSpPr>
          <p:nvPr/>
        </p:nvCxnSpPr>
        <p:spPr>
          <a:xfrm rot="10800000" flipV="1">
            <a:off x="2951140" y="5486978"/>
            <a:ext cx="5207039" cy="358196"/>
          </a:xfrm>
          <a:prstGeom prst="bentConnector3">
            <a:avLst>
              <a:gd name="adj1" fmla="val 37073"/>
            </a:avLst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13"/>
          <p:cNvSpPr txBox="1">
            <a:spLocks noChangeArrowheads="1"/>
          </p:cNvSpPr>
          <p:nvPr/>
        </p:nvSpPr>
        <p:spPr bwMode="auto">
          <a:xfrm>
            <a:off x="3549105" y="1296751"/>
            <a:ext cx="1400175" cy="276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b="1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lt"/>
                <a:cs typeface="+mn-ea"/>
                <a:sym typeface="+mn-lt"/>
              </a:rPr>
              <a:t>添加标题</a:t>
            </a:r>
            <a:endParaRPr kumimoji="0" lang="zh-CN" altLang="zh-CN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lt"/>
              <a:cs typeface="+mn-ea"/>
              <a:sym typeface="+mn-lt"/>
            </a:endParaRPr>
          </a:p>
        </p:txBody>
      </p:sp>
      <p:sp>
        <p:nvSpPr>
          <p:cNvPr id="44" name="TextBox 13"/>
          <p:cNvSpPr txBox="1">
            <a:spLocks noChangeArrowheads="1"/>
          </p:cNvSpPr>
          <p:nvPr/>
        </p:nvSpPr>
        <p:spPr bwMode="auto">
          <a:xfrm>
            <a:off x="2710180" y="1573530"/>
            <a:ext cx="3250565" cy="512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algn="ctr" defTabSz="1218565" fontAlgn="auto">
              <a:lnSpc>
                <a:spcPts val="2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lt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lt"/>
              <a:cs typeface="+mn-cs"/>
              <a:sym typeface="FZHei-B01S" panose="02010601030101010101" pitchFamily="2" charset="-122"/>
            </a:endParaRPr>
          </a:p>
        </p:txBody>
      </p:sp>
      <p:sp>
        <p:nvSpPr>
          <p:cNvPr id="45" name="TextBox 13"/>
          <p:cNvSpPr txBox="1">
            <a:spLocks noChangeArrowheads="1"/>
          </p:cNvSpPr>
          <p:nvPr/>
        </p:nvSpPr>
        <p:spPr bwMode="auto">
          <a:xfrm>
            <a:off x="4854857" y="3106838"/>
            <a:ext cx="1400175" cy="276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b="1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lt"/>
                <a:cs typeface="+mn-ea"/>
                <a:sym typeface="+mn-lt"/>
              </a:rPr>
              <a:t>添加标题</a:t>
            </a:r>
            <a:endParaRPr kumimoji="0" lang="zh-CN" altLang="zh-CN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lt"/>
              <a:cs typeface="+mn-ea"/>
              <a:sym typeface="+mn-lt"/>
            </a:endParaRPr>
          </a:p>
        </p:txBody>
      </p:sp>
      <p:sp>
        <p:nvSpPr>
          <p:cNvPr id="46" name="TextBox 13"/>
          <p:cNvSpPr txBox="1">
            <a:spLocks noChangeArrowheads="1"/>
          </p:cNvSpPr>
          <p:nvPr/>
        </p:nvSpPr>
        <p:spPr bwMode="auto">
          <a:xfrm>
            <a:off x="3662045" y="3383915"/>
            <a:ext cx="3784600" cy="512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algn="ctr" defTabSz="1218565" fontAlgn="auto">
              <a:lnSpc>
                <a:spcPts val="2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lt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lt"/>
              <a:cs typeface="+mn-cs"/>
              <a:sym typeface="FZHei-B01S" panose="02010601030101010101" pitchFamily="2" charset="-122"/>
            </a:endParaRPr>
          </a:p>
        </p:txBody>
      </p:sp>
      <p:sp>
        <p:nvSpPr>
          <p:cNvPr id="47" name="TextBox 13"/>
          <p:cNvSpPr txBox="1">
            <a:spLocks noChangeArrowheads="1"/>
          </p:cNvSpPr>
          <p:nvPr/>
        </p:nvSpPr>
        <p:spPr bwMode="auto">
          <a:xfrm>
            <a:off x="3811758" y="5045962"/>
            <a:ext cx="1400175" cy="276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b="1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lt"/>
                <a:cs typeface="+mn-ea"/>
                <a:sym typeface="+mn-lt"/>
              </a:rPr>
              <a:t>添加标题</a:t>
            </a:r>
            <a:endParaRPr kumimoji="0" lang="zh-CN" altLang="zh-CN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lt"/>
              <a:cs typeface="+mn-ea"/>
              <a:sym typeface="+mn-lt"/>
            </a:endParaRPr>
          </a:p>
        </p:txBody>
      </p:sp>
      <p:sp>
        <p:nvSpPr>
          <p:cNvPr id="48" name="TextBox 13"/>
          <p:cNvSpPr txBox="1">
            <a:spLocks noChangeArrowheads="1"/>
          </p:cNvSpPr>
          <p:nvPr/>
        </p:nvSpPr>
        <p:spPr bwMode="auto">
          <a:xfrm>
            <a:off x="2294255" y="5322570"/>
            <a:ext cx="3910330" cy="512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algn="ctr" defTabSz="1218565" fontAlgn="auto">
              <a:lnSpc>
                <a:spcPts val="2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lt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lt"/>
              <a:cs typeface="+mn-cs"/>
              <a:sym typeface="FZHei-B01S" panose="02010601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49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49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49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49"/>
                            </p:stCondLst>
                            <p:childTnLst>
                              <p:par>
                                <p:cTn id="3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49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5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5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3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3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5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3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50"/>
                            </p:stCondLst>
                            <p:childTnLst>
                              <p:par>
                                <p:cTn id="6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5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899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399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3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3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899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3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3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399"/>
                            </p:stCondLst>
                            <p:childTnLst>
                              <p:par>
                                <p:cTn id="9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899"/>
                            </p:stCondLst>
                            <p:childTnLst>
                              <p:par>
                                <p:cTn id="9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250"/>
                            </p:stCondLst>
                            <p:childTnLst>
                              <p:par>
                                <p:cTn id="10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12" grpId="0"/>
      <p:bldP spid="3" grpId="0" bldLvl="0" animBg="1"/>
      <p:bldP spid="6" grpId="0" bldLvl="0" animBg="1"/>
      <p:bldP spid="8" grpId="0" bldLvl="0" animBg="1"/>
      <p:bldP spid="9" grpId="0" bldLvl="0" animBg="1"/>
      <p:bldP spid="11" grpId="0" bldLvl="0" animBg="1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72978"/>
            <a:ext cx="12187592" cy="69309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图文框 4"/>
          <p:cNvSpPr/>
          <p:nvPr/>
        </p:nvSpPr>
        <p:spPr>
          <a:xfrm>
            <a:off x="353931" y="342821"/>
            <a:ext cx="11479731" cy="6172357"/>
          </a:xfrm>
          <a:prstGeom prst="frame">
            <a:avLst>
              <a:gd name="adj1" fmla="val 772"/>
            </a:avLst>
          </a:prstGeom>
          <a:gradFill flip="none" rotWithShape="1">
            <a:gsLst>
              <a:gs pos="0">
                <a:srgbClr val="FEF19F"/>
              </a:gs>
              <a:gs pos="100000">
                <a:srgbClr val="FEF19F"/>
              </a:gs>
              <a:gs pos="50000">
                <a:srgbClr val="937F3C"/>
              </a:gs>
            </a:gsLst>
            <a:lin ang="0" scaled="1"/>
            <a:tileRect/>
          </a:gradFill>
          <a:ln>
            <a:noFill/>
          </a:ln>
          <a:effectLst>
            <a:outerShdw blurRad="1016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20818854" flipH="1">
            <a:off x="-661462" y="1493265"/>
            <a:ext cx="4661673" cy="5076307"/>
          </a:xfrm>
          <a:prstGeom prst="rect">
            <a:avLst/>
          </a:prstGeom>
        </p:spPr>
      </p:pic>
      <p:grpSp>
        <p:nvGrpSpPr>
          <p:cNvPr id="21" name="组合 20"/>
          <p:cNvGrpSpPr/>
          <p:nvPr/>
        </p:nvGrpSpPr>
        <p:grpSpPr>
          <a:xfrm>
            <a:off x="4405067" y="2283909"/>
            <a:ext cx="951443" cy="2485094"/>
            <a:chOff x="3712669" y="2403982"/>
            <a:chExt cx="951663" cy="2485669"/>
          </a:xfrm>
        </p:grpSpPr>
        <p:sp>
          <p:nvSpPr>
            <p:cNvPr id="23" name="TextBox 105"/>
            <p:cNvSpPr txBox="1">
              <a:spLocks noChangeArrowheads="1"/>
            </p:cNvSpPr>
            <p:nvPr/>
          </p:nvSpPr>
          <p:spPr bwMode="auto">
            <a:xfrm>
              <a:off x="4036172" y="2403982"/>
              <a:ext cx="628160" cy="24856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eaVert" wrap="square" lIns="68546" tIns="34273" rIns="68546" bIns="34273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200" b="1" spc="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字迹-子实行楷简体" panose="02000000000000000000" pitchFamily="2" charset="-122"/>
                  <a:ea typeface="方正字迹-子实行楷简体" panose="02000000000000000000" pitchFamily="2" charset="-122"/>
                </a:rPr>
                <a:t>岗位职责</a:t>
              </a:r>
              <a:endParaRPr lang="zh-CN" altLang="en-US" sz="32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字迹-子实行楷简体" panose="02000000000000000000" pitchFamily="2" charset="-122"/>
                <a:ea typeface="方正字迹-子实行楷简体" panose="02000000000000000000" pitchFamily="2" charset="-122"/>
              </a:endParaRPr>
            </a:p>
          </p:txBody>
        </p:sp>
        <p:sp>
          <p:nvSpPr>
            <p:cNvPr id="24" name="TextBox 105"/>
            <p:cNvSpPr txBox="1">
              <a:spLocks noChangeArrowheads="1"/>
            </p:cNvSpPr>
            <p:nvPr/>
          </p:nvSpPr>
          <p:spPr bwMode="auto">
            <a:xfrm>
              <a:off x="3712669" y="2623681"/>
              <a:ext cx="443333" cy="174817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eaVert" wrap="square" lIns="68546" tIns="34273" rIns="68546" bIns="34273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b="1" spc="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字迹-子实行楷简体" panose="02000000000000000000" pitchFamily="2" charset="-122"/>
                  <a:ea typeface="方正字迹-子实行楷简体" panose="02000000000000000000" pitchFamily="2" charset="-122"/>
                </a:rPr>
                <a:t>PART </a:t>
              </a:r>
              <a:r>
                <a:rPr lang="en-US" sz="2000" b="1" spc="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字迹-子实行楷简体" panose="02000000000000000000" pitchFamily="2" charset="-122"/>
                  <a:ea typeface="方正字迹-子实行楷简体" panose="02000000000000000000" pitchFamily="2" charset="-122"/>
                </a:rPr>
                <a:t>THREE</a:t>
              </a:r>
              <a:endParaRPr lang="en-US" sz="2000" b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字迹-子实行楷简体" panose="02000000000000000000" pitchFamily="2" charset="-122"/>
                <a:ea typeface="方正字迹-子实行楷简体" panose="02000000000000000000" pitchFamily="2" charset="-122"/>
              </a:endParaRPr>
            </a:p>
          </p:txBody>
        </p:sp>
      </p:grpSp>
      <p:sp>
        <p:nvSpPr>
          <p:cNvPr id="25" name="TextBox 13"/>
          <p:cNvSpPr txBox="1"/>
          <p:nvPr/>
        </p:nvSpPr>
        <p:spPr>
          <a:xfrm>
            <a:off x="5355132" y="1968092"/>
            <a:ext cx="738664" cy="338227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200" b="1" spc="225" dirty="0">
                <a:solidFill>
                  <a:schemeClr val="tx1">
                    <a:lumMod val="95000"/>
                    <a:lumOff val="5000"/>
                  </a:schemeClr>
                </a:solidFill>
                <a:latin typeface="方正字迹-子实行楷简体" panose="02000000000000000000" pitchFamily="2" charset="-122"/>
                <a:ea typeface="方正字迹-子实行楷简体" panose="02000000000000000000" pitchFamily="2" charset="-122"/>
              </a:rPr>
              <a:t>请在此处添加具体内容，文字尽量言简意赅简单说明即可，不必过于繁琐，注意版面美观度。</a:t>
            </a:r>
            <a:endParaRPr lang="zh-CN" altLang="en-US" sz="1200" b="1" spc="225" dirty="0">
              <a:solidFill>
                <a:schemeClr val="tx1">
                  <a:lumMod val="95000"/>
                  <a:lumOff val="5000"/>
                </a:schemeClr>
              </a:solidFill>
              <a:latin typeface="方正字迹-子实行楷简体" panose="02000000000000000000" pitchFamily="2" charset="-122"/>
              <a:ea typeface="方正字迹-子实行楷简体" panose="020000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477236" y="803282"/>
            <a:ext cx="3963030" cy="57118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540" y="-55198"/>
            <a:ext cx="12187592" cy="69309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图文框 4"/>
          <p:cNvSpPr/>
          <p:nvPr/>
        </p:nvSpPr>
        <p:spPr>
          <a:xfrm>
            <a:off x="353931" y="342821"/>
            <a:ext cx="11479731" cy="6172357"/>
          </a:xfrm>
          <a:prstGeom prst="frame">
            <a:avLst>
              <a:gd name="adj1" fmla="val 772"/>
            </a:avLst>
          </a:prstGeom>
          <a:gradFill flip="none" rotWithShape="1">
            <a:gsLst>
              <a:gs pos="0">
                <a:srgbClr val="FEF19F"/>
              </a:gs>
              <a:gs pos="100000">
                <a:srgbClr val="FEF19F"/>
              </a:gs>
              <a:gs pos="50000">
                <a:srgbClr val="937F3C"/>
              </a:gs>
            </a:gsLst>
            <a:lin ang="0" scaled="1"/>
            <a:tileRect/>
          </a:gradFill>
          <a:ln>
            <a:noFill/>
          </a:ln>
          <a:effectLst>
            <a:outerShdw blurRad="1016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3984410" flipH="1">
            <a:off x="216185" y="-526303"/>
            <a:ext cx="1596267" cy="1738247"/>
          </a:xfrm>
          <a:prstGeom prst="rect">
            <a:avLst/>
          </a:prstGeom>
        </p:spPr>
      </p:pic>
      <p:sp>
        <p:nvSpPr>
          <p:cNvPr id="12" name="TextBox 105"/>
          <p:cNvSpPr txBox="1">
            <a:spLocks noChangeArrowheads="1"/>
          </p:cNvSpPr>
          <p:nvPr/>
        </p:nvSpPr>
        <p:spPr bwMode="auto">
          <a:xfrm>
            <a:off x="2130238" y="554715"/>
            <a:ext cx="4237331" cy="4978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68546" tIns="34273" rIns="68546" bIns="3427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PART </a:t>
            </a: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THREE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岗位职责</a:t>
            </a:r>
            <a:endParaRPr lang="zh-CN" alt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方正字迹-子实行楷简体" panose="02000000000000000000" pitchFamily="2" charset="-122"/>
              <a:cs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703248" y="4642344"/>
            <a:ext cx="2019653" cy="1872834"/>
          </a:xfrm>
          <a:prstGeom prst="rect">
            <a:avLst/>
          </a:prstGeom>
        </p:spPr>
      </p:pic>
      <p:grpSp>
        <p:nvGrpSpPr>
          <p:cNvPr id="115" name="组合 114"/>
          <p:cNvGrpSpPr/>
          <p:nvPr/>
        </p:nvGrpSpPr>
        <p:grpSpPr>
          <a:xfrm>
            <a:off x="706141" y="3945361"/>
            <a:ext cx="3209789" cy="909153"/>
            <a:chOff x="155155" y="3175143"/>
            <a:chExt cx="3209789" cy="909153"/>
          </a:xfrm>
        </p:grpSpPr>
        <p:sp>
          <p:nvSpPr>
            <p:cNvPr id="116" name="TextBox 11"/>
            <p:cNvSpPr txBox="1"/>
            <p:nvPr/>
          </p:nvSpPr>
          <p:spPr>
            <a:xfrm>
              <a:off x="395684" y="3175143"/>
              <a:ext cx="2969260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sz="1600" b="1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lt"/>
                  <a:cs typeface="+mn-ea"/>
                  <a:sym typeface="+mn-lt"/>
                </a:rPr>
                <a:t>添加标题</a:t>
              </a:r>
              <a:endParaRPr kumimoji="0" 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lt"/>
                <a:cs typeface="+mn-ea"/>
                <a:sym typeface="+mn-lt"/>
              </a:endParaRPr>
            </a:p>
          </p:txBody>
        </p:sp>
        <p:sp>
          <p:nvSpPr>
            <p:cNvPr id="117" name="矩形 116"/>
            <p:cNvSpPr/>
            <p:nvPr/>
          </p:nvSpPr>
          <p:spPr>
            <a:xfrm>
              <a:off x="155155" y="3480411"/>
              <a:ext cx="3209789" cy="6038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1218565" fontAlgn="auto">
                <a:lnSpc>
                  <a:spcPts val="2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+mn-lt"/>
                  <a:sym typeface="FZHei-B01S" panose="02010601030101010101" pitchFamily="2" charset="-122"/>
                </a:rPr>
                <a:t>请在此处添加具体内容，文字尽量言简意赅，简单说明即可，不必过于繁琐，注意板面美观度。</a:t>
              </a:r>
              <a:endPara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cs typeface="+mn-ea"/>
                <a:sym typeface="FZHei-B01S" panose="02010601030101010101" pitchFamily="2" charset="-122"/>
              </a:endParaRPr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4489518" y="3943036"/>
            <a:ext cx="3209789" cy="909153"/>
            <a:chOff x="155155" y="3175143"/>
            <a:chExt cx="3209789" cy="909153"/>
          </a:xfrm>
        </p:grpSpPr>
        <p:sp>
          <p:nvSpPr>
            <p:cNvPr id="119" name="TextBox 11"/>
            <p:cNvSpPr txBox="1"/>
            <p:nvPr/>
          </p:nvSpPr>
          <p:spPr>
            <a:xfrm>
              <a:off x="395684" y="3175143"/>
              <a:ext cx="2969260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sz="1600" b="1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lt"/>
                  <a:cs typeface="+mn-ea"/>
                  <a:sym typeface="+mn-lt"/>
                </a:rPr>
                <a:t>添加标题</a:t>
              </a:r>
              <a:endParaRPr kumimoji="0" 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lt"/>
                <a:cs typeface="+mn-ea"/>
                <a:sym typeface="+mn-lt"/>
              </a:endParaRPr>
            </a:p>
          </p:txBody>
        </p:sp>
        <p:sp>
          <p:nvSpPr>
            <p:cNvPr id="120" name="矩形 119"/>
            <p:cNvSpPr/>
            <p:nvPr/>
          </p:nvSpPr>
          <p:spPr>
            <a:xfrm>
              <a:off x="155155" y="3480411"/>
              <a:ext cx="3209789" cy="6038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1218565" fontAlgn="auto">
                <a:lnSpc>
                  <a:spcPts val="2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+mn-lt"/>
                  <a:sym typeface="FZHei-B01S" panose="02010601030101010101" pitchFamily="2" charset="-122"/>
                </a:rPr>
                <a:t>请在此处添加具体内容，文字尽量言简意赅，简单说明即可，不必过于繁琐，注意板面美观度。</a:t>
              </a:r>
              <a:endPara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cs typeface="+mn-ea"/>
                <a:sym typeface="FZHei-B01S" panose="02010601030101010101" pitchFamily="2" charset="-122"/>
              </a:endParaRPr>
            </a:p>
          </p:txBody>
        </p:sp>
      </p:grpSp>
      <p:grpSp>
        <p:nvGrpSpPr>
          <p:cNvPr id="121" name="组合 120"/>
          <p:cNvGrpSpPr/>
          <p:nvPr/>
        </p:nvGrpSpPr>
        <p:grpSpPr>
          <a:xfrm>
            <a:off x="8272895" y="3943036"/>
            <a:ext cx="3209789" cy="909153"/>
            <a:chOff x="155155" y="3175143"/>
            <a:chExt cx="3209789" cy="909153"/>
          </a:xfrm>
        </p:grpSpPr>
        <p:sp>
          <p:nvSpPr>
            <p:cNvPr id="122" name="TextBox 11"/>
            <p:cNvSpPr txBox="1"/>
            <p:nvPr/>
          </p:nvSpPr>
          <p:spPr>
            <a:xfrm>
              <a:off x="395684" y="3175143"/>
              <a:ext cx="2969260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sz="1600" b="1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lt"/>
                  <a:cs typeface="+mn-ea"/>
                  <a:sym typeface="+mn-lt"/>
                </a:rPr>
                <a:t>添加标题</a:t>
              </a:r>
              <a:endParaRPr kumimoji="0" 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lt"/>
                <a:cs typeface="+mn-ea"/>
                <a:sym typeface="+mn-lt"/>
              </a:endParaRPr>
            </a:p>
          </p:txBody>
        </p:sp>
        <p:sp>
          <p:nvSpPr>
            <p:cNvPr id="123" name="矩形 122"/>
            <p:cNvSpPr/>
            <p:nvPr/>
          </p:nvSpPr>
          <p:spPr>
            <a:xfrm>
              <a:off x="155155" y="3480411"/>
              <a:ext cx="3209789" cy="6038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1218565" fontAlgn="auto">
                <a:lnSpc>
                  <a:spcPts val="2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+mn-lt"/>
                  <a:sym typeface="FZHei-B01S" panose="02010601030101010101" pitchFamily="2" charset="-122"/>
                </a:rPr>
                <a:t>请在此处添加具体内容，文字尽量言简意赅，简单说明即可，不必过于繁琐，注意板面美观度。</a:t>
              </a:r>
              <a:endPara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cs typeface="+mn-ea"/>
                <a:sym typeface="FZHei-B01S" panose="02010601030101010101" pitchFamily="2" charset="-122"/>
              </a:endParaRP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1161261" y="1733813"/>
            <a:ext cx="2540077" cy="2540077"/>
          </a:xfrm>
          <a:prstGeom prst="rect">
            <a:avLst/>
          </a:prstGeom>
        </p:spPr>
      </p:pic>
      <p:pic>
        <p:nvPicPr>
          <p:cNvPr id="98" name="图片 97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8705253" y="1827526"/>
            <a:ext cx="2540077" cy="2540077"/>
          </a:xfrm>
          <a:prstGeom prst="rect">
            <a:avLst/>
          </a:prstGeom>
        </p:spPr>
      </p:pic>
      <p:pic>
        <p:nvPicPr>
          <p:cNvPr id="99" name="图片 98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4944638" y="1798792"/>
            <a:ext cx="2540077" cy="254007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15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65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15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65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150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540" y="-36783"/>
            <a:ext cx="12187592" cy="69309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图文框 4"/>
          <p:cNvSpPr/>
          <p:nvPr/>
        </p:nvSpPr>
        <p:spPr>
          <a:xfrm>
            <a:off x="353931" y="342821"/>
            <a:ext cx="11479731" cy="6172357"/>
          </a:xfrm>
          <a:prstGeom prst="frame">
            <a:avLst>
              <a:gd name="adj1" fmla="val 772"/>
            </a:avLst>
          </a:prstGeom>
          <a:gradFill flip="none" rotWithShape="1">
            <a:gsLst>
              <a:gs pos="0">
                <a:srgbClr val="FEF19F"/>
              </a:gs>
              <a:gs pos="100000">
                <a:srgbClr val="FEF19F"/>
              </a:gs>
              <a:gs pos="50000">
                <a:srgbClr val="937F3C"/>
              </a:gs>
            </a:gsLst>
            <a:lin ang="0" scaled="1"/>
            <a:tileRect/>
          </a:gradFill>
          <a:ln>
            <a:noFill/>
          </a:ln>
          <a:effectLst>
            <a:outerShdw blurRad="1016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3984410" flipH="1">
            <a:off x="216185" y="-526303"/>
            <a:ext cx="1596267" cy="1738247"/>
          </a:xfrm>
          <a:prstGeom prst="rect">
            <a:avLst/>
          </a:prstGeom>
        </p:spPr>
      </p:pic>
      <p:sp>
        <p:nvSpPr>
          <p:cNvPr id="12" name="TextBox 105"/>
          <p:cNvSpPr txBox="1">
            <a:spLocks noChangeArrowheads="1"/>
          </p:cNvSpPr>
          <p:nvPr/>
        </p:nvSpPr>
        <p:spPr bwMode="auto">
          <a:xfrm>
            <a:off x="2130238" y="554715"/>
            <a:ext cx="4237331" cy="4978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68546" tIns="34273" rIns="68546" bIns="3427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PART </a:t>
            </a: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THREE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岗位职责</a:t>
            </a:r>
            <a:endParaRPr lang="zh-CN" alt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方正字迹-子实行楷简体" panose="02000000000000000000" pitchFamily="2" charset="-122"/>
              <a:cs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703248" y="4642344"/>
            <a:ext cx="2019653" cy="1872834"/>
          </a:xfrm>
          <a:prstGeom prst="rect">
            <a:avLst/>
          </a:prstGeom>
        </p:spPr>
      </p:pic>
      <p:grpSp>
        <p:nvGrpSpPr>
          <p:cNvPr id="49" name="组合 48"/>
          <p:cNvGrpSpPr/>
          <p:nvPr/>
        </p:nvGrpSpPr>
        <p:grpSpPr>
          <a:xfrm>
            <a:off x="2019300" y="1495918"/>
            <a:ext cx="9177020" cy="4686442"/>
            <a:chOff x="2019300" y="1495918"/>
            <a:chExt cx="9177020" cy="4686442"/>
          </a:xfrm>
        </p:grpSpPr>
        <p:cxnSp>
          <p:nvCxnSpPr>
            <p:cNvPr id="43" name="Straight Connector 14"/>
            <p:cNvCxnSpPr/>
            <p:nvPr/>
          </p:nvCxnSpPr>
          <p:spPr>
            <a:xfrm>
              <a:off x="2019300" y="3436177"/>
              <a:ext cx="9177020" cy="0"/>
            </a:xfrm>
            <a:prstGeom prst="line">
              <a:avLst/>
            </a:prstGeom>
            <a:ln w="47625" cap="rnd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组合 5"/>
            <p:cNvGrpSpPr/>
            <p:nvPr/>
          </p:nvGrpSpPr>
          <p:grpSpPr>
            <a:xfrm>
              <a:off x="6305442" y="3583920"/>
              <a:ext cx="782612" cy="1882030"/>
              <a:chOff x="2557672" y="3898245"/>
              <a:chExt cx="782612" cy="1882030"/>
            </a:xfrm>
          </p:grpSpPr>
          <p:grpSp>
            <p:nvGrpSpPr>
              <p:cNvPr id="3" name="组合 2"/>
              <p:cNvGrpSpPr/>
              <p:nvPr/>
            </p:nvGrpSpPr>
            <p:grpSpPr>
              <a:xfrm>
                <a:off x="2557672" y="5070920"/>
                <a:ext cx="782612" cy="709355"/>
                <a:chOff x="668862" y="3280172"/>
                <a:chExt cx="586959" cy="532016"/>
              </a:xfrm>
            </p:grpSpPr>
            <p:grpSp>
              <p:nvGrpSpPr>
                <p:cNvPr id="9" name="组合 8"/>
                <p:cNvGrpSpPr/>
                <p:nvPr/>
              </p:nvGrpSpPr>
              <p:grpSpPr>
                <a:xfrm>
                  <a:off x="668862" y="3280172"/>
                  <a:ext cx="532016" cy="532016"/>
                  <a:chOff x="718679" y="1529729"/>
                  <a:chExt cx="1402986" cy="1402984"/>
                </a:xfrm>
              </p:grpSpPr>
              <p:sp>
                <p:nvSpPr>
                  <p:cNvPr id="11" name="椭圆 10"/>
                  <p:cNvSpPr/>
                  <p:nvPr/>
                </p:nvSpPr>
                <p:spPr>
                  <a:xfrm>
                    <a:off x="718679" y="1529729"/>
                    <a:ext cx="1402986" cy="1402984"/>
                  </a:xfrm>
                  <a:prstGeom prst="ellipse">
                    <a:avLst/>
                  </a:prstGeom>
                  <a:solidFill>
                    <a:srgbClr val="FEF19F"/>
                  </a:solidFill>
                  <a:ln>
                    <a:noFill/>
                  </a:ln>
                  <a:effectLst>
                    <a:outerShdw blurRad="50800" dist="38100" dir="13500000" algn="br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cs typeface="+mn-lt"/>
                    </a:endParaRPr>
                  </a:p>
                </p:txBody>
              </p:sp>
              <p:sp>
                <p:nvSpPr>
                  <p:cNvPr id="8" name="Rectangle 273"/>
                  <p:cNvSpPr>
                    <a:spLocks noChangeArrowheads="1"/>
                  </p:cNvSpPr>
                  <p:nvPr/>
                </p:nvSpPr>
                <p:spPr bwMode="auto">
                  <a:xfrm>
                    <a:off x="1717556" y="2327320"/>
                    <a:ext cx="1681" cy="1681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21920" tIns="60960" rIns="121920" bIns="60960" numCol="1" anchor="t" anchorCtr="0" compatLnSpc="1"/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en-US" sz="24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cs typeface="+mn-lt"/>
                    </a:endParaRPr>
                  </a:p>
                </p:txBody>
              </p:sp>
            </p:grpSp>
            <p:sp>
              <p:nvSpPr>
                <p:cNvPr id="13" name="文本框 20"/>
                <p:cNvSpPr txBox="1"/>
                <p:nvPr/>
              </p:nvSpPr>
              <p:spPr>
                <a:xfrm>
                  <a:off x="694910" y="3318510"/>
                  <a:ext cx="560911" cy="438581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en-US" altLang="zh-CN" sz="3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uLnTx/>
                      <a:uFillTx/>
                      <a:ea typeface="微软雅黑" panose="020B0503020204020204" pitchFamily="34" charset="-122"/>
                      <a:cs typeface="+mn-lt"/>
                    </a:rPr>
                    <a:t>02</a:t>
                  </a:r>
                  <a:endParaRPr kumimoji="0" lang="en-US" altLang="zh-CN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ea typeface="微软雅黑" panose="020B0503020204020204" pitchFamily="34" charset="-122"/>
                    <a:cs typeface="+mn-lt"/>
                  </a:endParaRPr>
                </a:p>
              </p:txBody>
            </p:sp>
          </p:grpSp>
          <p:cxnSp>
            <p:nvCxnSpPr>
              <p:cNvPr id="14" name="Straight Connector 24"/>
              <p:cNvCxnSpPr/>
              <p:nvPr/>
            </p:nvCxnSpPr>
            <p:spPr>
              <a:xfrm>
                <a:off x="2905760" y="3898245"/>
                <a:ext cx="0" cy="1163320"/>
              </a:xfrm>
              <a:prstGeom prst="line">
                <a:avLst/>
              </a:prstGeom>
              <a:ln w="22225" cmpd="sng">
                <a:solidFill>
                  <a:schemeClr val="tx1">
                    <a:lumMod val="75000"/>
                    <a:lumOff val="2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组合 14"/>
            <p:cNvGrpSpPr/>
            <p:nvPr/>
          </p:nvGrpSpPr>
          <p:grpSpPr>
            <a:xfrm>
              <a:off x="8103846" y="3583920"/>
              <a:ext cx="818191" cy="1022489"/>
              <a:chOff x="4371066" y="3898245"/>
              <a:chExt cx="818191" cy="1022489"/>
            </a:xfrm>
          </p:grpSpPr>
          <p:grpSp>
            <p:nvGrpSpPr>
              <p:cNvPr id="16" name="组合 15"/>
              <p:cNvGrpSpPr/>
              <p:nvPr/>
            </p:nvGrpSpPr>
            <p:grpSpPr>
              <a:xfrm>
                <a:off x="4371066" y="4172854"/>
                <a:ext cx="818191" cy="747880"/>
                <a:chOff x="654415" y="3265724"/>
                <a:chExt cx="613643" cy="560910"/>
              </a:xfrm>
            </p:grpSpPr>
            <p:grpSp>
              <p:nvGrpSpPr>
                <p:cNvPr id="17" name="组合 16"/>
                <p:cNvGrpSpPr/>
                <p:nvPr/>
              </p:nvGrpSpPr>
              <p:grpSpPr>
                <a:xfrm>
                  <a:off x="654415" y="3265724"/>
                  <a:ext cx="560911" cy="560910"/>
                  <a:chOff x="680580" y="1491630"/>
                  <a:chExt cx="1479184" cy="1479182"/>
                </a:xfrm>
              </p:grpSpPr>
              <p:grpSp>
                <p:nvGrpSpPr>
                  <p:cNvPr id="18" name="组合 17"/>
                  <p:cNvGrpSpPr/>
                  <p:nvPr/>
                </p:nvGrpSpPr>
                <p:grpSpPr>
                  <a:xfrm>
                    <a:off x="680580" y="1491630"/>
                    <a:ext cx="1479184" cy="1479182"/>
                    <a:chOff x="304800" y="673100"/>
                    <a:chExt cx="4000500" cy="4000500"/>
                  </a:xfrm>
                  <a:effectLst>
                    <a:outerShdw blurRad="444500" dist="254000" dir="8100000" algn="tr" rotWithShape="0">
                      <a:prstClr val="black">
                        <a:alpha val="50000"/>
                      </a:prstClr>
                    </a:outerShdw>
                  </a:effectLst>
                </p:grpSpPr>
                <p:sp>
                  <p:nvSpPr>
                    <p:cNvPr id="20" name="同心圆 68"/>
                    <p:cNvSpPr/>
                    <p:nvPr/>
                  </p:nvSpPr>
                  <p:spPr>
                    <a:xfrm>
                      <a:off x="304800" y="673100"/>
                      <a:ext cx="4000500" cy="4000500"/>
                    </a:xfrm>
                    <a:prstGeom prst="donut">
                      <a:avLst>
                        <a:gd name="adj" fmla="val 4879"/>
                      </a:avLst>
                    </a:prstGeom>
                    <a:no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24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ea typeface="微软雅黑" panose="020B0503020204020204" pitchFamily="34" charset="-122"/>
                        <a:cs typeface="+mn-lt"/>
                      </a:endParaRPr>
                    </a:p>
                  </p:txBody>
                </p:sp>
                <p:sp>
                  <p:nvSpPr>
                    <p:cNvPr id="21" name="椭圆 20"/>
                    <p:cNvSpPr/>
                    <p:nvPr/>
                  </p:nvSpPr>
                  <p:spPr>
                    <a:xfrm>
                      <a:off x="407841" y="776141"/>
                      <a:ext cx="3794419" cy="3794419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>
                      <a:noFill/>
                    </a:ln>
                    <a:effectLst>
                      <a:outerShdw blurRad="50800" dist="38100" dir="13500000" algn="br" rotWithShape="0">
                        <a:prstClr val="black">
                          <a:alpha val="40000"/>
                        </a:prstClr>
                      </a:out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noAutofit/>
                    </a:bodyPr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ea typeface="微软雅黑" panose="020B0503020204020204" pitchFamily="34" charset="-122"/>
                        <a:cs typeface="+mn-lt"/>
                      </a:endParaRPr>
                    </a:p>
                  </p:txBody>
                </p:sp>
              </p:grpSp>
              <p:sp>
                <p:nvSpPr>
                  <p:cNvPr id="19" name="Rectangle 273"/>
                  <p:cNvSpPr>
                    <a:spLocks noChangeArrowheads="1"/>
                  </p:cNvSpPr>
                  <p:nvPr/>
                </p:nvSpPr>
                <p:spPr bwMode="auto">
                  <a:xfrm>
                    <a:off x="1717556" y="2327320"/>
                    <a:ext cx="1681" cy="1681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21920" tIns="60960" rIns="121920" bIns="60960" numCol="1" anchor="t" anchorCtr="0" compatLnSpc="1"/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en-US" sz="24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cs typeface="+mn-lt"/>
                    </a:endParaRPr>
                  </a:p>
                </p:txBody>
              </p:sp>
            </p:grpSp>
            <p:sp>
              <p:nvSpPr>
                <p:cNvPr id="22" name="文本框 20"/>
                <p:cNvSpPr txBox="1"/>
                <p:nvPr/>
              </p:nvSpPr>
              <p:spPr>
                <a:xfrm>
                  <a:off x="697565" y="3327800"/>
                  <a:ext cx="570493" cy="438581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en-US" altLang="zh-CN" sz="3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uLnTx/>
                      <a:uFillTx/>
                      <a:ea typeface="微软雅黑" panose="020B0503020204020204" pitchFamily="34" charset="-122"/>
                      <a:cs typeface="+mn-lt"/>
                    </a:rPr>
                    <a:t>03</a:t>
                  </a:r>
                  <a:endParaRPr kumimoji="0" lang="en-US" altLang="zh-CN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ea typeface="微软雅黑" panose="020B0503020204020204" pitchFamily="34" charset="-122"/>
                    <a:cs typeface="+mn-lt"/>
                  </a:endParaRPr>
                </a:p>
              </p:txBody>
            </p:sp>
          </p:grpSp>
          <p:cxnSp>
            <p:nvCxnSpPr>
              <p:cNvPr id="23" name="Straight Connector 35"/>
              <p:cNvCxnSpPr/>
              <p:nvPr/>
            </p:nvCxnSpPr>
            <p:spPr>
              <a:xfrm>
                <a:off x="4748107" y="3898245"/>
                <a:ext cx="0" cy="269240"/>
              </a:xfrm>
              <a:prstGeom prst="line">
                <a:avLst/>
              </a:prstGeom>
              <a:ln w="22225" cmpd="sng">
                <a:solidFill>
                  <a:schemeClr val="tx1">
                    <a:lumMod val="75000"/>
                    <a:lumOff val="2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" name="Rectangle 18"/>
            <p:cNvSpPr/>
            <p:nvPr/>
          </p:nvSpPr>
          <p:spPr>
            <a:xfrm>
              <a:off x="5579135" y="1580889"/>
              <a:ext cx="2344423" cy="12147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176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lt"/>
                  <a:cs typeface="Gotham Medium"/>
                </a:rPr>
                <a:t>添加标题</a:t>
              </a:r>
              <a:endPara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lt"/>
                <a:cs typeface="Gotham Medium"/>
              </a:endParaRPr>
            </a:p>
            <a:p>
              <a:pPr lvl="0" algn="l" defTabSz="1218565" fontAlgn="auto">
                <a:lnSpc>
                  <a:spcPts val="2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+mn-lt"/>
                  <a:sym typeface="FZHei-B01S" panose="02010601030101010101" pitchFamily="2" charset="-122"/>
                </a:rPr>
                <a:t>请在此处添加具体内容，文字尽量言简意赅，简单说明即可，不必过于繁琐，注意板面美观度。</a:t>
              </a: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lt"/>
                <a:cs typeface="Gotham Light"/>
              </a:endParaRPr>
            </a:p>
          </p:txBody>
        </p:sp>
        <p:sp>
          <p:nvSpPr>
            <p:cNvPr id="25" name="Rectangle 19"/>
            <p:cNvSpPr/>
            <p:nvPr/>
          </p:nvSpPr>
          <p:spPr>
            <a:xfrm>
              <a:off x="7088505" y="4967605"/>
              <a:ext cx="2440305" cy="12147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176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lt"/>
                  <a:cs typeface="Gotham Medium"/>
                </a:rPr>
                <a:t>添加标题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lt"/>
                <a:cs typeface="Gotham Medium"/>
              </a:endParaRPr>
            </a:p>
            <a:p>
              <a:pPr lvl="0" algn="l" defTabSz="1218565" fontAlgn="auto">
                <a:lnSpc>
                  <a:spcPts val="2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+mn-lt"/>
                  <a:sym typeface="FZHei-B01S" panose="02010601030101010101" pitchFamily="2" charset="-122"/>
                </a:rPr>
                <a:t>请在此处添加具体内容，文字尽量言简意赅，简单说明即可，不必过于繁琐，注意板面美观度。</a:t>
              </a:r>
              <a:endPara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lt"/>
                <a:cs typeface="Gotham Light"/>
              </a:endParaRPr>
            </a:p>
          </p:txBody>
        </p:sp>
        <p:sp>
          <p:nvSpPr>
            <p:cNvPr id="26" name="Rectangle 33"/>
            <p:cNvSpPr/>
            <p:nvPr/>
          </p:nvSpPr>
          <p:spPr>
            <a:xfrm>
              <a:off x="8956465" y="3634085"/>
              <a:ext cx="2239855" cy="12147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176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lt"/>
                  <a:cs typeface="Gotham Medium"/>
                </a:rPr>
                <a:t>添加标题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lt"/>
                <a:cs typeface="Gotham Medium"/>
              </a:endParaRPr>
            </a:p>
            <a:p>
              <a:pPr lvl="0" algn="l" defTabSz="1218565" fontAlgn="auto">
                <a:lnSpc>
                  <a:spcPts val="2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+mn-lt"/>
                  <a:sym typeface="FZHei-B01S" panose="02010601030101010101" pitchFamily="2" charset="-122"/>
                </a:rPr>
                <a:t>请在此处添加具体内容，文字尽量言简意赅，简单说明即可，不必过于繁琐，注意板面美观度</a:t>
              </a: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+mn-lt"/>
                  <a:sym typeface="FZHei-B01S" panose="02010601030101010101" pitchFamily="2" charset="-122"/>
                </a:rPr>
                <a:t>。</a:t>
              </a:r>
              <a:endPara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lt"/>
                <a:cs typeface="Gotham Light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4752764" y="1495918"/>
              <a:ext cx="747881" cy="1830616"/>
              <a:chOff x="1019984" y="1810243"/>
              <a:chExt cx="747881" cy="1830616"/>
            </a:xfrm>
          </p:grpSpPr>
          <p:cxnSp>
            <p:nvCxnSpPr>
              <p:cNvPr id="28" name="Straight Connector 23"/>
              <p:cNvCxnSpPr/>
              <p:nvPr/>
            </p:nvCxnSpPr>
            <p:spPr>
              <a:xfrm>
                <a:off x="1395307" y="2555432"/>
                <a:ext cx="0" cy="1085427"/>
              </a:xfrm>
              <a:prstGeom prst="line">
                <a:avLst/>
              </a:prstGeom>
              <a:ln w="22225" cmpd="sng">
                <a:solidFill>
                  <a:schemeClr val="tx1">
                    <a:lumMod val="75000"/>
                    <a:lumOff val="2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9" name="组合 28"/>
              <p:cNvGrpSpPr/>
              <p:nvPr/>
            </p:nvGrpSpPr>
            <p:grpSpPr>
              <a:xfrm>
                <a:off x="1019984" y="1810243"/>
                <a:ext cx="747881" cy="747880"/>
                <a:chOff x="654415" y="3265724"/>
                <a:chExt cx="560911" cy="560910"/>
              </a:xfrm>
            </p:grpSpPr>
            <p:grpSp>
              <p:nvGrpSpPr>
                <p:cNvPr id="30" name="组合 29"/>
                <p:cNvGrpSpPr/>
                <p:nvPr/>
              </p:nvGrpSpPr>
              <p:grpSpPr>
                <a:xfrm>
                  <a:off x="654415" y="3265724"/>
                  <a:ext cx="560911" cy="560910"/>
                  <a:chOff x="680581" y="1491628"/>
                  <a:chExt cx="1479185" cy="1479181"/>
                </a:xfrm>
              </p:grpSpPr>
              <p:grpSp>
                <p:nvGrpSpPr>
                  <p:cNvPr id="31" name="组合 30"/>
                  <p:cNvGrpSpPr/>
                  <p:nvPr/>
                </p:nvGrpSpPr>
                <p:grpSpPr>
                  <a:xfrm>
                    <a:off x="680581" y="1491628"/>
                    <a:ext cx="1479185" cy="1479181"/>
                    <a:chOff x="304803" y="673096"/>
                    <a:chExt cx="4000503" cy="4000498"/>
                  </a:xfrm>
                  <a:effectLst>
                    <a:outerShdw blurRad="444500" dist="254000" dir="8100000" algn="tr" rotWithShape="0">
                      <a:prstClr val="black">
                        <a:alpha val="50000"/>
                      </a:prstClr>
                    </a:outerShdw>
                  </a:effectLst>
                </p:grpSpPr>
                <p:sp>
                  <p:nvSpPr>
                    <p:cNvPr id="32" name="同心圆 92"/>
                    <p:cNvSpPr/>
                    <p:nvPr/>
                  </p:nvSpPr>
                  <p:spPr>
                    <a:xfrm>
                      <a:off x="304803" y="673096"/>
                      <a:ext cx="4000503" cy="4000498"/>
                    </a:xfrm>
                    <a:prstGeom prst="donut">
                      <a:avLst>
                        <a:gd name="adj" fmla="val 4879"/>
                      </a:avLst>
                    </a:prstGeom>
                    <a:no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24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ea typeface="微软雅黑" panose="020B0503020204020204" pitchFamily="34" charset="-122"/>
                        <a:cs typeface="+mn-lt"/>
                      </a:endParaRPr>
                    </a:p>
                  </p:txBody>
                </p:sp>
                <p:sp>
                  <p:nvSpPr>
                    <p:cNvPr id="33" name="椭圆 32"/>
                    <p:cNvSpPr/>
                    <p:nvPr/>
                  </p:nvSpPr>
                  <p:spPr>
                    <a:xfrm>
                      <a:off x="407841" y="776141"/>
                      <a:ext cx="3794419" cy="3794419"/>
                    </a:xfrm>
                    <a:prstGeom prst="ellipse">
                      <a:avLst/>
                    </a:prstGeom>
                    <a:solidFill>
                      <a:srgbClr val="A3C8BD"/>
                    </a:solidFill>
                    <a:ln>
                      <a:noFill/>
                    </a:ln>
                    <a:effectLst>
                      <a:outerShdw blurRad="50800" dist="38100" dir="13500000" algn="br" rotWithShape="0">
                        <a:prstClr val="black">
                          <a:alpha val="40000"/>
                        </a:prstClr>
                      </a:out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noAutofit/>
                    </a:bodyPr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ea typeface="微软雅黑" panose="020B0503020204020204" pitchFamily="34" charset="-122"/>
                        <a:cs typeface="+mn-lt"/>
                      </a:endParaRPr>
                    </a:p>
                  </p:txBody>
                </p:sp>
              </p:grpSp>
              <p:sp>
                <p:nvSpPr>
                  <p:cNvPr id="34" name="Rectangle 273"/>
                  <p:cNvSpPr>
                    <a:spLocks noChangeArrowheads="1"/>
                  </p:cNvSpPr>
                  <p:nvPr/>
                </p:nvSpPr>
                <p:spPr bwMode="auto">
                  <a:xfrm>
                    <a:off x="1717556" y="2327320"/>
                    <a:ext cx="1681" cy="1681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21920" tIns="60960" rIns="121920" bIns="60960" numCol="1" anchor="t" anchorCtr="0" compatLnSpc="1"/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en-US" sz="24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cs typeface="+mn-lt"/>
                    </a:endParaRPr>
                  </a:p>
                </p:txBody>
              </p:sp>
            </p:grpSp>
            <p:sp>
              <p:nvSpPr>
                <p:cNvPr id="35" name="文本框 20"/>
                <p:cNvSpPr txBox="1"/>
                <p:nvPr/>
              </p:nvSpPr>
              <p:spPr>
                <a:xfrm>
                  <a:off x="682728" y="3318594"/>
                  <a:ext cx="504284" cy="438581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en-US" altLang="zh-CN" sz="3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uLnTx/>
                      <a:uFillTx/>
                      <a:ea typeface="微软雅黑" panose="020B0503020204020204" pitchFamily="34" charset="-122"/>
                      <a:cs typeface="+mn-lt"/>
                    </a:rPr>
                    <a:t>01</a:t>
                  </a:r>
                  <a:endParaRPr kumimoji="0" lang="en-US" altLang="zh-CN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ea typeface="微软雅黑" panose="020B0503020204020204" pitchFamily="34" charset="-122"/>
                    <a:cs typeface="+mn-lt"/>
                  </a:endParaRPr>
                </a:p>
              </p:txBody>
            </p:sp>
          </p:grpSp>
        </p:grpSp>
        <p:grpSp>
          <p:nvGrpSpPr>
            <p:cNvPr id="36" name="组合 35"/>
            <p:cNvGrpSpPr>
              <a:grpSpLocks noChangeAspect="1"/>
            </p:cNvGrpSpPr>
            <p:nvPr/>
          </p:nvGrpSpPr>
          <p:grpSpPr>
            <a:xfrm>
              <a:off x="8300527" y="3263227"/>
              <a:ext cx="384497" cy="384000"/>
              <a:chOff x="2097688" y="3956966"/>
              <a:chExt cx="2446337" cy="2443163"/>
            </a:xfrm>
            <a:solidFill>
              <a:schemeClr val="accent3"/>
            </a:solidFill>
          </p:grpSpPr>
          <p:sp>
            <p:nvSpPr>
              <p:cNvPr id="37" name="Oval 52"/>
              <p:cNvSpPr>
                <a:spLocks noChangeArrowheads="1"/>
              </p:cNvSpPr>
              <p:nvPr/>
            </p:nvSpPr>
            <p:spPr bwMode="auto">
              <a:xfrm>
                <a:off x="2097688" y="3956966"/>
                <a:ext cx="2446337" cy="2443163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微软雅黑" panose="020B0503020204020204" pitchFamily="34" charset="-122"/>
                  <a:cs typeface="+mn-lt"/>
                </a:endParaRPr>
              </a:p>
            </p:txBody>
          </p:sp>
          <p:sp>
            <p:nvSpPr>
              <p:cNvPr id="38" name="Oval 62"/>
              <p:cNvSpPr>
                <a:spLocks noChangeArrowheads="1"/>
              </p:cNvSpPr>
              <p:nvPr/>
            </p:nvSpPr>
            <p:spPr bwMode="auto">
              <a:xfrm>
                <a:off x="2184217" y="4033561"/>
                <a:ext cx="2284409" cy="2284417"/>
              </a:xfrm>
              <a:prstGeom prst="ellipse">
                <a:avLst/>
              </a:prstGeom>
              <a:solidFill>
                <a:srgbClr val="FF5050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微软雅黑" panose="020B0503020204020204" pitchFamily="34" charset="-122"/>
                  <a:cs typeface="+mn-lt"/>
                </a:endParaRPr>
              </a:p>
            </p:txBody>
          </p:sp>
        </p:grpSp>
        <p:sp>
          <p:nvSpPr>
            <p:cNvPr id="41" name="Oval 62"/>
            <p:cNvSpPr>
              <a:spLocks noChangeArrowheads="1"/>
            </p:cNvSpPr>
            <p:nvPr/>
          </p:nvSpPr>
          <p:spPr bwMode="auto">
            <a:xfrm>
              <a:off x="6474006" y="3268467"/>
              <a:ext cx="359047" cy="359049"/>
            </a:xfrm>
            <a:prstGeom prst="ellipse">
              <a:avLst/>
            </a:prstGeom>
            <a:solidFill>
              <a:srgbClr val="FEF19F"/>
            </a:solidFill>
            <a:ln>
              <a:solidFill>
                <a:srgbClr val="FEF19F"/>
              </a:solidFill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  <p:grpSp>
          <p:nvGrpSpPr>
            <p:cNvPr id="42" name="组合 41"/>
            <p:cNvGrpSpPr>
              <a:grpSpLocks noChangeAspect="1"/>
            </p:cNvGrpSpPr>
            <p:nvPr/>
          </p:nvGrpSpPr>
          <p:grpSpPr>
            <a:xfrm>
              <a:off x="4922612" y="3263227"/>
              <a:ext cx="384497" cy="384000"/>
              <a:chOff x="2097688" y="3956966"/>
              <a:chExt cx="2446337" cy="2443163"/>
            </a:xfrm>
            <a:solidFill>
              <a:srgbClr val="A3C8BD"/>
            </a:solidFill>
          </p:grpSpPr>
          <p:sp>
            <p:nvSpPr>
              <p:cNvPr id="44" name="Oval 52"/>
              <p:cNvSpPr>
                <a:spLocks noChangeArrowheads="1"/>
              </p:cNvSpPr>
              <p:nvPr/>
            </p:nvSpPr>
            <p:spPr bwMode="auto">
              <a:xfrm>
                <a:off x="2097688" y="3956966"/>
                <a:ext cx="2446337" cy="2443163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微软雅黑" panose="020B0503020204020204" pitchFamily="34" charset="-122"/>
                  <a:cs typeface="+mn-lt"/>
                </a:endParaRPr>
              </a:p>
            </p:txBody>
          </p:sp>
          <p:sp>
            <p:nvSpPr>
              <p:cNvPr id="45" name="Oval 62"/>
              <p:cNvSpPr>
                <a:spLocks noChangeArrowheads="1"/>
              </p:cNvSpPr>
              <p:nvPr/>
            </p:nvSpPr>
            <p:spPr bwMode="auto">
              <a:xfrm>
                <a:off x="2184217" y="4033561"/>
                <a:ext cx="2284409" cy="2284417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微软雅黑" panose="020B0503020204020204" pitchFamily="34" charset="-122"/>
                  <a:cs typeface="+mn-lt"/>
                </a:endParaRPr>
              </a:p>
            </p:txBody>
          </p:sp>
        </p:grpSp>
      </p:grpSp>
      <p:pic>
        <p:nvPicPr>
          <p:cNvPr id="47" name="图片 4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222156" y="1226095"/>
            <a:ext cx="2700357" cy="510577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15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65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15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72978"/>
            <a:ext cx="12187592" cy="69309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图文框 4"/>
          <p:cNvSpPr/>
          <p:nvPr/>
        </p:nvSpPr>
        <p:spPr>
          <a:xfrm>
            <a:off x="353931" y="342821"/>
            <a:ext cx="11479731" cy="6172357"/>
          </a:xfrm>
          <a:prstGeom prst="frame">
            <a:avLst>
              <a:gd name="adj1" fmla="val 772"/>
            </a:avLst>
          </a:prstGeom>
          <a:gradFill flip="none" rotWithShape="1">
            <a:gsLst>
              <a:gs pos="0">
                <a:srgbClr val="FEF19F"/>
              </a:gs>
              <a:gs pos="100000">
                <a:srgbClr val="FEF19F"/>
              </a:gs>
              <a:gs pos="50000">
                <a:srgbClr val="937F3C"/>
              </a:gs>
            </a:gsLst>
            <a:lin ang="0" scaled="1"/>
            <a:tileRect/>
          </a:gradFill>
          <a:ln>
            <a:noFill/>
          </a:ln>
          <a:effectLst>
            <a:outerShdw blurRad="1016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3984410" flipH="1">
            <a:off x="216185" y="-526303"/>
            <a:ext cx="1596267" cy="1738247"/>
          </a:xfrm>
          <a:prstGeom prst="rect">
            <a:avLst/>
          </a:prstGeom>
        </p:spPr>
      </p:pic>
      <p:sp>
        <p:nvSpPr>
          <p:cNvPr id="12" name="TextBox 105"/>
          <p:cNvSpPr txBox="1">
            <a:spLocks noChangeArrowheads="1"/>
          </p:cNvSpPr>
          <p:nvPr/>
        </p:nvSpPr>
        <p:spPr bwMode="auto">
          <a:xfrm>
            <a:off x="2130238" y="554715"/>
            <a:ext cx="4237331" cy="4978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68546" tIns="34273" rIns="68546" bIns="3427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PART </a:t>
            </a: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THREE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岗位职责</a:t>
            </a:r>
            <a:endParaRPr lang="zh-CN" alt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方正字迹-子实行楷简体" panose="02000000000000000000" pitchFamily="2" charset="-122"/>
              <a:cs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703248" y="4642344"/>
            <a:ext cx="2019653" cy="187283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348819" y="2170947"/>
            <a:ext cx="3941857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lt"/>
                <a:cs typeface="Gotham Medium"/>
                <a:sym typeface="+mn-ea"/>
              </a:rPr>
              <a:t>添加标题</a:t>
            </a:r>
            <a:endParaRPr kumimoji="1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lt"/>
              <a:cs typeface="Gotham Medium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407108" y="2713158"/>
            <a:ext cx="3941857" cy="603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1218565" fontAlgn="auto">
              <a:lnSpc>
                <a:spcPts val="2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请在此处添加具体内容，文字尽量言简意赅，简单说明即可，不必过于繁琐，注意板面美观度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。</a:t>
            </a:r>
            <a:endParaRPr kumimoji="1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805C2F"/>
              </a:solidFill>
              <a:effectLst/>
              <a:uLnTx/>
              <a:uFillTx/>
              <a:ea typeface="站酷快乐体2016修订版" panose="02010600030101010101" pitchFamily="2" charset="-122"/>
              <a:cs typeface="站酷快乐体2016修订版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308558" y="2176727"/>
            <a:ext cx="3941857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lt"/>
                <a:cs typeface="Gotham Medium"/>
                <a:sym typeface="+mn-ea"/>
              </a:rPr>
              <a:t>添加标题</a:t>
            </a:r>
            <a:endParaRPr kumimoji="1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lt"/>
              <a:cs typeface="Gotham Medium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408978" y="2713158"/>
            <a:ext cx="3941857" cy="603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1218565" fontAlgn="auto">
              <a:lnSpc>
                <a:spcPts val="2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kumimoji="1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cs typeface="站酷快乐体2016修订版" panose="02010600030101010101" pitchFamily="2" charset="-122"/>
              <a:sym typeface="FZHei-B01S" panose="02010601030101010101" pitchFamily="2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341477" y="1549848"/>
            <a:ext cx="2074990" cy="293743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407108" y="3651293"/>
            <a:ext cx="3066959" cy="1287083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7402315" y="4007399"/>
            <a:ext cx="2633472" cy="52120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15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65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65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65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65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65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15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65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12" grpId="0"/>
      <p:bldP spid="6" grpId="0"/>
      <p:bldP spid="8" grpId="0"/>
      <p:bldP spid="9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72978"/>
            <a:ext cx="12187592" cy="69309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图文框 4"/>
          <p:cNvSpPr/>
          <p:nvPr/>
        </p:nvSpPr>
        <p:spPr>
          <a:xfrm>
            <a:off x="353931" y="342821"/>
            <a:ext cx="11479731" cy="6172357"/>
          </a:xfrm>
          <a:prstGeom prst="frame">
            <a:avLst>
              <a:gd name="adj1" fmla="val 772"/>
            </a:avLst>
          </a:prstGeom>
          <a:gradFill flip="none" rotWithShape="1">
            <a:gsLst>
              <a:gs pos="0">
                <a:srgbClr val="FEF19F"/>
              </a:gs>
              <a:gs pos="100000">
                <a:srgbClr val="FEF19F"/>
              </a:gs>
              <a:gs pos="50000">
                <a:srgbClr val="937F3C"/>
              </a:gs>
            </a:gsLst>
            <a:lin ang="0" scaled="1"/>
            <a:tileRect/>
          </a:gradFill>
          <a:ln>
            <a:noFill/>
          </a:ln>
          <a:effectLst>
            <a:outerShdw blurRad="1016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3984410" flipH="1">
            <a:off x="216185" y="-526303"/>
            <a:ext cx="1596267" cy="1738247"/>
          </a:xfrm>
          <a:prstGeom prst="rect">
            <a:avLst/>
          </a:prstGeom>
        </p:spPr>
      </p:pic>
      <p:sp>
        <p:nvSpPr>
          <p:cNvPr id="12" name="TextBox 105"/>
          <p:cNvSpPr txBox="1">
            <a:spLocks noChangeArrowheads="1"/>
          </p:cNvSpPr>
          <p:nvPr/>
        </p:nvSpPr>
        <p:spPr bwMode="auto">
          <a:xfrm>
            <a:off x="2130238" y="554715"/>
            <a:ext cx="4237331" cy="4978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68546" tIns="34273" rIns="68546" bIns="3427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PART </a:t>
            </a: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THREE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岗位职责</a:t>
            </a:r>
            <a:endParaRPr lang="zh-CN" alt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方正字迹-子实行楷简体" panose="02000000000000000000" pitchFamily="2" charset="-122"/>
              <a:cs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703248" y="4642344"/>
            <a:ext cx="2019653" cy="1872834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1701700" y="5115713"/>
            <a:ext cx="2056297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lt"/>
                <a:cs typeface="Gotham Medium"/>
                <a:sym typeface="+mn-ea"/>
              </a:rPr>
              <a:t>添加标题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lt"/>
              <a:cs typeface="Gotham Medium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024093" y="1572621"/>
            <a:ext cx="4876852" cy="603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 defTabSz="1218565">
              <a:lnSpc>
                <a:spcPts val="2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ea typeface="+mn-lt"/>
              <a:sym typeface="FZHei-B01S" panose="02010601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024093" y="3088366"/>
            <a:ext cx="4876852" cy="603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 defTabSz="1218565">
              <a:lnSpc>
                <a:spcPts val="2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ea typeface="+mn-lt"/>
              <a:sym typeface="FZHei-B01S" panose="02010601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024093" y="4638401"/>
            <a:ext cx="4876852" cy="603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 defTabSz="1218565" fontAlgn="auto">
              <a:lnSpc>
                <a:spcPts val="2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kumimoji="1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cs typeface="站酷快乐体2016修订版" panose="02010600030101010101" pitchFamily="2" charset="-122"/>
              <a:sym typeface="FZHei-B01S" panose="02010601030101010101" pitchFamily="2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860843" y="1505419"/>
            <a:ext cx="1232953" cy="986572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915262" y="4447057"/>
            <a:ext cx="1232953" cy="986572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955706" y="2913020"/>
            <a:ext cx="1232953" cy="986572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058409" y="2085575"/>
            <a:ext cx="3342881" cy="301179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15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650"/>
                            </p:stCondLst>
                            <p:childTnLst>
                              <p:par>
                                <p:cTn id="2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150"/>
                            </p:stCondLst>
                            <p:childTnLst>
                              <p:par>
                                <p:cTn id="3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65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15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15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15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12" grpId="0"/>
      <p:bldP spid="16" grpId="0"/>
      <p:bldP spid="2" grpId="0"/>
      <p:bldP spid="3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72978"/>
            <a:ext cx="12187592" cy="69309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图文框 4"/>
          <p:cNvSpPr/>
          <p:nvPr/>
        </p:nvSpPr>
        <p:spPr>
          <a:xfrm>
            <a:off x="353931" y="342821"/>
            <a:ext cx="11479731" cy="6172357"/>
          </a:xfrm>
          <a:prstGeom prst="frame">
            <a:avLst>
              <a:gd name="adj1" fmla="val 772"/>
            </a:avLst>
          </a:prstGeom>
          <a:gradFill flip="none" rotWithShape="1">
            <a:gsLst>
              <a:gs pos="0">
                <a:srgbClr val="FEF19F"/>
              </a:gs>
              <a:gs pos="100000">
                <a:srgbClr val="FEF19F"/>
              </a:gs>
              <a:gs pos="50000">
                <a:srgbClr val="937F3C"/>
              </a:gs>
            </a:gsLst>
            <a:lin ang="0" scaled="1"/>
            <a:tileRect/>
          </a:gradFill>
          <a:ln>
            <a:noFill/>
          </a:ln>
          <a:effectLst>
            <a:outerShdw blurRad="1016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20818854" flipH="1">
            <a:off x="-661462" y="1493265"/>
            <a:ext cx="4661673" cy="5076307"/>
          </a:xfrm>
          <a:prstGeom prst="rect">
            <a:avLst/>
          </a:prstGeom>
        </p:spPr>
      </p:pic>
      <p:grpSp>
        <p:nvGrpSpPr>
          <p:cNvPr id="21" name="组合 20"/>
          <p:cNvGrpSpPr/>
          <p:nvPr/>
        </p:nvGrpSpPr>
        <p:grpSpPr>
          <a:xfrm>
            <a:off x="4405067" y="2283909"/>
            <a:ext cx="951443" cy="2485094"/>
            <a:chOff x="3712669" y="2403982"/>
            <a:chExt cx="951663" cy="2485669"/>
          </a:xfrm>
        </p:grpSpPr>
        <p:sp>
          <p:nvSpPr>
            <p:cNvPr id="23" name="TextBox 105"/>
            <p:cNvSpPr txBox="1">
              <a:spLocks noChangeArrowheads="1"/>
            </p:cNvSpPr>
            <p:nvPr/>
          </p:nvSpPr>
          <p:spPr bwMode="auto">
            <a:xfrm>
              <a:off x="4036172" y="2403982"/>
              <a:ext cx="628160" cy="24856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eaVert" wrap="square" lIns="68546" tIns="34273" rIns="68546" bIns="34273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200" b="1" spc="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字迹-子实行楷简体" panose="02000000000000000000" pitchFamily="2" charset="-122"/>
                  <a:ea typeface="方正字迹-子实行楷简体" panose="02000000000000000000" pitchFamily="2" charset="-122"/>
                </a:rPr>
                <a:t>目标规划</a:t>
              </a:r>
              <a:endParaRPr lang="zh-CN" altLang="en-US" sz="32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字迹-子实行楷简体" panose="02000000000000000000" pitchFamily="2" charset="-122"/>
                <a:ea typeface="方正字迹-子实行楷简体" panose="02000000000000000000" pitchFamily="2" charset="-122"/>
              </a:endParaRPr>
            </a:p>
          </p:txBody>
        </p:sp>
        <p:sp>
          <p:nvSpPr>
            <p:cNvPr id="24" name="TextBox 105"/>
            <p:cNvSpPr txBox="1">
              <a:spLocks noChangeArrowheads="1"/>
            </p:cNvSpPr>
            <p:nvPr/>
          </p:nvSpPr>
          <p:spPr bwMode="auto">
            <a:xfrm>
              <a:off x="3712669" y="2623681"/>
              <a:ext cx="443333" cy="174817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eaVert" wrap="square" lIns="68546" tIns="34273" rIns="68546" bIns="34273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b="1" spc="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字迹-子实行楷简体" panose="02000000000000000000" pitchFamily="2" charset="-122"/>
                  <a:ea typeface="方正字迹-子实行楷简体" panose="02000000000000000000" pitchFamily="2" charset="-122"/>
                </a:rPr>
                <a:t>PART </a:t>
              </a:r>
              <a:r>
                <a:rPr lang="en-US" sz="2000" b="1" spc="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字迹-子实行楷简体" panose="02000000000000000000" pitchFamily="2" charset="-122"/>
                  <a:ea typeface="方正字迹-子实行楷简体" panose="02000000000000000000" pitchFamily="2" charset="-122"/>
                </a:rPr>
                <a:t>FOUR</a:t>
              </a:r>
              <a:endParaRPr lang="en-US" sz="2000" b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字迹-子实行楷简体" panose="02000000000000000000" pitchFamily="2" charset="-122"/>
                <a:ea typeface="方正字迹-子实行楷简体" panose="02000000000000000000" pitchFamily="2" charset="-122"/>
              </a:endParaRPr>
            </a:p>
          </p:txBody>
        </p:sp>
      </p:grpSp>
      <p:sp>
        <p:nvSpPr>
          <p:cNvPr id="25" name="TextBox 13"/>
          <p:cNvSpPr txBox="1"/>
          <p:nvPr/>
        </p:nvSpPr>
        <p:spPr>
          <a:xfrm>
            <a:off x="5355132" y="1968092"/>
            <a:ext cx="738664" cy="338227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200" b="1" spc="225" dirty="0">
                <a:solidFill>
                  <a:schemeClr val="tx1">
                    <a:lumMod val="95000"/>
                    <a:lumOff val="5000"/>
                  </a:schemeClr>
                </a:solidFill>
                <a:latin typeface="方正字迹-子实行楷简体" panose="02000000000000000000" pitchFamily="2" charset="-122"/>
                <a:ea typeface="方正字迹-子实行楷简体" panose="02000000000000000000" pitchFamily="2" charset="-122"/>
              </a:rPr>
              <a:t>请在此处添加具体内容，文字尽量言简意赅简单说明即可，不必过于繁琐，注意版面美观度。</a:t>
            </a:r>
            <a:endParaRPr lang="zh-CN" altLang="en-US" sz="1200" b="1" spc="225" dirty="0">
              <a:solidFill>
                <a:schemeClr val="tx1">
                  <a:lumMod val="95000"/>
                  <a:lumOff val="5000"/>
                </a:schemeClr>
              </a:solidFill>
              <a:latin typeface="方正字迹-子实行楷简体" panose="02000000000000000000" pitchFamily="2" charset="-122"/>
              <a:ea typeface="方正字迹-子实行楷简体" panose="020000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477236" y="803282"/>
            <a:ext cx="3963030" cy="57118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72978"/>
            <a:ext cx="12187592" cy="69309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图文框 4"/>
          <p:cNvSpPr/>
          <p:nvPr/>
        </p:nvSpPr>
        <p:spPr>
          <a:xfrm>
            <a:off x="353931" y="342821"/>
            <a:ext cx="11479731" cy="6172357"/>
          </a:xfrm>
          <a:prstGeom prst="frame">
            <a:avLst>
              <a:gd name="adj1" fmla="val 772"/>
            </a:avLst>
          </a:prstGeom>
          <a:gradFill flip="none" rotWithShape="1">
            <a:gsLst>
              <a:gs pos="0">
                <a:srgbClr val="FEF19F"/>
              </a:gs>
              <a:gs pos="100000">
                <a:srgbClr val="FEF19F"/>
              </a:gs>
              <a:gs pos="50000">
                <a:srgbClr val="937F3C"/>
              </a:gs>
            </a:gsLst>
            <a:lin ang="0" scaled="1"/>
            <a:tileRect/>
          </a:gradFill>
          <a:ln>
            <a:noFill/>
          </a:ln>
          <a:effectLst>
            <a:outerShdw blurRad="1016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3984410" flipH="1">
            <a:off x="216185" y="-526303"/>
            <a:ext cx="1596267" cy="1738247"/>
          </a:xfrm>
          <a:prstGeom prst="rect">
            <a:avLst/>
          </a:prstGeom>
        </p:spPr>
      </p:pic>
      <p:sp>
        <p:nvSpPr>
          <p:cNvPr id="12" name="TextBox 105"/>
          <p:cNvSpPr txBox="1">
            <a:spLocks noChangeArrowheads="1"/>
          </p:cNvSpPr>
          <p:nvPr/>
        </p:nvSpPr>
        <p:spPr bwMode="auto">
          <a:xfrm>
            <a:off x="2130238" y="554715"/>
            <a:ext cx="4237331" cy="4978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68546" tIns="34273" rIns="68546" bIns="3427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PART </a:t>
            </a: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FOUR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目标规划</a:t>
            </a:r>
            <a:endParaRPr lang="zh-CN" alt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方正字迹-子实行楷简体" panose="02000000000000000000" pitchFamily="2" charset="-122"/>
              <a:cs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703248" y="4642344"/>
            <a:ext cx="2019653" cy="1872834"/>
          </a:xfrm>
          <a:prstGeom prst="rect">
            <a:avLst/>
          </a:prstGeom>
        </p:spPr>
      </p:pic>
      <p:grpSp>
        <p:nvGrpSpPr>
          <p:cNvPr id="23" name="组合 22"/>
          <p:cNvGrpSpPr/>
          <p:nvPr/>
        </p:nvGrpSpPr>
        <p:grpSpPr>
          <a:xfrm>
            <a:off x="1343609" y="1822547"/>
            <a:ext cx="2016386" cy="2088067"/>
            <a:chOff x="1343609" y="1822547"/>
            <a:chExt cx="2016386" cy="2088067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181032">
              <a:off x="1343609" y="1824625"/>
              <a:ext cx="2016386" cy="2085989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1614325" y="1822547"/>
              <a:ext cx="468834" cy="554787"/>
            </a:xfrm>
            <a:prstGeom prst="rect">
              <a:avLst/>
            </a:prstGeom>
          </p:spPr>
        </p:pic>
        <p:sp>
          <p:nvSpPr>
            <p:cNvPr id="3" name="文本框 2"/>
            <p:cNvSpPr txBox="1"/>
            <p:nvPr/>
          </p:nvSpPr>
          <p:spPr>
            <a:xfrm>
              <a:off x="1826164" y="2542397"/>
              <a:ext cx="1260646" cy="829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4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lt"/>
                  <a:cs typeface="Gotham Medium"/>
                  <a:sym typeface="+mn-ea"/>
                </a:rPr>
                <a:t>添加</a:t>
              </a:r>
              <a:endParaRPr lang="zh-CN" altLang="en-US" sz="24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lt"/>
                <a:cs typeface="Gotham Medium"/>
                <a:sym typeface="+mn-ea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4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lt"/>
                  <a:cs typeface="Gotham Medium"/>
                  <a:sym typeface="+mn-ea"/>
                </a:rPr>
                <a:t>标题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ea typeface="站酷快乐体2016修订版" panose="02010600030101010101" pitchFamily="2" charset="-122"/>
                <a:cs typeface="+mn-cs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875525" y="1822547"/>
            <a:ext cx="2016386" cy="2088067"/>
            <a:chOff x="3875525" y="1822547"/>
            <a:chExt cx="2016386" cy="2088067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181032">
              <a:off x="3875525" y="1824625"/>
              <a:ext cx="2016386" cy="2085989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4146241" y="1822547"/>
              <a:ext cx="468834" cy="554787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4358080" y="2542397"/>
              <a:ext cx="1260646" cy="829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4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lt"/>
                  <a:cs typeface="Gotham Medium"/>
                  <a:sym typeface="+mn-ea"/>
                </a:rPr>
                <a:t>添加</a:t>
              </a:r>
              <a:endParaRPr lang="zh-CN" altLang="en-US" sz="24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lt"/>
                <a:cs typeface="Gotham Medium"/>
                <a:sym typeface="+mn-ea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4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lt"/>
                  <a:cs typeface="Gotham Medium"/>
                  <a:sym typeface="+mn-ea"/>
                </a:rPr>
                <a:t>标题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ea typeface="站酷快乐体2016修订版" panose="02010600030101010101" pitchFamily="2" charset="-122"/>
                <a:cs typeface="+mn-cs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284539" y="1822547"/>
            <a:ext cx="2016386" cy="2088067"/>
            <a:chOff x="6284539" y="1822547"/>
            <a:chExt cx="2016386" cy="2088067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181032">
              <a:off x="6284539" y="1824625"/>
              <a:ext cx="2016386" cy="2085989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6555255" y="1822547"/>
              <a:ext cx="468834" cy="554787"/>
            </a:xfrm>
            <a:prstGeom prst="rect">
              <a:avLst/>
            </a:prstGeom>
          </p:spPr>
        </p:pic>
        <p:sp>
          <p:nvSpPr>
            <p:cNvPr id="16" name="文本框 15"/>
            <p:cNvSpPr txBox="1"/>
            <p:nvPr/>
          </p:nvSpPr>
          <p:spPr>
            <a:xfrm>
              <a:off x="6767094" y="2542397"/>
              <a:ext cx="1260646" cy="829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4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lt"/>
                  <a:cs typeface="Gotham Medium"/>
                  <a:sym typeface="+mn-ea"/>
                </a:rPr>
                <a:t>添加</a:t>
              </a:r>
              <a:endParaRPr lang="zh-CN" altLang="en-US" sz="24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lt"/>
                <a:cs typeface="Gotham Medium"/>
                <a:sym typeface="+mn-ea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4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lt"/>
                  <a:cs typeface="Gotham Medium"/>
                  <a:sym typeface="+mn-ea"/>
                </a:rPr>
                <a:t>标题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ea typeface="站酷快乐体2016修订版" panose="02010600030101010101" pitchFamily="2" charset="-122"/>
                <a:cs typeface="+mn-cs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8838554" y="1822547"/>
            <a:ext cx="2016386" cy="2088067"/>
            <a:chOff x="8838554" y="1822547"/>
            <a:chExt cx="2016386" cy="2088067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181032">
              <a:off x="8838554" y="1824625"/>
              <a:ext cx="2016386" cy="2085989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9109270" y="1822547"/>
              <a:ext cx="468834" cy="554787"/>
            </a:xfrm>
            <a:prstGeom prst="rect">
              <a:avLst/>
            </a:prstGeom>
          </p:spPr>
        </p:pic>
        <p:sp>
          <p:nvSpPr>
            <p:cNvPr id="19" name="文本框 18"/>
            <p:cNvSpPr txBox="1"/>
            <p:nvPr/>
          </p:nvSpPr>
          <p:spPr>
            <a:xfrm>
              <a:off x="9321109" y="2542397"/>
              <a:ext cx="1260646" cy="829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4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lt"/>
                  <a:cs typeface="Gotham Medium"/>
                  <a:sym typeface="+mn-ea"/>
                </a:rPr>
                <a:t>添加</a:t>
              </a:r>
              <a:endParaRPr lang="zh-CN" altLang="en-US" sz="24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lt"/>
                <a:cs typeface="Gotham Medium"/>
                <a:sym typeface="+mn-ea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4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lt"/>
                  <a:cs typeface="Gotham Medium"/>
                  <a:sym typeface="+mn-ea"/>
                </a:rPr>
                <a:t>标题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ea typeface="站酷快乐体2016修订版" panose="02010600030101010101" pitchFamily="2" charset="-122"/>
                <a:cs typeface="+mn-cs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1395095" y="3962400"/>
            <a:ext cx="2122805" cy="1116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1218565" fontAlgn="auto">
              <a:lnSpc>
                <a:spcPts val="2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kumimoji="1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cs typeface="站酷快乐体2016修订版" panose="02010600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108450" y="3962400"/>
            <a:ext cx="2122805" cy="1116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1218565">
              <a:lnSpc>
                <a:spcPts val="2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ea typeface="+mn-lt"/>
              <a:sym typeface="FZHei-B01S" panose="02010601030101010101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555105" y="3962400"/>
            <a:ext cx="2122805" cy="1116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1218565">
              <a:lnSpc>
                <a:spcPts val="2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ea typeface="+mn-lt"/>
              <a:sym typeface="FZHei-B01S" panose="02010601030101010101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890000" y="3962400"/>
            <a:ext cx="2122805" cy="1116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1218565">
              <a:lnSpc>
                <a:spcPts val="2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ea typeface="+mn-lt"/>
              <a:sym typeface="FZHei-B01S" panose="02010601030101010101" pitchFamily="2" charset="-122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99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99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99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99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99"/>
                            </p:stCondLst>
                            <p:childTnLst>
                              <p:par>
                                <p:cTn id="6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99"/>
                            </p:stCondLst>
                            <p:childTnLst>
                              <p:par>
                                <p:cTn id="6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12" grpId="0"/>
      <p:bldP spid="8" grpId="0"/>
      <p:bldP spid="20" grpId="0"/>
      <p:bldP spid="21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72978"/>
            <a:ext cx="12187592" cy="69309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图文框 4"/>
          <p:cNvSpPr/>
          <p:nvPr/>
        </p:nvSpPr>
        <p:spPr>
          <a:xfrm>
            <a:off x="353931" y="342821"/>
            <a:ext cx="11479731" cy="6172357"/>
          </a:xfrm>
          <a:prstGeom prst="frame">
            <a:avLst>
              <a:gd name="adj1" fmla="val 772"/>
            </a:avLst>
          </a:prstGeom>
          <a:gradFill flip="none" rotWithShape="1">
            <a:gsLst>
              <a:gs pos="0">
                <a:srgbClr val="FEF19F"/>
              </a:gs>
              <a:gs pos="100000">
                <a:srgbClr val="FEF19F"/>
              </a:gs>
              <a:gs pos="50000">
                <a:srgbClr val="937F3C"/>
              </a:gs>
            </a:gsLst>
            <a:lin ang="0" scaled="1"/>
            <a:tileRect/>
          </a:gradFill>
          <a:ln>
            <a:noFill/>
          </a:ln>
          <a:effectLst>
            <a:outerShdw blurRad="1016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781146">
            <a:off x="8227276" y="1521948"/>
            <a:ext cx="4661673" cy="5076307"/>
          </a:xfrm>
          <a:prstGeom prst="rect">
            <a:avLst/>
          </a:prstGeom>
        </p:spPr>
      </p:pic>
      <p:sp>
        <p:nvSpPr>
          <p:cNvPr id="7" name="Rectangle 18"/>
          <p:cNvSpPr>
            <a:spLocks noChangeArrowheads="1"/>
          </p:cNvSpPr>
          <p:nvPr/>
        </p:nvSpPr>
        <p:spPr bwMode="auto">
          <a:xfrm>
            <a:off x="1633712" y="1907164"/>
            <a:ext cx="923201" cy="2189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60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  <a:cs typeface="宋体" panose="02010600030101010101" pitchFamily="2" charset="-122"/>
              </a:rPr>
              <a:t>目录</a:t>
            </a:r>
            <a:endParaRPr lang="en-US" altLang="zh-CN" sz="6000" spc="600" dirty="0">
              <a:solidFill>
                <a:schemeClr val="tx1">
                  <a:lumMod val="85000"/>
                  <a:lumOff val="15000"/>
                </a:schemeClr>
              </a:solidFill>
              <a:latin typeface="楷体_GB2312" panose="02010609030101010101" pitchFamily="49" charset="-122"/>
              <a:ea typeface="楷体_GB2312" panose="0201060903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701218" y="2174073"/>
            <a:ext cx="169277" cy="1747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lIns="0" tIns="0" rIns="0" bIns="0">
            <a:spAutoFit/>
          </a:bodyPr>
          <a:lstStyle/>
          <a:p>
            <a:pPr algn="dist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  <a:cs typeface="宋体" panose="02010600030101010101" pitchFamily="2" charset="-122"/>
              </a:rPr>
              <a:t>CONTENTS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楷体_GB2312" panose="02010609030101010101" pitchFamily="49" charset="-122"/>
              <a:ea typeface="楷体_GB2312" panose="02010609030101010101" pitchFamily="49" charset="-122"/>
              <a:cs typeface="宋体" panose="02010600030101010101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3533238" y="1824715"/>
            <a:ext cx="927845" cy="2485094"/>
            <a:chOff x="3709692" y="2162626"/>
            <a:chExt cx="928060" cy="2485669"/>
          </a:xfrm>
        </p:grpSpPr>
        <p:sp>
          <p:nvSpPr>
            <p:cNvPr id="10" name="TextBox 105"/>
            <p:cNvSpPr txBox="1">
              <a:spLocks noChangeArrowheads="1"/>
            </p:cNvSpPr>
            <p:nvPr/>
          </p:nvSpPr>
          <p:spPr bwMode="auto">
            <a:xfrm>
              <a:off x="4129871" y="2162626"/>
              <a:ext cx="507881" cy="24856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eaVert" wrap="square" lIns="68546" tIns="34273" rIns="68546" bIns="34273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dist" eaLnBrk="1" hangingPunct="1"/>
              <a:r>
                <a:rPr lang="zh-CN" altLang="en-US" sz="2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自我介绍</a:t>
              </a:r>
              <a:endParaRPr lang="zh-CN" altLang="en-US" sz="2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  <p:sp>
          <p:nvSpPr>
            <p:cNvPr id="11" name="TextBox 105"/>
            <p:cNvSpPr txBox="1">
              <a:spLocks noChangeArrowheads="1"/>
            </p:cNvSpPr>
            <p:nvPr/>
          </p:nvSpPr>
          <p:spPr bwMode="auto">
            <a:xfrm>
              <a:off x="3709692" y="2623681"/>
              <a:ext cx="446310" cy="174817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eaVert" wrap="square" lIns="68546" tIns="34273" rIns="68546" bIns="34273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PART ONE</a:t>
              </a:r>
              <a:endParaRPr lang="zh-CN" altLang="en-US" sz="20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714026" y="1824715"/>
            <a:ext cx="941469" cy="2485094"/>
            <a:chOff x="4890753" y="2162626"/>
            <a:chExt cx="941687" cy="2485669"/>
          </a:xfrm>
        </p:grpSpPr>
        <p:sp>
          <p:nvSpPr>
            <p:cNvPr id="13" name="TextBox 105"/>
            <p:cNvSpPr txBox="1">
              <a:spLocks noChangeArrowheads="1"/>
            </p:cNvSpPr>
            <p:nvPr/>
          </p:nvSpPr>
          <p:spPr bwMode="auto">
            <a:xfrm>
              <a:off x="5324559" y="2162626"/>
              <a:ext cx="507881" cy="24856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eaVert" wrap="square" lIns="68546" tIns="34273" rIns="68546" bIns="34273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dist" eaLnBrk="1" hangingPunct="1"/>
              <a:r>
                <a:rPr lang="zh-CN" altLang="en-US" sz="2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应聘优势</a:t>
              </a:r>
              <a:endParaRPr lang="zh-CN" altLang="en-US" sz="2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  <p:sp>
          <p:nvSpPr>
            <p:cNvPr id="14" name="TextBox 105"/>
            <p:cNvSpPr txBox="1">
              <a:spLocks noChangeArrowheads="1"/>
            </p:cNvSpPr>
            <p:nvPr/>
          </p:nvSpPr>
          <p:spPr bwMode="auto">
            <a:xfrm>
              <a:off x="4890753" y="2623681"/>
              <a:ext cx="446310" cy="174817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eaVert" wrap="square" lIns="68546" tIns="34273" rIns="68546" bIns="34273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PART TWO</a:t>
              </a:r>
              <a:endParaRPr lang="zh-CN" altLang="en-US" sz="20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918718" y="1824715"/>
            <a:ext cx="931869" cy="2684524"/>
            <a:chOff x="6095723" y="2162626"/>
            <a:chExt cx="932085" cy="2685145"/>
          </a:xfrm>
        </p:grpSpPr>
        <p:sp>
          <p:nvSpPr>
            <p:cNvPr id="16" name="TextBox 105"/>
            <p:cNvSpPr txBox="1">
              <a:spLocks noChangeArrowheads="1"/>
            </p:cNvSpPr>
            <p:nvPr/>
          </p:nvSpPr>
          <p:spPr bwMode="auto">
            <a:xfrm>
              <a:off x="6519927" y="2162626"/>
              <a:ext cx="507881" cy="24856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eaVert" wrap="square" lIns="68546" tIns="34273" rIns="68546" bIns="34273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dist" eaLnBrk="1" hangingPunct="1"/>
              <a:r>
                <a:rPr lang="zh-CN" altLang="en-US" sz="2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岗位职责</a:t>
              </a:r>
              <a:endParaRPr lang="zh-CN" altLang="en-US" sz="2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  <p:sp>
          <p:nvSpPr>
            <p:cNvPr id="17" name="TextBox 105"/>
            <p:cNvSpPr txBox="1">
              <a:spLocks noChangeArrowheads="1"/>
            </p:cNvSpPr>
            <p:nvPr/>
          </p:nvSpPr>
          <p:spPr bwMode="auto">
            <a:xfrm>
              <a:off x="6095723" y="2623681"/>
              <a:ext cx="446310" cy="222409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eaVert" wrap="square" lIns="68546" tIns="34273" rIns="68546" bIns="34273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PART THREE</a:t>
              </a:r>
              <a:endParaRPr lang="zh-CN" altLang="en-US" sz="20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092056" y="1824715"/>
            <a:ext cx="866553" cy="2485094"/>
            <a:chOff x="7269334" y="2162626"/>
            <a:chExt cx="866754" cy="2485669"/>
          </a:xfrm>
        </p:grpSpPr>
        <p:sp>
          <p:nvSpPr>
            <p:cNvPr id="19" name="TextBox 105"/>
            <p:cNvSpPr txBox="1">
              <a:spLocks noChangeArrowheads="1"/>
            </p:cNvSpPr>
            <p:nvPr/>
          </p:nvSpPr>
          <p:spPr bwMode="auto">
            <a:xfrm>
              <a:off x="7628207" y="2162626"/>
              <a:ext cx="507881" cy="24856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eaVert" wrap="square" lIns="68546" tIns="34273" rIns="68546" bIns="34273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dist" eaLnBrk="1" hangingPunct="1"/>
              <a:r>
                <a:rPr lang="zh-CN" altLang="en-US" sz="2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目标规划</a:t>
              </a:r>
              <a:endParaRPr lang="zh-CN" altLang="en-US" sz="2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  <p:sp>
          <p:nvSpPr>
            <p:cNvPr id="20" name="TextBox 105"/>
            <p:cNvSpPr txBox="1">
              <a:spLocks noChangeArrowheads="1"/>
            </p:cNvSpPr>
            <p:nvPr/>
          </p:nvSpPr>
          <p:spPr bwMode="auto">
            <a:xfrm>
              <a:off x="7269334" y="2623681"/>
              <a:ext cx="446311" cy="202461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eaVert" wrap="square" lIns="68546" tIns="34273" rIns="68546" bIns="34273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PART FOUR</a:t>
              </a:r>
              <a:endParaRPr lang="zh-CN" altLang="en-US" sz="20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</p:grpSp>
      <p:pic>
        <p:nvPicPr>
          <p:cNvPr id="22" name="图片 2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79801" y="4557491"/>
            <a:ext cx="3603978" cy="190408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72978"/>
            <a:ext cx="12187592" cy="69309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图文框 4"/>
          <p:cNvSpPr/>
          <p:nvPr/>
        </p:nvSpPr>
        <p:spPr>
          <a:xfrm>
            <a:off x="353931" y="342821"/>
            <a:ext cx="11479731" cy="6172357"/>
          </a:xfrm>
          <a:prstGeom prst="frame">
            <a:avLst>
              <a:gd name="adj1" fmla="val 772"/>
            </a:avLst>
          </a:prstGeom>
          <a:gradFill flip="none" rotWithShape="1">
            <a:gsLst>
              <a:gs pos="0">
                <a:srgbClr val="FEF19F"/>
              </a:gs>
              <a:gs pos="100000">
                <a:srgbClr val="FEF19F"/>
              </a:gs>
              <a:gs pos="50000">
                <a:srgbClr val="937F3C"/>
              </a:gs>
            </a:gsLst>
            <a:lin ang="0" scaled="1"/>
            <a:tileRect/>
          </a:gradFill>
          <a:ln>
            <a:noFill/>
          </a:ln>
          <a:effectLst>
            <a:outerShdw blurRad="1016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3984410" flipH="1">
            <a:off x="216185" y="-526303"/>
            <a:ext cx="1596267" cy="1738247"/>
          </a:xfrm>
          <a:prstGeom prst="rect">
            <a:avLst/>
          </a:prstGeom>
        </p:spPr>
      </p:pic>
      <p:sp>
        <p:nvSpPr>
          <p:cNvPr id="12" name="TextBox 105"/>
          <p:cNvSpPr txBox="1">
            <a:spLocks noChangeArrowheads="1"/>
          </p:cNvSpPr>
          <p:nvPr/>
        </p:nvSpPr>
        <p:spPr bwMode="auto">
          <a:xfrm>
            <a:off x="2130238" y="554715"/>
            <a:ext cx="4237331" cy="4978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68546" tIns="34273" rIns="68546" bIns="3427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PART </a:t>
            </a: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FOUR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目标规划</a:t>
            </a:r>
            <a:endParaRPr lang="zh-CN" alt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方正字迹-子实行楷简体" panose="02000000000000000000" pitchFamily="2" charset="-122"/>
              <a:cs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703248" y="4642344"/>
            <a:ext cx="2019653" cy="1872834"/>
          </a:xfrm>
          <a:prstGeom prst="rect">
            <a:avLst/>
          </a:prstGeom>
        </p:spPr>
      </p:pic>
      <p:sp>
        <p:nvSpPr>
          <p:cNvPr id="63" name="文本框 62"/>
          <p:cNvSpPr txBox="1"/>
          <p:nvPr/>
        </p:nvSpPr>
        <p:spPr>
          <a:xfrm>
            <a:off x="6980072" y="3925610"/>
            <a:ext cx="4048067" cy="603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1218565" fontAlgn="auto">
              <a:lnSpc>
                <a:spcPts val="2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cs typeface="+mn-cs"/>
              <a:sym typeface="FZHei-B01S" panose="02010601030101010101" pitchFamily="2" charset="-122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7220185" y="2312365"/>
            <a:ext cx="4048067" cy="603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1218565" fontAlgn="auto">
              <a:lnSpc>
                <a:spcPts val="2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cs typeface="+mn-cs"/>
              <a:sym typeface="FZHei-B01S" panose="02010601030101010101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18812" y="1837896"/>
            <a:ext cx="5755757" cy="328961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99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99"/>
                            </p:stCondLst>
                            <p:childTnLst>
                              <p:par>
                                <p:cTn id="2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99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12" grpId="0"/>
      <p:bldP spid="63" grpId="0"/>
      <p:bldP spid="6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540" y="-55198"/>
            <a:ext cx="12187592" cy="69309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图文框 4"/>
          <p:cNvSpPr/>
          <p:nvPr/>
        </p:nvSpPr>
        <p:spPr>
          <a:xfrm>
            <a:off x="353931" y="342821"/>
            <a:ext cx="11479731" cy="6172357"/>
          </a:xfrm>
          <a:prstGeom prst="frame">
            <a:avLst>
              <a:gd name="adj1" fmla="val 772"/>
            </a:avLst>
          </a:prstGeom>
          <a:gradFill flip="none" rotWithShape="1">
            <a:gsLst>
              <a:gs pos="0">
                <a:srgbClr val="FEF19F"/>
              </a:gs>
              <a:gs pos="100000">
                <a:srgbClr val="FEF19F"/>
              </a:gs>
              <a:gs pos="50000">
                <a:srgbClr val="937F3C"/>
              </a:gs>
            </a:gsLst>
            <a:lin ang="0" scaled="1"/>
            <a:tileRect/>
          </a:gradFill>
          <a:ln>
            <a:noFill/>
          </a:ln>
          <a:effectLst>
            <a:outerShdw blurRad="1016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3984410" flipH="1">
            <a:off x="216185" y="-526303"/>
            <a:ext cx="1596267" cy="1738247"/>
          </a:xfrm>
          <a:prstGeom prst="rect">
            <a:avLst/>
          </a:prstGeom>
        </p:spPr>
      </p:pic>
      <p:sp>
        <p:nvSpPr>
          <p:cNvPr id="12" name="TextBox 105"/>
          <p:cNvSpPr txBox="1">
            <a:spLocks noChangeArrowheads="1"/>
          </p:cNvSpPr>
          <p:nvPr/>
        </p:nvSpPr>
        <p:spPr bwMode="auto">
          <a:xfrm>
            <a:off x="2130238" y="554715"/>
            <a:ext cx="4237331" cy="4978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68546" tIns="34273" rIns="68546" bIns="3427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PART </a:t>
            </a: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FOUR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目标规划</a:t>
            </a:r>
            <a:endParaRPr lang="zh-CN" alt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方正字迹-子实行楷简体" panose="02000000000000000000" pitchFamily="2" charset="-122"/>
              <a:cs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703248" y="4642344"/>
            <a:ext cx="2019653" cy="1872834"/>
          </a:xfrm>
          <a:prstGeom prst="rect">
            <a:avLst/>
          </a:prstGeom>
        </p:spPr>
      </p:pic>
      <p:grpSp>
        <p:nvGrpSpPr>
          <p:cNvPr id="99" name="组合 98"/>
          <p:cNvGrpSpPr/>
          <p:nvPr/>
        </p:nvGrpSpPr>
        <p:grpSpPr>
          <a:xfrm>
            <a:off x="1005512" y="1637067"/>
            <a:ext cx="4260569" cy="3449864"/>
            <a:chOff x="3246438" y="1068388"/>
            <a:chExt cx="5711825" cy="4678363"/>
          </a:xfrm>
          <a:solidFill>
            <a:schemeClr val="tx1"/>
          </a:solidFill>
        </p:grpSpPr>
        <p:sp>
          <p:nvSpPr>
            <p:cNvPr id="100" name="Freeform 5"/>
            <p:cNvSpPr/>
            <p:nvPr/>
          </p:nvSpPr>
          <p:spPr bwMode="auto">
            <a:xfrm>
              <a:off x="3251201" y="3335338"/>
              <a:ext cx="1773238" cy="1609725"/>
            </a:xfrm>
            <a:custGeom>
              <a:avLst/>
              <a:gdLst>
                <a:gd name="T0" fmla="*/ 1697 w 1708"/>
                <a:gd name="T1" fmla="*/ 1365 h 1551"/>
                <a:gd name="T2" fmla="*/ 1422 w 1708"/>
                <a:gd name="T3" fmla="*/ 1470 h 1551"/>
                <a:gd name="T4" fmla="*/ 1072 w 1708"/>
                <a:gd name="T5" fmla="*/ 1471 h 1551"/>
                <a:gd name="T6" fmla="*/ 478 w 1708"/>
                <a:gd name="T7" fmla="*/ 1262 h 1551"/>
                <a:gd name="T8" fmla="*/ 166 w 1708"/>
                <a:gd name="T9" fmla="*/ 672 h 1551"/>
                <a:gd name="T10" fmla="*/ 422 w 1708"/>
                <a:gd name="T11" fmla="*/ 54 h 1551"/>
                <a:gd name="T12" fmla="*/ 393 w 1708"/>
                <a:gd name="T13" fmla="*/ 16 h 1551"/>
                <a:gd name="T14" fmla="*/ 349 w 1708"/>
                <a:gd name="T15" fmla="*/ 1214 h 1551"/>
                <a:gd name="T16" fmla="*/ 906 w 1708"/>
                <a:gd name="T17" fmla="*/ 1500 h 1551"/>
                <a:gd name="T18" fmla="*/ 1579 w 1708"/>
                <a:gd name="T19" fmla="*/ 1467 h 1551"/>
                <a:gd name="T20" fmla="*/ 1704 w 1708"/>
                <a:gd name="T21" fmla="*/ 1373 h 1551"/>
                <a:gd name="T22" fmla="*/ 1697 w 1708"/>
                <a:gd name="T23" fmla="*/ 1365 h 1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08" h="1551">
                  <a:moveTo>
                    <a:pt x="1697" y="1365"/>
                  </a:moveTo>
                  <a:cubicBezTo>
                    <a:pt x="1630" y="1437"/>
                    <a:pt x="1515" y="1458"/>
                    <a:pt x="1422" y="1470"/>
                  </a:cubicBezTo>
                  <a:cubicBezTo>
                    <a:pt x="1307" y="1486"/>
                    <a:pt x="1188" y="1481"/>
                    <a:pt x="1072" y="1471"/>
                  </a:cubicBezTo>
                  <a:cubicBezTo>
                    <a:pt x="854" y="1452"/>
                    <a:pt x="649" y="1407"/>
                    <a:pt x="478" y="1262"/>
                  </a:cubicBezTo>
                  <a:cubicBezTo>
                    <a:pt x="305" y="1115"/>
                    <a:pt x="190" y="898"/>
                    <a:pt x="166" y="672"/>
                  </a:cubicBezTo>
                  <a:cubicBezTo>
                    <a:pt x="142" y="434"/>
                    <a:pt x="242" y="210"/>
                    <a:pt x="422" y="54"/>
                  </a:cubicBezTo>
                  <a:cubicBezTo>
                    <a:pt x="442" y="36"/>
                    <a:pt x="414" y="0"/>
                    <a:pt x="393" y="16"/>
                  </a:cubicBezTo>
                  <a:cubicBezTo>
                    <a:pt x="0" y="317"/>
                    <a:pt x="41" y="866"/>
                    <a:pt x="349" y="1214"/>
                  </a:cubicBezTo>
                  <a:cubicBezTo>
                    <a:pt x="495" y="1380"/>
                    <a:pt x="690" y="1468"/>
                    <a:pt x="906" y="1500"/>
                  </a:cubicBezTo>
                  <a:cubicBezTo>
                    <a:pt x="1121" y="1532"/>
                    <a:pt x="1372" y="1551"/>
                    <a:pt x="1579" y="1467"/>
                  </a:cubicBezTo>
                  <a:cubicBezTo>
                    <a:pt x="1629" y="1447"/>
                    <a:pt x="1671" y="1415"/>
                    <a:pt x="1704" y="1373"/>
                  </a:cubicBezTo>
                  <a:cubicBezTo>
                    <a:pt x="1708" y="1368"/>
                    <a:pt x="1702" y="1361"/>
                    <a:pt x="1697" y="13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lt"/>
                <a:sym typeface="+mn-lt"/>
              </a:endParaRPr>
            </a:p>
          </p:txBody>
        </p:sp>
        <p:sp>
          <p:nvSpPr>
            <p:cNvPr id="101" name="Freeform 6"/>
            <p:cNvSpPr/>
            <p:nvPr/>
          </p:nvSpPr>
          <p:spPr bwMode="auto">
            <a:xfrm>
              <a:off x="3246438" y="1457326"/>
              <a:ext cx="2112963" cy="1933575"/>
            </a:xfrm>
            <a:custGeom>
              <a:avLst/>
              <a:gdLst>
                <a:gd name="T0" fmla="*/ 394 w 2035"/>
                <a:gd name="T1" fmla="*/ 1839 h 1862"/>
                <a:gd name="T2" fmla="*/ 299 w 2035"/>
                <a:gd name="T3" fmla="*/ 1656 h 1862"/>
                <a:gd name="T4" fmla="*/ 221 w 2035"/>
                <a:gd name="T5" fmla="*/ 1452 h 1862"/>
                <a:gd name="T6" fmla="*/ 241 w 2035"/>
                <a:gd name="T7" fmla="*/ 997 h 1862"/>
                <a:gd name="T8" fmla="*/ 650 w 2035"/>
                <a:gd name="T9" fmla="*/ 365 h 1862"/>
                <a:gd name="T10" fmla="*/ 1301 w 2035"/>
                <a:gd name="T11" fmla="*/ 65 h 1862"/>
                <a:gd name="T12" fmla="*/ 1991 w 2035"/>
                <a:gd name="T13" fmla="*/ 323 h 1862"/>
                <a:gd name="T14" fmla="*/ 2019 w 2035"/>
                <a:gd name="T15" fmla="*/ 295 h 1862"/>
                <a:gd name="T16" fmla="*/ 1371 w 2035"/>
                <a:gd name="T17" fmla="*/ 0 h 1862"/>
                <a:gd name="T18" fmla="*/ 709 w 2035"/>
                <a:gd name="T19" fmla="*/ 241 h 1862"/>
                <a:gd name="T20" fmla="*/ 226 w 2035"/>
                <a:gd name="T21" fmla="*/ 1619 h 1862"/>
                <a:gd name="T22" fmla="*/ 375 w 2035"/>
                <a:gd name="T23" fmla="*/ 1851 h 1862"/>
                <a:gd name="T24" fmla="*/ 394 w 2035"/>
                <a:gd name="T25" fmla="*/ 1839 h 1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35" h="1862">
                  <a:moveTo>
                    <a:pt x="394" y="1839"/>
                  </a:moveTo>
                  <a:cubicBezTo>
                    <a:pt x="360" y="1781"/>
                    <a:pt x="330" y="1716"/>
                    <a:pt x="299" y="1656"/>
                  </a:cubicBezTo>
                  <a:cubicBezTo>
                    <a:pt x="266" y="1591"/>
                    <a:pt x="240" y="1523"/>
                    <a:pt x="221" y="1452"/>
                  </a:cubicBezTo>
                  <a:cubicBezTo>
                    <a:pt x="181" y="1301"/>
                    <a:pt x="199" y="1146"/>
                    <a:pt x="241" y="997"/>
                  </a:cubicBezTo>
                  <a:cubicBezTo>
                    <a:pt x="310" y="752"/>
                    <a:pt x="461" y="533"/>
                    <a:pt x="650" y="365"/>
                  </a:cubicBezTo>
                  <a:cubicBezTo>
                    <a:pt x="830" y="204"/>
                    <a:pt x="1059" y="88"/>
                    <a:pt x="1301" y="65"/>
                  </a:cubicBezTo>
                  <a:cubicBezTo>
                    <a:pt x="1565" y="40"/>
                    <a:pt x="1795" y="154"/>
                    <a:pt x="1991" y="323"/>
                  </a:cubicBezTo>
                  <a:cubicBezTo>
                    <a:pt x="2010" y="340"/>
                    <a:pt x="2035" y="315"/>
                    <a:pt x="2019" y="295"/>
                  </a:cubicBezTo>
                  <a:cubicBezTo>
                    <a:pt x="1859" y="102"/>
                    <a:pt x="1621" y="0"/>
                    <a:pt x="1371" y="0"/>
                  </a:cubicBezTo>
                  <a:cubicBezTo>
                    <a:pt x="1131" y="0"/>
                    <a:pt x="899" y="101"/>
                    <a:pt x="709" y="241"/>
                  </a:cubicBezTo>
                  <a:cubicBezTo>
                    <a:pt x="298" y="545"/>
                    <a:pt x="0" y="1121"/>
                    <a:pt x="226" y="1619"/>
                  </a:cubicBezTo>
                  <a:cubicBezTo>
                    <a:pt x="266" y="1706"/>
                    <a:pt x="320" y="1775"/>
                    <a:pt x="375" y="1851"/>
                  </a:cubicBezTo>
                  <a:cubicBezTo>
                    <a:pt x="384" y="1862"/>
                    <a:pt x="402" y="1852"/>
                    <a:pt x="394" y="18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lt"/>
                <a:sym typeface="+mn-lt"/>
              </a:endParaRPr>
            </a:p>
          </p:txBody>
        </p:sp>
        <p:sp>
          <p:nvSpPr>
            <p:cNvPr id="102" name="Freeform 7"/>
            <p:cNvSpPr/>
            <p:nvPr/>
          </p:nvSpPr>
          <p:spPr bwMode="auto">
            <a:xfrm>
              <a:off x="5292726" y="1068388"/>
              <a:ext cx="2541588" cy="1016000"/>
            </a:xfrm>
            <a:custGeom>
              <a:avLst/>
              <a:gdLst>
                <a:gd name="T0" fmla="*/ 38 w 2447"/>
                <a:gd name="T1" fmla="*/ 664 h 979"/>
                <a:gd name="T2" fmla="*/ 1375 w 2447"/>
                <a:gd name="T3" fmla="*/ 104 h 979"/>
                <a:gd name="T4" fmla="*/ 2005 w 2447"/>
                <a:gd name="T5" fmla="*/ 373 h 979"/>
                <a:gd name="T6" fmla="*/ 2402 w 2447"/>
                <a:gd name="T7" fmla="*/ 953 h 979"/>
                <a:gd name="T8" fmla="*/ 2442 w 2447"/>
                <a:gd name="T9" fmla="*/ 943 h 979"/>
                <a:gd name="T10" fmla="*/ 1377 w 2447"/>
                <a:gd name="T11" fmla="*/ 41 h 979"/>
                <a:gd name="T12" fmla="*/ 622 w 2447"/>
                <a:gd name="T13" fmla="*/ 99 h 979"/>
                <a:gd name="T14" fmla="*/ 15 w 2447"/>
                <a:gd name="T15" fmla="*/ 622 h 979"/>
                <a:gd name="T16" fmla="*/ 6 w 2447"/>
                <a:gd name="T17" fmla="*/ 656 h 979"/>
                <a:gd name="T18" fmla="*/ 38 w 2447"/>
                <a:gd name="T19" fmla="*/ 664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47" h="979">
                  <a:moveTo>
                    <a:pt x="38" y="664"/>
                  </a:moveTo>
                  <a:cubicBezTo>
                    <a:pt x="235" y="159"/>
                    <a:pt x="897" y="25"/>
                    <a:pt x="1375" y="104"/>
                  </a:cubicBezTo>
                  <a:cubicBezTo>
                    <a:pt x="1602" y="141"/>
                    <a:pt x="1823" y="231"/>
                    <a:pt x="2005" y="373"/>
                  </a:cubicBezTo>
                  <a:cubicBezTo>
                    <a:pt x="2195" y="521"/>
                    <a:pt x="2325" y="727"/>
                    <a:pt x="2402" y="953"/>
                  </a:cubicBezTo>
                  <a:cubicBezTo>
                    <a:pt x="2411" y="979"/>
                    <a:pt x="2447" y="968"/>
                    <a:pt x="2442" y="943"/>
                  </a:cubicBezTo>
                  <a:cubicBezTo>
                    <a:pt x="2340" y="436"/>
                    <a:pt x="1862" y="118"/>
                    <a:pt x="1377" y="41"/>
                  </a:cubicBezTo>
                  <a:cubicBezTo>
                    <a:pt x="1125" y="0"/>
                    <a:pt x="864" y="21"/>
                    <a:pt x="622" y="99"/>
                  </a:cubicBezTo>
                  <a:cubicBezTo>
                    <a:pt x="370" y="180"/>
                    <a:pt x="103" y="360"/>
                    <a:pt x="15" y="622"/>
                  </a:cubicBezTo>
                  <a:cubicBezTo>
                    <a:pt x="13" y="633"/>
                    <a:pt x="10" y="645"/>
                    <a:pt x="6" y="656"/>
                  </a:cubicBezTo>
                  <a:cubicBezTo>
                    <a:pt x="0" y="676"/>
                    <a:pt x="30" y="683"/>
                    <a:pt x="38" y="6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lt"/>
                <a:sym typeface="+mn-lt"/>
              </a:endParaRPr>
            </a:p>
          </p:txBody>
        </p:sp>
        <p:sp>
          <p:nvSpPr>
            <p:cNvPr id="103" name="Freeform 8"/>
            <p:cNvSpPr/>
            <p:nvPr/>
          </p:nvSpPr>
          <p:spPr bwMode="auto">
            <a:xfrm>
              <a:off x="7777163" y="1998663"/>
              <a:ext cx="1181100" cy="2060575"/>
            </a:xfrm>
            <a:custGeom>
              <a:avLst/>
              <a:gdLst>
                <a:gd name="T0" fmla="*/ 20 w 1137"/>
                <a:gd name="T1" fmla="*/ 63 h 1984"/>
                <a:gd name="T2" fmla="*/ 215 w 1137"/>
                <a:gd name="T3" fmla="*/ 53 h 1984"/>
                <a:gd name="T4" fmla="*/ 400 w 1137"/>
                <a:gd name="T5" fmla="*/ 98 h 1984"/>
                <a:gd name="T6" fmla="*/ 735 w 1137"/>
                <a:gd name="T7" fmla="*/ 336 h 1984"/>
                <a:gd name="T8" fmla="*/ 1044 w 1137"/>
                <a:gd name="T9" fmla="*/ 988 h 1984"/>
                <a:gd name="T10" fmla="*/ 897 w 1137"/>
                <a:gd name="T11" fmla="*/ 1554 h 1984"/>
                <a:gd name="T12" fmla="*/ 343 w 1137"/>
                <a:gd name="T13" fmla="*/ 1942 h 1984"/>
                <a:gd name="T14" fmla="*/ 358 w 1137"/>
                <a:gd name="T15" fmla="*/ 1980 h 1984"/>
                <a:gd name="T16" fmla="*/ 953 w 1137"/>
                <a:gd name="T17" fmla="*/ 1587 h 1984"/>
                <a:gd name="T18" fmla="*/ 1107 w 1137"/>
                <a:gd name="T19" fmla="*/ 964 h 1984"/>
                <a:gd name="T20" fmla="*/ 752 w 1137"/>
                <a:gd name="T21" fmla="*/ 266 h 1984"/>
                <a:gd name="T22" fmla="*/ 415 w 1137"/>
                <a:gd name="T23" fmla="*/ 44 h 1984"/>
                <a:gd name="T24" fmla="*/ 215 w 1137"/>
                <a:gd name="T25" fmla="*/ 2 h 1984"/>
                <a:gd name="T26" fmla="*/ 119 w 1137"/>
                <a:gd name="T27" fmla="*/ 7 h 1984"/>
                <a:gd name="T28" fmla="*/ 14 w 1137"/>
                <a:gd name="T29" fmla="*/ 41 h 1984"/>
                <a:gd name="T30" fmla="*/ 20 w 1137"/>
                <a:gd name="T31" fmla="*/ 63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37" h="1984">
                  <a:moveTo>
                    <a:pt x="20" y="63"/>
                  </a:moveTo>
                  <a:cubicBezTo>
                    <a:pt x="80" y="48"/>
                    <a:pt x="154" y="49"/>
                    <a:pt x="215" y="53"/>
                  </a:cubicBezTo>
                  <a:cubicBezTo>
                    <a:pt x="278" y="57"/>
                    <a:pt x="341" y="76"/>
                    <a:pt x="400" y="98"/>
                  </a:cubicBezTo>
                  <a:cubicBezTo>
                    <a:pt x="528" y="148"/>
                    <a:pt x="641" y="238"/>
                    <a:pt x="735" y="336"/>
                  </a:cubicBezTo>
                  <a:cubicBezTo>
                    <a:pt x="900" y="510"/>
                    <a:pt x="1016" y="750"/>
                    <a:pt x="1044" y="988"/>
                  </a:cubicBezTo>
                  <a:cubicBezTo>
                    <a:pt x="1069" y="1190"/>
                    <a:pt x="1016" y="1389"/>
                    <a:pt x="897" y="1554"/>
                  </a:cubicBezTo>
                  <a:cubicBezTo>
                    <a:pt x="757" y="1747"/>
                    <a:pt x="548" y="1839"/>
                    <a:pt x="343" y="1942"/>
                  </a:cubicBezTo>
                  <a:cubicBezTo>
                    <a:pt x="321" y="1953"/>
                    <a:pt x="337" y="1984"/>
                    <a:pt x="358" y="1980"/>
                  </a:cubicBezTo>
                  <a:cubicBezTo>
                    <a:pt x="592" y="1933"/>
                    <a:pt x="812" y="1776"/>
                    <a:pt x="953" y="1587"/>
                  </a:cubicBezTo>
                  <a:cubicBezTo>
                    <a:pt x="1086" y="1410"/>
                    <a:pt x="1137" y="1182"/>
                    <a:pt x="1107" y="964"/>
                  </a:cubicBezTo>
                  <a:cubicBezTo>
                    <a:pt x="1071" y="703"/>
                    <a:pt x="938" y="452"/>
                    <a:pt x="752" y="266"/>
                  </a:cubicBezTo>
                  <a:cubicBezTo>
                    <a:pt x="656" y="170"/>
                    <a:pt x="542" y="93"/>
                    <a:pt x="415" y="44"/>
                  </a:cubicBezTo>
                  <a:cubicBezTo>
                    <a:pt x="351" y="19"/>
                    <a:pt x="283" y="6"/>
                    <a:pt x="215" y="2"/>
                  </a:cubicBezTo>
                  <a:cubicBezTo>
                    <a:pt x="183" y="0"/>
                    <a:pt x="150" y="2"/>
                    <a:pt x="119" y="7"/>
                  </a:cubicBezTo>
                  <a:cubicBezTo>
                    <a:pt x="78" y="13"/>
                    <a:pt x="52" y="27"/>
                    <a:pt x="14" y="41"/>
                  </a:cubicBezTo>
                  <a:cubicBezTo>
                    <a:pt x="0" y="46"/>
                    <a:pt x="6" y="66"/>
                    <a:pt x="20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lt"/>
                <a:sym typeface="+mn-lt"/>
              </a:endParaRPr>
            </a:p>
          </p:txBody>
        </p:sp>
        <p:sp>
          <p:nvSpPr>
            <p:cNvPr id="104" name="Freeform 9"/>
            <p:cNvSpPr/>
            <p:nvPr/>
          </p:nvSpPr>
          <p:spPr bwMode="auto">
            <a:xfrm>
              <a:off x="7016751" y="4010026"/>
              <a:ext cx="1208088" cy="1095375"/>
            </a:xfrm>
            <a:custGeom>
              <a:avLst/>
              <a:gdLst>
                <a:gd name="T0" fmla="*/ 1056 w 1164"/>
                <a:gd name="T1" fmla="*/ 16 h 1055"/>
                <a:gd name="T2" fmla="*/ 1085 w 1164"/>
                <a:gd name="T3" fmla="*/ 64 h 1055"/>
                <a:gd name="T4" fmla="*/ 1110 w 1164"/>
                <a:gd name="T5" fmla="*/ 176 h 1055"/>
                <a:gd name="T6" fmla="*/ 1081 w 1164"/>
                <a:gd name="T7" fmla="*/ 362 h 1055"/>
                <a:gd name="T8" fmla="*/ 828 w 1164"/>
                <a:gd name="T9" fmla="*/ 714 h 1055"/>
                <a:gd name="T10" fmla="*/ 30 w 1164"/>
                <a:gd name="T11" fmla="*/ 996 h 1055"/>
                <a:gd name="T12" fmla="*/ 30 w 1164"/>
                <a:gd name="T13" fmla="*/ 1042 h 1055"/>
                <a:gd name="T14" fmla="*/ 893 w 1164"/>
                <a:gd name="T15" fmla="*/ 736 h 1055"/>
                <a:gd name="T16" fmla="*/ 1143 w 1164"/>
                <a:gd name="T17" fmla="*/ 346 h 1055"/>
                <a:gd name="T18" fmla="*/ 1154 w 1164"/>
                <a:gd name="T19" fmla="*/ 140 h 1055"/>
                <a:gd name="T20" fmla="*/ 1121 w 1164"/>
                <a:gd name="T21" fmla="*/ 43 h 1055"/>
                <a:gd name="T22" fmla="*/ 1066 w 1164"/>
                <a:gd name="T23" fmla="*/ 4 h 1055"/>
                <a:gd name="T24" fmla="*/ 1056 w 1164"/>
                <a:gd name="T25" fmla="*/ 16 h 10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64" h="1055">
                  <a:moveTo>
                    <a:pt x="1056" y="16"/>
                  </a:moveTo>
                  <a:cubicBezTo>
                    <a:pt x="1068" y="25"/>
                    <a:pt x="1078" y="52"/>
                    <a:pt x="1085" y="64"/>
                  </a:cubicBezTo>
                  <a:cubicBezTo>
                    <a:pt x="1104" y="97"/>
                    <a:pt x="1108" y="139"/>
                    <a:pt x="1110" y="176"/>
                  </a:cubicBezTo>
                  <a:cubicBezTo>
                    <a:pt x="1115" y="240"/>
                    <a:pt x="1103" y="302"/>
                    <a:pt x="1081" y="362"/>
                  </a:cubicBezTo>
                  <a:cubicBezTo>
                    <a:pt x="1032" y="501"/>
                    <a:pt x="939" y="620"/>
                    <a:pt x="828" y="714"/>
                  </a:cubicBezTo>
                  <a:cubicBezTo>
                    <a:pt x="609" y="901"/>
                    <a:pt x="312" y="981"/>
                    <a:pt x="30" y="996"/>
                  </a:cubicBezTo>
                  <a:cubicBezTo>
                    <a:pt x="0" y="998"/>
                    <a:pt x="0" y="1041"/>
                    <a:pt x="30" y="1042"/>
                  </a:cubicBezTo>
                  <a:cubicBezTo>
                    <a:pt x="339" y="1055"/>
                    <a:pt x="661" y="941"/>
                    <a:pt x="893" y="736"/>
                  </a:cubicBezTo>
                  <a:cubicBezTo>
                    <a:pt x="1011" y="632"/>
                    <a:pt x="1097" y="496"/>
                    <a:pt x="1143" y="346"/>
                  </a:cubicBezTo>
                  <a:cubicBezTo>
                    <a:pt x="1163" y="279"/>
                    <a:pt x="1164" y="208"/>
                    <a:pt x="1154" y="140"/>
                  </a:cubicBezTo>
                  <a:cubicBezTo>
                    <a:pt x="1150" y="106"/>
                    <a:pt x="1138" y="73"/>
                    <a:pt x="1121" y="43"/>
                  </a:cubicBezTo>
                  <a:cubicBezTo>
                    <a:pt x="1105" y="16"/>
                    <a:pt x="1089" y="17"/>
                    <a:pt x="1066" y="4"/>
                  </a:cubicBezTo>
                  <a:cubicBezTo>
                    <a:pt x="1058" y="0"/>
                    <a:pt x="1049" y="11"/>
                    <a:pt x="105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lt"/>
                <a:sym typeface="+mn-lt"/>
              </a:endParaRPr>
            </a:p>
          </p:txBody>
        </p:sp>
        <p:sp>
          <p:nvSpPr>
            <p:cNvPr id="105" name="Freeform 10"/>
            <p:cNvSpPr/>
            <p:nvPr/>
          </p:nvSpPr>
          <p:spPr bwMode="auto">
            <a:xfrm>
              <a:off x="4975226" y="4775201"/>
              <a:ext cx="1274763" cy="733425"/>
            </a:xfrm>
            <a:custGeom>
              <a:avLst/>
              <a:gdLst>
                <a:gd name="T0" fmla="*/ 28 w 1229"/>
                <a:gd name="T1" fmla="*/ 8 h 706"/>
                <a:gd name="T2" fmla="*/ 139 w 1229"/>
                <a:gd name="T3" fmla="*/ 371 h 706"/>
                <a:gd name="T4" fmla="*/ 420 w 1229"/>
                <a:gd name="T5" fmla="*/ 595 h 706"/>
                <a:gd name="T6" fmla="*/ 1199 w 1229"/>
                <a:gd name="T7" fmla="*/ 617 h 706"/>
                <a:gd name="T8" fmla="*/ 1186 w 1229"/>
                <a:gd name="T9" fmla="*/ 571 h 706"/>
                <a:gd name="T10" fmla="*/ 469 w 1229"/>
                <a:gd name="T11" fmla="*/ 549 h 706"/>
                <a:gd name="T12" fmla="*/ 191 w 1229"/>
                <a:gd name="T13" fmla="*/ 341 h 706"/>
                <a:gd name="T14" fmla="*/ 105 w 1229"/>
                <a:gd name="T15" fmla="*/ 187 h 706"/>
                <a:gd name="T16" fmla="*/ 43 w 1229"/>
                <a:gd name="T17" fmla="*/ 7 h 706"/>
                <a:gd name="T18" fmla="*/ 28 w 1229"/>
                <a:gd name="T19" fmla="*/ 8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29" h="706">
                  <a:moveTo>
                    <a:pt x="28" y="8"/>
                  </a:moveTo>
                  <a:cubicBezTo>
                    <a:pt x="0" y="129"/>
                    <a:pt x="72" y="275"/>
                    <a:pt x="139" y="371"/>
                  </a:cubicBezTo>
                  <a:cubicBezTo>
                    <a:pt x="210" y="470"/>
                    <a:pt x="310" y="545"/>
                    <a:pt x="420" y="595"/>
                  </a:cubicBezTo>
                  <a:cubicBezTo>
                    <a:pt x="664" y="706"/>
                    <a:pt x="948" y="698"/>
                    <a:pt x="1199" y="617"/>
                  </a:cubicBezTo>
                  <a:cubicBezTo>
                    <a:pt x="1229" y="608"/>
                    <a:pt x="1217" y="563"/>
                    <a:pt x="1186" y="571"/>
                  </a:cubicBezTo>
                  <a:cubicBezTo>
                    <a:pt x="954" y="630"/>
                    <a:pt x="695" y="637"/>
                    <a:pt x="469" y="549"/>
                  </a:cubicBezTo>
                  <a:cubicBezTo>
                    <a:pt x="360" y="506"/>
                    <a:pt x="262" y="433"/>
                    <a:pt x="191" y="341"/>
                  </a:cubicBezTo>
                  <a:cubicBezTo>
                    <a:pt x="155" y="294"/>
                    <a:pt x="127" y="241"/>
                    <a:pt x="105" y="187"/>
                  </a:cubicBezTo>
                  <a:cubicBezTo>
                    <a:pt x="81" y="128"/>
                    <a:pt x="72" y="63"/>
                    <a:pt x="43" y="7"/>
                  </a:cubicBezTo>
                  <a:cubicBezTo>
                    <a:pt x="40" y="0"/>
                    <a:pt x="30" y="2"/>
                    <a:pt x="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lt"/>
                <a:sym typeface="+mn-lt"/>
              </a:endParaRPr>
            </a:p>
          </p:txBody>
        </p:sp>
        <p:sp>
          <p:nvSpPr>
            <p:cNvPr id="106" name="Freeform 11"/>
            <p:cNvSpPr/>
            <p:nvPr/>
          </p:nvSpPr>
          <p:spPr bwMode="auto">
            <a:xfrm>
              <a:off x="6203951" y="5040313"/>
              <a:ext cx="1285875" cy="706438"/>
            </a:xfrm>
            <a:custGeom>
              <a:avLst/>
              <a:gdLst>
                <a:gd name="T0" fmla="*/ 9 w 1238"/>
                <a:gd name="T1" fmla="*/ 343 h 681"/>
                <a:gd name="T2" fmla="*/ 575 w 1238"/>
                <a:gd name="T3" fmla="*/ 605 h 681"/>
                <a:gd name="T4" fmla="*/ 1222 w 1238"/>
                <a:gd name="T5" fmla="*/ 529 h 681"/>
                <a:gd name="T6" fmla="*/ 1222 w 1238"/>
                <a:gd name="T7" fmla="*/ 485 h 681"/>
                <a:gd name="T8" fmla="*/ 968 w 1238"/>
                <a:gd name="T9" fmla="*/ 314 h 681"/>
                <a:gd name="T10" fmla="*/ 825 w 1238"/>
                <a:gd name="T11" fmla="*/ 32 h 681"/>
                <a:gd name="T12" fmla="*/ 776 w 1238"/>
                <a:gd name="T13" fmla="*/ 46 h 681"/>
                <a:gd name="T14" fmla="*/ 921 w 1238"/>
                <a:gd name="T15" fmla="*/ 340 h 681"/>
                <a:gd name="T16" fmla="*/ 1196 w 1238"/>
                <a:gd name="T17" fmla="*/ 529 h 681"/>
                <a:gd name="T18" fmla="*/ 1196 w 1238"/>
                <a:gd name="T19" fmla="*/ 485 h 681"/>
                <a:gd name="T20" fmla="*/ 23 w 1238"/>
                <a:gd name="T21" fmla="*/ 324 h 681"/>
                <a:gd name="T22" fmla="*/ 9 w 1238"/>
                <a:gd name="T23" fmla="*/ 343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38" h="681">
                  <a:moveTo>
                    <a:pt x="9" y="343"/>
                  </a:moveTo>
                  <a:cubicBezTo>
                    <a:pt x="152" y="493"/>
                    <a:pt x="376" y="569"/>
                    <a:pt x="575" y="605"/>
                  </a:cubicBezTo>
                  <a:cubicBezTo>
                    <a:pt x="792" y="644"/>
                    <a:pt x="1024" y="631"/>
                    <a:pt x="1222" y="529"/>
                  </a:cubicBezTo>
                  <a:cubicBezTo>
                    <a:pt x="1238" y="520"/>
                    <a:pt x="1238" y="494"/>
                    <a:pt x="1222" y="485"/>
                  </a:cubicBezTo>
                  <a:cubicBezTo>
                    <a:pt x="1131" y="437"/>
                    <a:pt x="1041" y="387"/>
                    <a:pt x="968" y="314"/>
                  </a:cubicBezTo>
                  <a:cubicBezTo>
                    <a:pt x="889" y="238"/>
                    <a:pt x="847" y="138"/>
                    <a:pt x="825" y="32"/>
                  </a:cubicBezTo>
                  <a:cubicBezTo>
                    <a:pt x="819" y="0"/>
                    <a:pt x="770" y="14"/>
                    <a:pt x="776" y="46"/>
                  </a:cubicBezTo>
                  <a:cubicBezTo>
                    <a:pt x="799" y="157"/>
                    <a:pt x="844" y="256"/>
                    <a:pt x="921" y="340"/>
                  </a:cubicBezTo>
                  <a:cubicBezTo>
                    <a:pt x="997" y="422"/>
                    <a:pt x="1098" y="479"/>
                    <a:pt x="1196" y="529"/>
                  </a:cubicBezTo>
                  <a:cubicBezTo>
                    <a:pt x="1196" y="514"/>
                    <a:pt x="1196" y="500"/>
                    <a:pt x="1196" y="485"/>
                  </a:cubicBezTo>
                  <a:cubicBezTo>
                    <a:pt x="821" y="681"/>
                    <a:pt x="352" y="551"/>
                    <a:pt x="23" y="324"/>
                  </a:cubicBezTo>
                  <a:cubicBezTo>
                    <a:pt x="12" y="316"/>
                    <a:pt x="0" y="333"/>
                    <a:pt x="9" y="3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lt"/>
                <a:sym typeface="+mn-lt"/>
              </a:endParaRPr>
            </a:p>
          </p:txBody>
        </p:sp>
        <p:grpSp>
          <p:nvGrpSpPr>
            <p:cNvPr id="107" name="组合 106"/>
            <p:cNvGrpSpPr/>
            <p:nvPr/>
          </p:nvGrpSpPr>
          <p:grpSpPr>
            <a:xfrm>
              <a:off x="3517901" y="1225551"/>
              <a:ext cx="5260975" cy="4090987"/>
              <a:chOff x="3517901" y="1225551"/>
              <a:chExt cx="5260975" cy="4090987"/>
            </a:xfrm>
            <a:grpFill/>
          </p:grpSpPr>
          <p:sp>
            <p:nvSpPr>
              <p:cNvPr id="108" name="Freeform 12"/>
              <p:cNvSpPr/>
              <p:nvPr/>
            </p:nvSpPr>
            <p:spPr bwMode="auto">
              <a:xfrm>
                <a:off x="7805738" y="2135188"/>
                <a:ext cx="109538" cy="38100"/>
              </a:xfrm>
              <a:custGeom>
                <a:avLst/>
                <a:gdLst>
                  <a:gd name="T0" fmla="*/ 6 w 106"/>
                  <a:gd name="T1" fmla="*/ 35 h 37"/>
                  <a:gd name="T2" fmla="*/ 45 w 106"/>
                  <a:gd name="T3" fmla="*/ 33 h 37"/>
                  <a:gd name="T4" fmla="*/ 97 w 106"/>
                  <a:gd name="T5" fmla="*/ 22 h 37"/>
                  <a:gd name="T6" fmla="*/ 97 w 106"/>
                  <a:gd name="T7" fmla="*/ 6 h 37"/>
                  <a:gd name="T8" fmla="*/ 52 w 106"/>
                  <a:gd name="T9" fmla="*/ 6 h 37"/>
                  <a:gd name="T10" fmla="*/ 4 w 106"/>
                  <a:gd name="T11" fmla="*/ 24 h 37"/>
                  <a:gd name="T12" fmla="*/ 6 w 106"/>
                  <a:gd name="T13" fmla="*/ 3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6" h="37">
                    <a:moveTo>
                      <a:pt x="6" y="35"/>
                    </a:moveTo>
                    <a:cubicBezTo>
                      <a:pt x="20" y="37"/>
                      <a:pt x="32" y="35"/>
                      <a:pt x="45" y="33"/>
                    </a:cubicBezTo>
                    <a:cubicBezTo>
                      <a:pt x="63" y="30"/>
                      <a:pt x="80" y="29"/>
                      <a:pt x="97" y="22"/>
                    </a:cubicBezTo>
                    <a:cubicBezTo>
                      <a:pt x="105" y="19"/>
                      <a:pt x="106" y="9"/>
                      <a:pt x="97" y="6"/>
                    </a:cubicBezTo>
                    <a:cubicBezTo>
                      <a:pt x="81" y="0"/>
                      <a:pt x="68" y="2"/>
                      <a:pt x="52" y="6"/>
                    </a:cubicBezTo>
                    <a:cubicBezTo>
                      <a:pt x="34" y="9"/>
                      <a:pt x="17" y="13"/>
                      <a:pt x="4" y="24"/>
                    </a:cubicBezTo>
                    <a:cubicBezTo>
                      <a:pt x="0" y="27"/>
                      <a:pt x="2" y="34"/>
                      <a:pt x="6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09" name="Freeform 13"/>
              <p:cNvSpPr/>
              <p:nvPr/>
            </p:nvSpPr>
            <p:spPr bwMode="auto">
              <a:xfrm>
                <a:off x="8018463" y="2144713"/>
                <a:ext cx="92075" cy="34925"/>
              </a:xfrm>
              <a:custGeom>
                <a:avLst/>
                <a:gdLst>
                  <a:gd name="T0" fmla="*/ 4 w 89"/>
                  <a:gd name="T1" fmla="*/ 9 h 35"/>
                  <a:gd name="T2" fmla="*/ 79 w 89"/>
                  <a:gd name="T3" fmla="*/ 34 h 35"/>
                  <a:gd name="T4" fmla="*/ 83 w 89"/>
                  <a:gd name="T5" fmla="*/ 20 h 35"/>
                  <a:gd name="T6" fmla="*/ 7 w 89"/>
                  <a:gd name="T7" fmla="*/ 0 h 35"/>
                  <a:gd name="T8" fmla="*/ 4 w 89"/>
                  <a:gd name="T9" fmla="*/ 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" h="35">
                    <a:moveTo>
                      <a:pt x="4" y="9"/>
                    </a:moveTo>
                    <a:cubicBezTo>
                      <a:pt x="28" y="23"/>
                      <a:pt x="52" y="31"/>
                      <a:pt x="79" y="34"/>
                    </a:cubicBezTo>
                    <a:cubicBezTo>
                      <a:pt x="87" y="35"/>
                      <a:pt x="89" y="24"/>
                      <a:pt x="83" y="20"/>
                    </a:cubicBezTo>
                    <a:cubicBezTo>
                      <a:pt x="59" y="6"/>
                      <a:pt x="34" y="3"/>
                      <a:pt x="7" y="0"/>
                    </a:cubicBezTo>
                    <a:cubicBezTo>
                      <a:pt x="2" y="0"/>
                      <a:pt x="0" y="7"/>
                      <a:pt x="4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10" name="Freeform 14"/>
              <p:cNvSpPr/>
              <p:nvPr/>
            </p:nvSpPr>
            <p:spPr bwMode="auto">
              <a:xfrm>
                <a:off x="8228013" y="2225676"/>
                <a:ext cx="107950" cy="61913"/>
              </a:xfrm>
              <a:custGeom>
                <a:avLst/>
                <a:gdLst>
                  <a:gd name="T0" fmla="*/ 6 w 105"/>
                  <a:gd name="T1" fmla="*/ 10 h 59"/>
                  <a:gd name="T2" fmla="*/ 91 w 105"/>
                  <a:gd name="T3" fmla="*/ 55 h 59"/>
                  <a:gd name="T4" fmla="*/ 99 w 105"/>
                  <a:gd name="T5" fmla="*/ 44 h 59"/>
                  <a:gd name="T6" fmla="*/ 9 w 105"/>
                  <a:gd name="T7" fmla="*/ 1 h 59"/>
                  <a:gd name="T8" fmla="*/ 6 w 105"/>
                  <a:gd name="T9" fmla="*/ 1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59">
                    <a:moveTo>
                      <a:pt x="6" y="10"/>
                    </a:moveTo>
                    <a:cubicBezTo>
                      <a:pt x="35" y="21"/>
                      <a:pt x="64" y="39"/>
                      <a:pt x="91" y="55"/>
                    </a:cubicBezTo>
                    <a:cubicBezTo>
                      <a:pt x="97" y="59"/>
                      <a:pt x="105" y="49"/>
                      <a:pt x="99" y="44"/>
                    </a:cubicBezTo>
                    <a:cubicBezTo>
                      <a:pt x="72" y="20"/>
                      <a:pt x="44" y="7"/>
                      <a:pt x="9" y="1"/>
                    </a:cubicBezTo>
                    <a:cubicBezTo>
                      <a:pt x="3" y="0"/>
                      <a:pt x="0" y="8"/>
                      <a:pt x="6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11" name="Freeform 15"/>
              <p:cNvSpPr/>
              <p:nvPr/>
            </p:nvSpPr>
            <p:spPr bwMode="auto">
              <a:xfrm>
                <a:off x="8421688" y="2389188"/>
                <a:ext cx="77788" cy="84138"/>
              </a:xfrm>
              <a:custGeom>
                <a:avLst/>
                <a:gdLst>
                  <a:gd name="T0" fmla="*/ 1 w 75"/>
                  <a:gd name="T1" fmla="*/ 1 h 81"/>
                  <a:gd name="T2" fmla="*/ 14 w 75"/>
                  <a:gd name="T3" fmla="*/ 20 h 81"/>
                  <a:gd name="T4" fmla="*/ 31 w 75"/>
                  <a:gd name="T5" fmla="*/ 42 h 81"/>
                  <a:gd name="T6" fmla="*/ 62 w 75"/>
                  <a:gd name="T7" fmla="*/ 77 h 81"/>
                  <a:gd name="T8" fmla="*/ 72 w 75"/>
                  <a:gd name="T9" fmla="*/ 71 h 81"/>
                  <a:gd name="T10" fmla="*/ 45 w 75"/>
                  <a:gd name="T11" fmla="*/ 35 h 81"/>
                  <a:gd name="T12" fmla="*/ 24 w 75"/>
                  <a:gd name="T13" fmla="*/ 16 h 81"/>
                  <a:gd name="T14" fmla="*/ 2 w 75"/>
                  <a:gd name="T15" fmla="*/ 0 h 81"/>
                  <a:gd name="T16" fmla="*/ 1 w 75"/>
                  <a:gd name="T17" fmla="*/ 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" h="81">
                    <a:moveTo>
                      <a:pt x="1" y="1"/>
                    </a:moveTo>
                    <a:cubicBezTo>
                      <a:pt x="6" y="6"/>
                      <a:pt x="9" y="14"/>
                      <a:pt x="14" y="20"/>
                    </a:cubicBezTo>
                    <a:cubicBezTo>
                      <a:pt x="19" y="27"/>
                      <a:pt x="25" y="35"/>
                      <a:pt x="31" y="42"/>
                    </a:cubicBezTo>
                    <a:cubicBezTo>
                      <a:pt x="41" y="54"/>
                      <a:pt x="51" y="66"/>
                      <a:pt x="62" y="77"/>
                    </a:cubicBezTo>
                    <a:cubicBezTo>
                      <a:pt x="66" y="81"/>
                      <a:pt x="75" y="77"/>
                      <a:pt x="72" y="71"/>
                    </a:cubicBezTo>
                    <a:cubicBezTo>
                      <a:pt x="66" y="57"/>
                      <a:pt x="57" y="46"/>
                      <a:pt x="45" y="35"/>
                    </a:cubicBezTo>
                    <a:cubicBezTo>
                      <a:pt x="38" y="28"/>
                      <a:pt x="31" y="22"/>
                      <a:pt x="24" y="16"/>
                    </a:cubicBezTo>
                    <a:cubicBezTo>
                      <a:pt x="17" y="10"/>
                      <a:pt x="8" y="6"/>
                      <a:pt x="2" y="0"/>
                    </a:cubicBezTo>
                    <a:cubicBezTo>
                      <a:pt x="1" y="0"/>
                      <a:pt x="0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12" name="Freeform 16"/>
              <p:cNvSpPr/>
              <p:nvPr/>
            </p:nvSpPr>
            <p:spPr bwMode="auto">
              <a:xfrm>
                <a:off x="8572501" y="2570163"/>
                <a:ext cx="60325" cy="90488"/>
              </a:xfrm>
              <a:custGeom>
                <a:avLst/>
                <a:gdLst>
                  <a:gd name="T0" fmla="*/ 3 w 57"/>
                  <a:gd name="T1" fmla="*/ 10 h 88"/>
                  <a:gd name="T2" fmla="*/ 47 w 57"/>
                  <a:gd name="T3" fmla="*/ 83 h 88"/>
                  <a:gd name="T4" fmla="*/ 55 w 57"/>
                  <a:gd name="T5" fmla="*/ 77 h 88"/>
                  <a:gd name="T6" fmla="*/ 11 w 57"/>
                  <a:gd name="T7" fmla="*/ 5 h 88"/>
                  <a:gd name="T8" fmla="*/ 3 w 57"/>
                  <a:gd name="T9" fmla="*/ 1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88">
                    <a:moveTo>
                      <a:pt x="3" y="10"/>
                    </a:moveTo>
                    <a:cubicBezTo>
                      <a:pt x="17" y="35"/>
                      <a:pt x="27" y="63"/>
                      <a:pt x="47" y="83"/>
                    </a:cubicBezTo>
                    <a:cubicBezTo>
                      <a:pt x="51" y="88"/>
                      <a:pt x="57" y="82"/>
                      <a:pt x="55" y="77"/>
                    </a:cubicBezTo>
                    <a:cubicBezTo>
                      <a:pt x="44" y="51"/>
                      <a:pt x="28" y="27"/>
                      <a:pt x="11" y="5"/>
                    </a:cubicBezTo>
                    <a:cubicBezTo>
                      <a:pt x="8" y="0"/>
                      <a:pt x="0" y="4"/>
                      <a:pt x="3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13" name="Freeform 17"/>
              <p:cNvSpPr/>
              <p:nvPr/>
            </p:nvSpPr>
            <p:spPr bwMode="auto">
              <a:xfrm>
                <a:off x="8664576" y="2767013"/>
                <a:ext cx="42863" cy="88900"/>
              </a:xfrm>
              <a:custGeom>
                <a:avLst/>
                <a:gdLst>
                  <a:gd name="T0" fmla="*/ 3 w 41"/>
                  <a:gd name="T1" fmla="*/ 7 h 86"/>
                  <a:gd name="T2" fmla="*/ 30 w 41"/>
                  <a:gd name="T3" fmla="*/ 79 h 86"/>
                  <a:gd name="T4" fmla="*/ 40 w 41"/>
                  <a:gd name="T5" fmla="*/ 76 h 86"/>
                  <a:gd name="T6" fmla="*/ 9 w 41"/>
                  <a:gd name="T7" fmla="*/ 4 h 86"/>
                  <a:gd name="T8" fmla="*/ 3 w 41"/>
                  <a:gd name="T9" fmla="*/ 7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86">
                    <a:moveTo>
                      <a:pt x="3" y="7"/>
                    </a:moveTo>
                    <a:cubicBezTo>
                      <a:pt x="16" y="29"/>
                      <a:pt x="21" y="56"/>
                      <a:pt x="30" y="79"/>
                    </a:cubicBezTo>
                    <a:cubicBezTo>
                      <a:pt x="32" y="86"/>
                      <a:pt x="41" y="83"/>
                      <a:pt x="40" y="76"/>
                    </a:cubicBezTo>
                    <a:cubicBezTo>
                      <a:pt x="36" y="48"/>
                      <a:pt x="25" y="27"/>
                      <a:pt x="9" y="4"/>
                    </a:cubicBezTo>
                    <a:cubicBezTo>
                      <a:pt x="7" y="0"/>
                      <a:pt x="0" y="3"/>
                      <a:pt x="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14" name="Freeform 18"/>
              <p:cNvSpPr/>
              <p:nvPr/>
            </p:nvSpPr>
            <p:spPr bwMode="auto">
              <a:xfrm>
                <a:off x="8740776" y="2992438"/>
                <a:ext cx="26988" cy="107950"/>
              </a:xfrm>
              <a:custGeom>
                <a:avLst/>
                <a:gdLst>
                  <a:gd name="T0" fmla="*/ 2 w 27"/>
                  <a:gd name="T1" fmla="*/ 7 h 104"/>
                  <a:gd name="T2" fmla="*/ 17 w 27"/>
                  <a:gd name="T3" fmla="*/ 100 h 104"/>
                  <a:gd name="T4" fmla="*/ 23 w 27"/>
                  <a:gd name="T5" fmla="*/ 100 h 104"/>
                  <a:gd name="T6" fmla="*/ 9 w 27"/>
                  <a:gd name="T7" fmla="*/ 4 h 104"/>
                  <a:gd name="T8" fmla="*/ 2 w 27"/>
                  <a:gd name="T9" fmla="*/ 7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104">
                    <a:moveTo>
                      <a:pt x="2" y="7"/>
                    </a:moveTo>
                    <a:cubicBezTo>
                      <a:pt x="14" y="36"/>
                      <a:pt x="13" y="68"/>
                      <a:pt x="17" y="100"/>
                    </a:cubicBezTo>
                    <a:cubicBezTo>
                      <a:pt x="17" y="104"/>
                      <a:pt x="23" y="104"/>
                      <a:pt x="23" y="100"/>
                    </a:cubicBezTo>
                    <a:cubicBezTo>
                      <a:pt x="27" y="67"/>
                      <a:pt x="24" y="33"/>
                      <a:pt x="9" y="4"/>
                    </a:cubicBezTo>
                    <a:cubicBezTo>
                      <a:pt x="7" y="0"/>
                      <a:pt x="0" y="3"/>
                      <a:pt x="2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15" name="Freeform 19"/>
              <p:cNvSpPr/>
              <p:nvPr/>
            </p:nvSpPr>
            <p:spPr bwMode="auto">
              <a:xfrm>
                <a:off x="8753476" y="3206751"/>
                <a:ext cx="25400" cy="80963"/>
              </a:xfrm>
              <a:custGeom>
                <a:avLst/>
                <a:gdLst>
                  <a:gd name="T0" fmla="*/ 13 w 24"/>
                  <a:gd name="T1" fmla="*/ 2 h 78"/>
                  <a:gd name="T2" fmla="*/ 4 w 24"/>
                  <a:gd name="T3" fmla="*/ 32 h 78"/>
                  <a:gd name="T4" fmla="*/ 2 w 24"/>
                  <a:gd name="T5" fmla="*/ 46 h 78"/>
                  <a:gd name="T6" fmla="*/ 0 w 24"/>
                  <a:gd name="T7" fmla="*/ 66 h 78"/>
                  <a:gd name="T8" fmla="*/ 13 w 24"/>
                  <a:gd name="T9" fmla="*/ 71 h 78"/>
                  <a:gd name="T10" fmla="*/ 23 w 24"/>
                  <a:gd name="T11" fmla="*/ 39 h 78"/>
                  <a:gd name="T12" fmla="*/ 15 w 24"/>
                  <a:gd name="T13" fmla="*/ 2 h 78"/>
                  <a:gd name="T14" fmla="*/ 13 w 24"/>
                  <a:gd name="T15" fmla="*/ 2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78">
                    <a:moveTo>
                      <a:pt x="13" y="2"/>
                    </a:moveTo>
                    <a:cubicBezTo>
                      <a:pt x="9" y="12"/>
                      <a:pt x="6" y="21"/>
                      <a:pt x="4" y="32"/>
                    </a:cubicBezTo>
                    <a:cubicBezTo>
                      <a:pt x="3" y="37"/>
                      <a:pt x="2" y="41"/>
                      <a:pt x="2" y="46"/>
                    </a:cubicBezTo>
                    <a:cubicBezTo>
                      <a:pt x="1" y="53"/>
                      <a:pt x="1" y="59"/>
                      <a:pt x="0" y="66"/>
                    </a:cubicBezTo>
                    <a:cubicBezTo>
                      <a:pt x="0" y="72"/>
                      <a:pt x="9" y="78"/>
                      <a:pt x="13" y="71"/>
                    </a:cubicBezTo>
                    <a:cubicBezTo>
                      <a:pt x="18" y="60"/>
                      <a:pt x="21" y="52"/>
                      <a:pt x="23" y="39"/>
                    </a:cubicBezTo>
                    <a:cubicBezTo>
                      <a:pt x="24" y="25"/>
                      <a:pt x="20" y="15"/>
                      <a:pt x="15" y="2"/>
                    </a:cubicBezTo>
                    <a:cubicBezTo>
                      <a:pt x="15" y="0"/>
                      <a:pt x="13" y="1"/>
                      <a:pt x="1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16" name="Freeform 20"/>
              <p:cNvSpPr/>
              <p:nvPr/>
            </p:nvSpPr>
            <p:spPr bwMode="auto">
              <a:xfrm>
                <a:off x="8672513" y="3368676"/>
                <a:ext cx="61913" cy="100013"/>
              </a:xfrm>
              <a:custGeom>
                <a:avLst/>
                <a:gdLst>
                  <a:gd name="T0" fmla="*/ 46 w 61"/>
                  <a:gd name="T1" fmla="*/ 3 h 97"/>
                  <a:gd name="T2" fmla="*/ 6 w 61"/>
                  <a:gd name="T3" fmla="*/ 81 h 97"/>
                  <a:gd name="T4" fmla="*/ 20 w 61"/>
                  <a:gd name="T5" fmla="*/ 91 h 97"/>
                  <a:gd name="T6" fmla="*/ 52 w 61"/>
                  <a:gd name="T7" fmla="*/ 51 h 97"/>
                  <a:gd name="T8" fmla="*/ 53 w 61"/>
                  <a:gd name="T9" fmla="*/ 3 h 97"/>
                  <a:gd name="T10" fmla="*/ 46 w 61"/>
                  <a:gd name="T11" fmla="*/ 3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97">
                    <a:moveTo>
                      <a:pt x="46" y="3"/>
                    </a:moveTo>
                    <a:cubicBezTo>
                      <a:pt x="33" y="29"/>
                      <a:pt x="23" y="57"/>
                      <a:pt x="6" y="81"/>
                    </a:cubicBezTo>
                    <a:cubicBezTo>
                      <a:pt x="0" y="89"/>
                      <a:pt x="13" y="97"/>
                      <a:pt x="20" y="91"/>
                    </a:cubicBezTo>
                    <a:cubicBezTo>
                      <a:pt x="34" y="80"/>
                      <a:pt x="45" y="69"/>
                      <a:pt x="52" y="51"/>
                    </a:cubicBezTo>
                    <a:cubicBezTo>
                      <a:pt x="58" y="35"/>
                      <a:pt x="61" y="20"/>
                      <a:pt x="53" y="3"/>
                    </a:cubicBezTo>
                    <a:cubicBezTo>
                      <a:pt x="52" y="0"/>
                      <a:pt x="47" y="1"/>
                      <a:pt x="46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17" name="Freeform 21"/>
              <p:cNvSpPr/>
              <p:nvPr/>
            </p:nvSpPr>
            <p:spPr bwMode="auto">
              <a:xfrm>
                <a:off x="8559801" y="3544888"/>
                <a:ext cx="68263" cy="84138"/>
              </a:xfrm>
              <a:custGeom>
                <a:avLst/>
                <a:gdLst>
                  <a:gd name="T0" fmla="*/ 51 w 66"/>
                  <a:gd name="T1" fmla="*/ 4 h 81"/>
                  <a:gd name="T2" fmla="*/ 24 w 66"/>
                  <a:gd name="T3" fmla="*/ 33 h 81"/>
                  <a:gd name="T4" fmla="*/ 14 w 66"/>
                  <a:gd name="T5" fmla="*/ 46 h 81"/>
                  <a:gd name="T6" fmla="*/ 5 w 66"/>
                  <a:gd name="T7" fmla="*/ 62 h 81"/>
                  <a:gd name="T8" fmla="*/ 18 w 66"/>
                  <a:gd name="T9" fmla="*/ 75 h 81"/>
                  <a:gd name="T10" fmla="*/ 32 w 66"/>
                  <a:gd name="T11" fmla="*/ 65 h 81"/>
                  <a:gd name="T12" fmla="*/ 45 w 66"/>
                  <a:gd name="T13" fmla="*/ 49 h 81"/>
                  <a:gd name="T14" fmla="*/ 63 w 66"/>
                  <a:gd name="T15" fmla="*/ 11 h 81"/>
                  <a:gd name="T16" fmla="*/ 51 w 66"/>
                  <a:gd name="T17" fmla="*/ 4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6" h="81">
                    <a:moveTo>
                      <a:pt x="51" y="4"/>
                    </a:moveTo>
                    <a:cubicBezTo>
                      <a:pt x="41" y="13"/>
                      <a:pt x="32" y="22"/>
                      <a:pt x="24" y="33"/>
                    </a:cubicBezTo>
                    <a:cubicBezTo>
                      <a:pt x="21" y="37"/>
                      <a:pt x="17" y="41"/>
                      <a:pt x="14" y="46"/>
                    </a:cubicBezTo>
                    <a:cubicBezTo>
                      <a:pt x="10" y="51"/>
                      <a:pt x="9" y="57"/>
                      <a:pt x="5" y="62"/>
                    </a:cubicBezTo>
                    <a:cubicBezTo>
                      <a:pt x="0" y="70"/>
                      <a:pt x="10" y="81"/>
                      <a:pt x="18" y="75"/>
                    </a:cubicBezTo>
                    <a:cubicBezTo>
                      <a:pt x="22" y="72"/>
                      <a:pt x="29" y="69"/>
                      <a:pt x="32" y="65"/>
                    </a:cubicBezTo>
                    <a:cubicBezTo>
                      <a:pt x="37" y="60"/>
                      <a:pt x="41" y="55"/>
                      <a:pt x="45" y="49"/>
                    </a:cubicBezTo>
                    <a:cubicBezTo>
                      <a:pt x="53" y="37"/>
                      <a:pt x="59" y="25"/>
                      <a:pt x="63" y="11"/>
                    </a:cubicBezTo>
                    <a:cubicBezTo>
                      <a:pt x="66" y="4"/>
                      <a:pt x="56" y="0"/>
                      <a:pt x="5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18" name="Freeform 22"/>
              <p:cNvSpPr/>
              <p:nvPr/>
            </p:nvSpPr>
            <p:spPr bwMode="auto">
              <a:xfrm>
                <a:off x="8374063" y="3732213"/>
                <a:ext cx="80963" cy="65088"/>
              </a:xfrm>
              <a:custGeom>
                <a:avLst/>
                <a:gdLst>
                  <a:gd name="T0" fmla="*/ 66 w 79"/>
                  <a:gd name="T1" fmla="*/ 3 h 62"/>
                  <a:gd name="T2" fmla="*/ 35 w 79"/>
                  <a:gd name="T3" fmla="*/ 23 h 62"/>
                  <a:gd name="T4" fmla="*/ 6 w 79"/>
                  <a:gd name="T5" fmla="*/ 48 h 62"/>
                  <a:gd name="T6" fmla="*/ 14 w 79"/>
                  <a:gd name="T7" fmla="*/ 58 h 62"/>
                  <a:gd name="T8" fmla="*/ 45 w 79"/>
                  <a:gd name="T9" fmla="*/ 38 h 62"/>
                  <a:gd name="T10" fmla="*/ 73 w 79"/>
                  <a:gd name="T11" fmla="*/ 13 h 62"/>
                  <a:gd name="T12" fmla="*/ 66 w 79"/>
                  <a:gd name="T13" fmla="*/ 3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" h="62">
                    <a:moveTo>
                      <a:pt x="66" y="3"/>
                    </a:moveTo>
                    <a:cubicBezTo>
                      <a:pt x="55" y="9"/>
                      <a:pt x="45" y="15"/>
                      <a:pt x="35" y="23"/>
                    </a:cubicBezTo>
                    <a:cubicBezTo>
                      <a:pt x="25" y="31"/>
                      <a:pt x="16" y="39"/>
                      <a:pt x="6" y="48"/>
                    </a:cubicBezTo>
                    <a:cubicBezTo>
                      <a:pt x="0" y="53"/>
                      <a:pt x="8" y="62"/>
                      <a:pt x="14" y="58"/>
                    </a:cubicBezTo>
                    <a:cubicBezTo>
                      <a:pt x="25" y="52"/>
                      <a:pt x="35" y="46"/>
                      <a:pt x="45" y="38"/>
                    </a:cubicBezTo>
                    <a:cubicBezTo>
                      <a:pt x="55" y="30"/>
                      <a:pt x="64" y="21"/>
                      <a:pt x="73" y="13"/>
                    </a:cubicBezTo>
                    <a:cubicBezTo>
                      <a:pt x="79" y="9"/>
                      <a:pt x="72" y="0"/>
                      <a:pt x="66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19" name="Freeform 23"/>
              <p:cNvSpPr/>
              <p:nvPr/>
            </p:nvSpPr>
            <p:spPr bwMode="auto">
              <a:xfrm>
                <a:off x="7953376" y="3932238"/>
                <a:ext cx="93663" cy="30163"/>
              </a:xfrm>
              <a:custGeom>
                <a:avLst/>
                <a:gdLst>
                  <a:gd name="T0" fmla="*/ 82 w 91"/>
                  <a:gd name="T1" fmla="*/ 1 h 30"/>
                  <a:gd name="T2" fmla="*/ 42 w 91"/>
                  <a:gd name="T3" fmla="*/ 5 h 30"/>
                  <a:gd name="T4" fmla="*/ 9 w 91"/>
                  <a:gd name="T5" fmla="*/ 11 h 30"/>
                  <a:gd name="T6" fmla="*/ 9 w 91"/>
                  <a:gd name="T7" fmla="*/ 28 h 30"/>
                  <a:gd name="T8" fmla="*/ 45 w 91"/>
                  <a:gd name="T9" fmla="*/ 27 h 30"/>
                  <a:gd name="T10" fmla="*/ 86 w 91"/>
                  <a:gd name="T11" fmla="*/ 9 h 30"/>
                  <a:gd name="T12" fmla="*/ 82 w 91"/>
                  <a:gd name="T13" fmla="*/ 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1" h="30">
                    <a:moveTo>
                      <a:pt x="82" y="1"/>
                    </a:moveTo>
                    <a:cubicBezTo>
                      <a:pt x="69" y="3"/>
                      <a:pt x="55" y="3"/>
                      <a:pt x="42" y="5"/>
                    </a:cubicBezTo>
                    <a:cubicBezTo>
                      <a:pt x="31" y="6"/>
                      <a:pt x="20" y="9"/>
                      <a:pt x="9" y="11"/>
                    </a:cubicBezTo>
                    <a:cubicBezTo>
                      <a:pt x="0" y="13"/>
                      <a:pt x="0" y="27"/>
                      <a:pt x="9" y="28"/>
                    </a:cubicBezTo>
                    <a:cubicBezTo>
                      <a:pt x="22" y="30"/>
                      <a:pt x="32" y="30"/>
                      <a:pt x="45" y="27"/>
                    </a:cubicBezTo>
                    <a:cubicBezTo>
                      <a:pt x="60" y="23"/>
                      <a:pt x="72" y="15"/>
                      <a:pt x="86" y="9"/>
                    </a:cubicBezTo>
                    <a:cubicBezTo>
                      <a:pt x="91" y="7"/>
                      <a:pt x="87" y="0"/>
                      <a:pt x="8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20" name="Freeform 24"/>
              <p:cNvSpPr/>
              <p:nvPr/>
            </p:nvSpPr>
            <p:spPr bwMode="auto">
              <a:xfrm>
                <a:off x="7991476" y="3992563"/>
                <a:ext cx="65088" cy="77788"/>
              </a:xfrm>
              <a:custGeom>
                <a:avLst/>
                <a:gdLst>
                  <a:gd name="T0" fmla="*/ 2 w 63"/>
                  <a:gd name="T1" fmla="*/ 6 h 74"/>
                  <a:gd name="T2" fmla="*/ 12 w 63"/>
                  <a:gd name="T3" fmla="*/ 18 h 74"/>
                  <a:gd name="T4" fmla="*/ 24 w 63"/>
                  <a:gd name="T5" fmla="*/ 34 h 74"/>
                  <a:gd name="T6" fmla="*/ 36 w 63"/>
                  <a:gd name="T7" fmla="*/ 51 h 74"/>
                  <a:gd name="T8" fmla="*/ 47 w 63"/>
                  <a:gd name="T9" fmla="*/ 66 h 74"/>
                  <a:gd name="T10" fmla="*/ 61 w 63"/>
                  <a:gd name="T11" fmla="*/ 60 h 74"/>
                  <a:gd name="T12" fmla="*/ 37 w 63"/>
                  <a:gd name="T13" fmla="*/ 16 h 74"/>
                  <a:gd name="T14" fmla="*/ 18 w 63"/>
                  <a:gd name="T15" fmla="*/ 3 h 74"/>
                  <a:gd name="T16" fmla="*/ 3 w 63"/>
                  <a:gd name="T17" fmla="*/ 2 h 74"/>
                  <a:gd name="T18" fmla="*/ 2 w 63"/>
                  <a:gd name="T19" fmla="*/ 6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3" h="74">
                    <a:moveTo>
                      <a:pt x="2" y="6"/>
                    </a:moveTo>
                    <a:cubicBezTo>
                      <a:pt x="6" y="7"/>
                      <a:pt x="10" y="15"/>
                      <a:pt x="12" y="18"/>
                    </a:cubicBezTo>
                    <a:cubicBezTo>
                      <a:pt x="15" y="24"/>
                      <a:pt x="20" y="29"/>
                      <a:pt x="24" y="34"/>
                    </a:cubicBezTo>
                    <a:cubicBezTo>
                      <a:pt x="29" y="39"/>
                      <a:pt x="32" y="45"/>
                      <a:pt x="36" y="51"/>
                    </a:cubicBezTo>
                    <a:cubicBezTo>
                      <a:pt x="39" y="56"/>
                      <a:pt x="44" y="60"/>
                      <a:pt x="47" y="66"/>
                    </a:cubicBezTo>
                    <a:cubicBezTo>
                      <a:pt x="51" y="74"/>
                      <a:pt x="63" y="68"/>
                      <a:pt x="61" y="60"/>
                    </a:cubicBezTo>
                    <a:cubicBezTo>
                      <a:pt x="57" y="43"/>
                      <a:pt x="50" y="29"/>
                      <a:pt x="37" y="16"/>
                    </a:cubicBezTo>
                    <a:cubicBezTo>
                      <a:pt x="32" y="10"/>
                      <a:pt x="26" y="6"/>
                      <a:pt x="18" y="3"/>
                    </a:cubicBezTo>
                    <a:cubicBezTo>
                      <a:pt x="13" y="0"/>
                      <a:pt x="8" y="1"/>
                      <a:pt x="3" y="2"/>
                    </a:cubicBezTo>
                    <a:cubicBezTo>
                      <a:pt x="0" y="2"/>
                      <a:pt x="0" y="6"/>
                      <a:pt x="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21" name="Freeform 25"/>
              <p:cNvSpPr/>
              <p:nvPr/>
            </p:nvSpPr>
            <p:spPr bwMode="auto">
              <a:xfrm>
                <a:off x="8085138" y="4160838"/>
                <a:ext cx="26988" cy="95250"/>
              </a:xfrm>
              <a:custGeom>
                <a:avLst/>
                <a:gdLst>
                  <a:gd name="T0" fmla="*/ 0 w 26"/>
                  <a:gd name="T1" fmla="*/ 8 h 91"/>
                  <a:gd name="T2" fmla="*/ 6 w 26"/>
                  <a:gd name="T3" fmla="*/ 83 h 91"/>
                  <a:gd name="T4" fmla="*/ 22 w 26"/>
                  <a:gd name="T5" fmla="*/ 83 h 91"/>
                  <a:gd name="T6" fmla="*/ 13 w 26"/>
                  <a:gd name="T7" fmla="*/ 5 h 91"/>
                  <a:gd name="T8" fmla="*/ 0 w 26"/>
                  <a:gd name="T9" fmla="*/ 8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91">
                    <a:moveTo>
                      <a:pt x="0" y="8"/>
                    </a:moveTo>
                    <a:cubicBezTo>
                      <a:pt x="1" y="33"/>
                      <a:pt x="2" y="59"/>
                      <a:pt x="6" y="83"/>
                    </a:cubicBezTo>
                    <a:cubicBezTo>
                      <a:pt x="8" y="91"/>
                      <a:pt x="20" y="91"/>
                      <a:pt x="22" y="83"/>
                    </a:cubicBezTo>
                    <a:cubicBezTo>
                      <a:pt x="26" y="58"/>
                      <a:pt x="26" y="27"/>
                      <a:pt x="13" y="5"/>
                    </a:cubicBezTo>
                    <a:cubicBezTo>
                      <a:pt x="9" y="0"/>
                      <a:pt x="0" y="2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22" name="Freeform 26"/>
              <p:cNvSpPr/>
              <p:nvPr/>
            </p:nvSpPr>
            <p:spPr bwMode="auto">
              <a:xfrm>
                <a:off x="8034338" y="4348163"/>
                <a:ext cx="44450" cy="106363"/>
              </a:xfrm>
              <a:custGeom>
                <a:avLst/>
                <a:gdLst>
                  <a:gd name="T0" fmla="*/ 8 w 43"/>
                  <a:gd name="T1" fmla="*/ 99 h 102"/>
                  <a:gd name="T2" fmla="*/ 32 w 43"/>
                  <a:gd name="T3" fmla="*/ 61 h 102"/>
                  <a:gd name="T4" fmla="*/ 42 w 43"/>
                  <a:gd name="T5" fmla="*/ 9 h 102"/>
                  <a:gd name="T6" fmla="*/ 27 w 43"/>
                  <a:gd name="T7" fmla="*/ 7 h 102"/>
                  <a:gd name="T8" fmla="*/ 13 w 43"/>
                  <a:gd name="T9" fmla="*/ 50 h 102"/>
                  <a:gd name="T10" fmla="*/ 1 w 43"/>
                  <a:gd name="T11" fmla="*/ 95 h 102"/>
                  <a:gd name="T12" fmla="*/ 8 w 43"/>
                  <a:gd name="T13" fmla="*/ 99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102">
                    <a:moveTo>
                      <a:pt x="8" y="99"/>
                    </a:moveTo>
                    <a:cubicBezTo>
                      <a:pt x="19" y="87"/>
                      <a:pt x="26" y="76"/>
                      <a:pt x="32" y="61"/>
                    </a:cubicBezTo>
                    <a:cubicBezTo>
                      <a:pt x="38" y="44"/>
                      <a:pt x="40" y="27"/>
                      <a:pt x="42" y="9"/>
                    </a:cubicBezTo>
                    <a:cubicBezTo>
                      <a:pt x="43" y="0"/>
                      <a:pt x="30" y="0"/>
                      <a:pt x="27" y="7"/>
                    </a:cubicBezTo>
                    <a:cubicBezTo>
                      <a:pt x="21" y="22"/>
                      <a:pt x="16" y="35"/>
                      <a:pt x="13" y="50"/>
                    </a:cubicBezTo>
                    <a:cubicBezTo>
                      <a:pt x="9" y="64"/>
                      <a:pt x="7" y="81"/>
                      <a:pt x="1" y="95"/>
                    </a:cubicBezTo>
                    <a:cubicBezTo>
                      <a:pt x="0" y="99"/>
                      <a:pt x="6" y="102"/>
                      <a:pt x="8" y="9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23" name="Freeform 27"/>
              <p:cNvSpPr/>
              <p:nvPr/>
            </p:nvSpPr>
            <p:spPr bwMode="auto">
              <a:xfrm>
                <a:off x="7883526" y="4581526"/>
                <a:ext cx="80963" cy="74613"/>
              </a:xfrm>
              <a:custGeom>
                <a:avLst/>
                <a:gdLst>
                  <a:gd name="T0" fmla="*/ 7 w 78"/>
                  <a:gd name="T1" fmla="*/ 69 h 72"/>
                  <a:gd name="T2" fmla="*/ 45 w 78"/>
                  <a:gd name="T3" fmla="*/ 47 h 72"/>
                  <a:gd name="T4" fmla="*/ 75 w 78"/>
                  <a:gd name="T5" fmla="*/ 11 h 72"/>
                  <a:gd name="T6" fmla="*/ 67 w 78"/>
                  <a:gd name="T7" fmla="*/ 5 h 72"/>
                  <a:gd name="T8" fmla="*/ 37 w 78"/>
                  <a:gd name="T9" fmla="*/ 33 h 72"/>
                  <a:gd name="T10" fmla="*/ 4 w 78"/>
                  <a:gd name="T11" fmla="*/ 63 h 72"/>
                  <a:gd name="T12" fmla="*/ 7 w 78"/>
                  <a:gd name="T13" fmla="*/ 6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8" h="72">
                    <a:moveTo>
                      <a:pt x="7" y="69"/>
                    </a:moveTo>
                    <a:cubicBezTo>
                      <a:pt x="20" y="62"/>
                      <a:pt x="33" y="56"/>
                      <a:pt x="45" y="47"/>
                    </a:cubicBezTo>
                    <a:cubicBezTo>
                      <a:pt x="57" y="37"/>
                      <a:pt x="68" y="26"/>
                      <a:pt x="75" y="11"/>
                    </a:cubicBezTo>
                    <a:cubicBezTo>
                      <a:pt x="78" y="6"/>
                      <a:pt x="71" y="0"/>
                      <a:pt x="67" y="5"/>
                    </a:cubicBezTo>
                    <a:cubicBezTo>
                      <a:pt x="57" y="15"/>
                      <a:pt x="47" y="24"/>
                      <a:pt x="37" y="33"/>
                    </a:cubicBezTo>
                    <a:cubicBezTo>
                      <a:pt x="26" y="43"/>
                      <a:pt x="15" y="55"/>
                      <a:pt x="4" y="63"/>
                    </a:cubicBezTo>
                    <a:cubicBezTo>
                      <a:pt x="0" y="66"/>
                      <a:pt x="3" y="72"/>
                      <a:pt x="7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24" name="Freeform 28"/>
              <p:cNvSpPr/>
              <p:nvPr/>
            </p:nvSpPr>
            <p:spPr bwMode="auto">
              <a:xfrm>
                <a:off x="7666038" y="4762501"/>
                <a:ext cx="120650" cy="58738"/>
              </a:xfrm>
              <a:custGeom>
                <a:avLst/>
                <a:gdLst>
                  <a:gd name="T0" fmla="*/ 6 w 117"/>
                  <a:gd name="T1" fmla="*/ 56 h 56"/>
                  <a:gd name="T2" fmla="*/ 111 w 117"/>
                  <a:gd name="T3" fmla="*/ 13 h 56"/>
                  <a:gd name="T4" fmla="*/ 105 w 117"/>
                  <a:gd name="T5" fmla="*/ 2 h 56"/>
                  <a:gd name="T6" fmla="*/ 5 w 117"/>
                  <a:gd name="T7" fmla="*/ 48 h 56"/>
                  <a:gd name="T8" fmla="*/ 6 w 117"/>
                  <a:gd name="T9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" h="56">
                    <a:moveTo>
                      <a:pt x="6" y="56"/>
                    </a:moveTo>
                    <a:cubicBezTo>
                      <a:pt x="44" y="51"/>
                      <a:pt x="81" y="37"/>
                      <a:pt x="111" y="13"/>
                    </a:cubicBezTo>
                    <a:cubicBezTo>
                      <a:pt x="117" y="9"/>
                      <a:pt x="111" y="0"/>
                      <a:pt x="105" y="2"/>
                    </a:cubicBezTo>
                    <a:cubicBezTo>
                      <a:pt x="70" y="12"/>
                      <a:pt x="40" y="36"/>
                      <a:pt x="5" y="48"/>
                    </a:cubicBezTo>
                    <a:cubicBezTo>
                      <a:pt x="0" y="49"/>
                      <a:pt x="1" y="56"/>
                      <a:pt x="6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25" name="Freeform 29"/>
              <p:cNvSpPr/>
              <p:nvPr/>
            </p:nvSpPr>
            <p:spPr bwMode="auto">
              <a:xfrm>
                <a:off x="7434263" y="4868863"/>
                <a:ext cx="123825" cy="47625"/>
              </a:xfrm>
              <a:custGeom>
                <a:avLst/>
                <a:gdLst>
                  <a:gd name="T0" fmla="*/ 4 w 120"/>
                  <a:gd name="T1" fmla="*/ 46 h 46"/>
                  <a:gd name="T2" fmla="*/ 117 w 120"/>
                  <a:gd name="T3" fmla="*/ 10 h 46"/>
                  <a:gd name="T4" fmla="*/ 112 w 120"/>
                  <a:gd name="T5" fmla="*/ 2 h 46"/>
                  <a:gd name="T6" fmla="*/ 3 w 120"/>
                  <a:gd name="T7" fmla="*/ 39 h 46"/>
                  <a:gd name="T8" fmla="*/ 4 w 120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0" h="46">
                    <a:moveTo>
                      <a:pt x="4" y="46"/>
                    </a:moveTo>
                    <a:cubicBezTo>
                      <a:pt x="43" y="44"/>
                      <a:pt x="86" y="36"/>
                      <a:pt x="117" y="10"/>
                    </a:cubicBezTo>
                    <a:cubicBezTo>
                      <a:pt x="120" y="7"/>
                      <a:pt x="116" y="0"/>
                      <a:pt x="112" y="2"/>
                    </a:cubicBezTo>
                    <a:cubicBezTo>
                      <a:pt x="75" y="14"/>
                      <a:pt x="40" y="27"/>
                      <a:pt x="3" y="39"/>
                    </a:cubicBezTo>
                    <a:cubicBezTo>
                      <a:pt x="0" y="40"/>
                      <a:pt x="0" y="46"/>
                      <a:pt x="4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26" name="Freeform 30"/>
              <p:cNvSpPr/>
              <p:nvPr/>
            </p:nvSpPr>
            <p:spPr bwMode="auto">
              <a:xfrm>
                <a:off x="7192963" y="4932363"/>
                <a:ext cx="153988" cy="38100"/>
              </a:xfrm>
              <a:custGeom>
                <a:avLst/>
                <a:gdLst>
                  <a:gd name="T0" fmla="*/ 6 w 148"/>
                  <a:gd name="T1" fmla="*/ 36 h 37"/>
                  <a:gd name="T2" fmla="*/ 137 w 148"/>
                  <a:gd name="T3" fmla="*/ 20 h 37"/>
                  <a:gd name="T4" fmla="*/ 133 w 148"/>
                  <a:gd name="T5" fmla="*/ 3 h 37"/>
                  <a:gd name="T6" fmla="*/ 3 w 148"/>
                  <a:gd name="T7" fmla="*/ 31 h 37"/>
                  <a:gd name="T8" fmla="*/ 6 w 148"/>
                  <a:gd name="T9" fmla="*/ 3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" h="37">
                    <a:moveTo>
                      <a:pt x="6" y="36"/>
                    </a:moveTo>
                    <a:cubicBezTo>
                      <a:pt x="51" y="28"/>
                      <a:pt x="94" y="36"/>
                      <a:pt x="137" y="20"/>
                    </a:cubicBezTo>
                    <a:cubicBezTo>
                      <a:pt x="148" y="16"/>
                      <a:pt x="144" y="0"/>
                      <a:pt x="133" y="3"/>
                    </a:cubicBezTo>
                    <a:cubicBezTo>
                      <a:pt x="88" y="13"/>
                      <a:pt x="46" y="13"/>
                      <a:pt x="3" y="31"/>
                    </a:cubicBezTo>
                    <a:cubicBezTo>
                      <a:pt x="0" y="32"/>
                      <a:pt x="2" y="37"/>
                      <a:pt x="6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27" name="Freeform 31"/>
              <p:cNvSpPr/>
              <p:nvPr/>
            </p:nvSpPr>
            <p:spPr bwMode="auto">
              <a:xfrm>
                <a:off x="6989763" y="4945063"/>
                <a:ext cx="88900" cy="22225"/>
              </a:xfrm>
              <a:custGeom>
                <a:avLst/>
                <a:gdLst>
                  <a:gd name="T0" fmla="*/ 4 w 86"/>
                  <a:gd name="T1" fmla="*/ 18 h 22"/>
                  <a:gd name="T2" fmla="*/ 80 w 86"/>
                  <a:gd name="T3" fmla="*/ 10 h 22"/>
                  <a:gd name="T4" fmla="*/ 77 w 86"/>
                  <a:gd name="T5" fmla="*/ 1 h 22"/>
                  <a:gd name="T6" fmla="*/ 4 w 86"/>
                  <a:gd name="T7" fmla="*/ 8 h 22"/>
                  <a:gd name="T8" fmla="*/ 4 w 86"/>
                  <a:gd name="T9" fmla="*/ 1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22">
                    <a:moveTo>
                      <a:pt x="4" y="18"/>
                    </a:moveTo>
                    <a:cubicBezTo>
                      <a:pt x="30" y="22"/>
                      <a:pt x="56" y="21"/>
                      <a:pt x="80" y="10"/>
                    </a:cubicBezTo>
                    <a:cubicBezTo>
                      <a:pt x="86" y="8"/>
                      <a:pt x="82" y="0"/>
                      <a:pt x="77" y="1"/>
                    </a:cubicBezTo>
                    <a:cubicBezTo>
                      <a:pt x="53" y="5"/>
                      <a:pt x="28" y="5"/>
                      <a:pt x="4" y="8"/>
                    </a:cubicBezTo>
                    <a:cubicBezTo>
                      <a:pt x="0" y="9"/>
                      <a:pt x="0" y="17"/>
                      <a:pt x="4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28" name="Freeform 32"/>
              <p:cNvSpPr/>
              <p:nvPr/>
            </p:nvSpPr>
            <p:spPr bwMode="auto">
              <a:xfrm>
                <a:off x="6748463" y="4924426"/>
                <a:ext cx="80963" cy="31750"/>
              </a:xfrm>
              <a:custGeom>
                <a:avLst/>
                <a:gdLst>
                  <a:gd name="T0" fmla="*/ 6 w 79"/>
                  <a:gd name="T1" fmla="*/ 17 h 31"/>
                  <a:gd name="T2" fmla="*/ 37 w 79"/>
                  <a:gd name="T3" fmla="*/ 24 h 31"/>
                  <a:gd name="T4" fmla="*/ 72 w 79"/>
                  <a:gd name="T5" fmla="*/ 31 h 31"/>
                  <a:gd name="T6" fmla="*/ 75 w 79"/>
                  <a:gd name="T7" fmla="*/ 21 h 31"/>
                  <a:gd name="T8" fmla="*/ 6 w 79"/>
                  <a:gd name="T9" fmla="*/ 6 h 31"/>
                  <a:gd name="T10" fmla="*/ 6 w 79"/>
                  <a:gd name="T11" fmla="*/ 1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31">
                    <a:moveTo>
                      <a:pt x="6" y="17"/>
                    </a:moveTo>
                    <a:cubicBezTo>
                      <a:pt x="16" y="20"/>
                      <a:pt x="27" y="22"/>
                      <a:pt x="37" y="24"/>
                    </a:cubicBezTo>
                    <a:cubicBezTo>
                      <a:pt x="49" y="27"/>
                      <a:pt x="60" y="31"/>
                      <a:pt x="72" y="31"/>
                    </a:cubicBezTo>
                    <a:cubicBezTo>
                      <a:pt x="78" y="31"/>
                      <a:pt x="79" y="24"/>
                      <a:pt x="75" y="21"/>
                    </a:cubicBezTo>
                    <a:cubicBezTo>
                      <a:pt x="56" y="8"/>
                      <a:pt x="28" y="0"/>
                      <a:pt x="6" y="6"/>
                    </a:cubicBezTo>
                    <a:cubicBezTo>
                      <a:pt x="0" y="8"/>
                      <a:pt x="1" y="15"/>
                      <a:pt x="6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29" name="Freeform 33"/>
              <p:cNvSpPr/>
              <p:nvPr/>
            </p:nvSpPr>
            <p:spPr bwMode="auto">
              <a:xfrm>
                <a:off x="6559551" y="4949826"/>
                <a:ext cx="68263" cy="61913"/>
              </a:xfrm>
              <a:custGeom>
                <a:avLst/>
                <a:gdLst>
                  <a:gd name="T0" fmla="*/ 11 w 67"/>
                  <a:gd name="T1" fmla="*/ 56 h 59"/>
                  <a:gd name="T2" fmla="*/ 39 w 67"/>
                  <a:gd name="T3" fmla="*/ 37 h 59"/>
                  <a:gd name="T4" fmla="*/ 63 w 67"/>
                  <a:gd name="T5" fmla="*/ 12 h 59"/>
                  <a:gd name="T6" fmla="*/ 55 w 67"/>
                  <a:gd name="T7" fmla="*/ 4 h 59"/>
                  <a:gd name="T8" fmla="*/ 31 w 67"/>
                  <a:gd name="T9" fmla="*/ 25 h 59"/>
                  <a:gd name="T10" fmla="*/ 4 w 67"/>
                  <a:gd name="T11" fmla="*/ 48 h 59"/>
                  <a:gd name="T12" fmla="*/ 11 w 67"/>
                  <a:gd name="T13" fmla="*/ 56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" h="59">
                    <a:moveTo>
                      <a:pt x="11" y="56"/>
                    </a:moveTo>
                    <a:cubicBezTo>
                      <a:pt x="21" y="50"/>
                      <a:pt x="30" y="44"/>
                      <a:pt x="39" y="37"/>
                    </a:cubicBezTo>
                    <a:cubicBezTo>
                      <a:pt x="48" y="29"/>
                      <a:pt x="55" y="21"/>
                      <a:pt x="63" y="12"/>
                    </a:cubicBezTo>
                    <a:cubicBezTo>
                      <a:pt x="67" y="7"/>
                      <a:pt x="60" y="0"/>
                      <a:pt x="55" y="4"/>
                    </a:cubicBezTo>
                    <a:cubicBezTo>
                      <a:pt x="47" y="11"/>
                      <a:pt x="39" y="17"/>
                      <a:pt x="31" y="25"/>
                    </a:cubicBezTo>
                    <a:cubicBezTo>
                      <a:pt x="22" y="33"/>
                      <a:pt x="14" y="41"/>
                      <a:pt x="4" y="48"/>
                    </a:cubicBezTo>
                    <a:cubicBezTo>
                      <a:pt x="0" y="52"/>
                      <a:pt x="6" y="59"/>
                      <a:pt x="11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30" name="Freeform 34"/>
              <p:cNvSpPr/>
              <p:nvPr/>
            </p:nvSpPr>
            <p:spPr bwMode="auto">
              <a:xfrm>
                <a:off x="6375401" y="5078413"/>
                <a:ext cx="80963" cy="49213"/>
              </a:xfrm>
              <a:custGeom>
                <a:avLst/>
                <a:gdLst>
                  <a:gd name="T0" fmla="*/ 5 w 78"/>
                  <a:gd name="T1" fmla="*/ 46 h 46"/>
                  <a:gd name="T2" fmla="*/ 41 w 78"/>
                  <a:gd name="T3" fmla="*/ 34 h 46"/>
                  <a:gd name="T4" fmla="*/ 73 w 78"/>
                  <a:gd name="T5" fmla="*/ 11 h 46"/>
                  <a:gd name="T6" fmla="*/ 67 w 78"/>
                  <a:gd name="T7" fmla="*/ 2 h 46"/>
                  <a:gd name="T8" fmla="*/ 33 w 78"/>
                  <a:gd name="T9" fmla="*/ 21 h 46"/>
                  <a:gd name="T10" fmla="*/ 3 w 78"/>
                  <a:gd name="T11" fmla="*/ 41 h 46"/>
                  <a:gd name="T12" fmla="*/ 5 w 78"/>
                  <a:gd name="T13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8" h="46">
                    <a:moveTo>
                      <a:pt x="5" y="46"/>
                    </a:moveTo>
                    <a:cubicBezTo>
                      <a:pt x="17" y="42"/>
                      <a:pt x="29" y="41"/>
                      <a:pt x="41" y="34"/>
                    </a:cubicBezTo>
                    <a:cubicBezTo>
                      <a:pt x="53" y="28"/>
                      <a:pt x="63" y="20"/>
                      <a:pt x="73" y="11"/>
                    </a:cubicBezTo>
                    <a:cubicBezTo>
                      <a:pt x="78" y="6"/>
                      <a:pt x="72" y="0"/>
                      <a:pt x="67" y="2"/>
                    </a:cubicBezTo>
                    <a:cubicBezTo>
                      <a:pt x="55" y="8"/>
                      <a:pt x="44" y="14"/>
                      <a:pt x="33" y="21"/>
                    </a:cubicBezTo>
                    <a:cubicBezTo>
                      <a:pt x="23" y="28"/>
                      <a:pt x="14" y="37"/>
                      <a:pt x="3" y="41"/>
                    </a:cubicBezTo>
                    <a:cubicBezTo>
                      <a:pt x="0" y="42"/>
                      <a:pt x="2" y="46"/>
                      <a:pt x="5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31" name="Freeform 35"/>
              <p:cNvSpPr/>
              <p:nvPr/>
            </p:nvSpPr>
            <p:spPr bwMode="auto">
              <a:xfrm>
                <a:off x="6167438" y="5192713"/>
                <a:ext cx="114300" cy="50800"/>
              </a:xfrm>
              <a:custGeom>
                <a:avLst/>
                <a:gdLst>
                  <a:gd name="T0" fmla="*/ 10 w 110"/>
                  <a:gd name="T1" fmla="*/ 48 h 50"/>
                  <a:gd name="T2" fmla="*/ 105 w 110"/>
                  <a:gd name="T3" fmla="*/ 11 h 50"/>
                  <a:gd name="T4" fmla="*/ 102 w 110"/>
                  <a:gd name="T5" fmla="*/ 2 h 50"/>
                  <a:gd name="T6" fmla="*/ 7 w 110"/>
                  <a:gd name="T7" fmla="*/ 37 h 50"/>
                  <a:gd name="T8" fmla="*/ 10 w 110"/>
                  <a:gd name="T9" fmla="*/ 4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" h="50">
                    <a:moveTo>
                      <a:pt x="10" y="48"/>
                    </a:moveTo>
                    <a:cubicBezTo>
                      <a:pt x="45" y="42"/>
                      <a:pt x="75" y="29"/>
                      <a:pt x="105" y="11"/>
                    </a:cubicBezTo>
                    <a:cubicBezTo>
                      <a:pt x="110" y="8"/>
                      <a:pt x="107" y="0"/>
                      <a:pt x="102" y="2"/>
                    </a:cubicBezTo>
                    <a:cubicBezTo>
                      <a:pt x="71" y="15"/>
                      <a:pt x="40" y="30"/>
                      <a:pt x="7" y="37"/>
                    </a:cubicBezTo>
                    <a:cubicBezTo>
                      <a:pt x="0" y="39"/>
                      <a:pt x="3" y="50"/>
                      <a:pt x="10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32" name="Freeform 36"/>
              <p:cNvSpPr/>
              <p:nvPr/>
            </p:nvSpPr>
            <p:spPr bwMode="auto">
              <a:xfrm>
                <a:off x="5929313" y="5272088"/>
                <a:ext cx="131763" cy="36513"/>
              </a:xfrm>
              <a:custGeom>
                <a:avLst/>
                <a:gdLst>
                  <a:gd name="T0" fmla="*/ 7 w 128"/>
                  <a:gd name="T1" fmla="*/ 30 h 35"/>
                  <a:gd name="T2" fmla="*/ 120 w 128"/>
                  <a:gd name="T3" fmla="*/ 16 h 35"/>
                  <a:gd name="T4" fmla="*/ 114 w 128"/>
                  <a:gd name="T5" fmla="*/ 2 h 35"/>
                  <a:gd name="T6" fmla="*/ 7 w 128"/>
                  <a:gd name="T7" fmla="*/ 18 h 35"/>
                  <a:gd name="T8" fmla="*/ 7 w 128"/>
                  <a:gd name="T9" fmla="*/ 3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35">
                    <a:moveTo>
                      <a:pt x="7" y="30"/>
                    </a:moveTo>
                    <a:cubicBezTo>
                      <a:pt x="47" y="33"/>
                      <a:pt x="84" y="35"/>
                      <a:pt x="120" y="16"/>
                    </a:cubicBezTo>
                    <a:cubicBezTo>
                      <a:pt x="128" y="11"/>
                      <a:pt x="122" y="0"/>
                      <a:pt x="114" y="2"/>
                    </a:cubicBezTo>
                    <a:cubicBezTo>
                      <a:pt x="79" y="10"/>
                      <a:pt x="43" y="15"/>
                      <a:pt x="7" y="18"/>
                    </a:cubicBezTo>
                    <a:cubicBezTo>
                      <a:pt x="0" y="18"/>
                      <a:pt x="0" y="29"/>
                      <a:pt x="7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33" name="Freeform 37"/>
              <p:cNvSpPr/>
              <p:nvPr/>
            </p:nvSpPr>
            <p:spPr bwMode="auto">
              <a:xfrm>
                <a:off x="5719763" y="5281613"/>
                <a:ext cx="104775" cy="34925"/>
              </a:xfrm>
              <a:custGeom>
                <a:avLst/>
                <a:gdLst>
                  <a:gd name="T0" fmla="*/ 3 w 101"/>
                  <a:gd name="T1" fmla="*/ 11 h 33"/>
                  <a:gd name="T2" fmla="*/ 94 w 101"/>
                  <a:gd name="T3" fmla="*/ 29 h 33"/>
                  <a:gd name="T4" fmla="*/ 94 w 101"/>
                  <a:gd name="T5" fmla="*/ 15 h 33"/>
                  <a:gd name="T6" fmla="*/ 6 w 101"/>
                  <a:gd name="T7" fmla="*/ 3 h 33"/>
                  <a:gd name="T8" fmla="*/ 3 w 101"/>
                  <a:gd name="T9" fmla="*/ 1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1" h="33">
                    <a:moveTo>
                      <a:pt x="3" y="11"/>
                    </a:moveTo>
                    <a:cubicBezTo>
                      <a:pt x="29" y="28"/>
                      <a:pt x="65" y="33"/>
                      <a:pt x="94" y="29"/>
                    </a:cubicBezTo>
                    <a:cubicBezTo>
                      <a:pt x="101" y="28"/>
                      <a:pt x="101" y="16"/>
                      <a:pt x="94" y="15"/>
                    </a:cubicBezTo>
                    <a:cubicBezTo>
                      <a:pt x="66" y="10"/>
                      <a:pt x="34" y="0"/>
                      <a:pt x="6" y="3"/>
                    </a:cubicBezTo>
                    <a:cubicBezTo>
                      <a:pt x="1" y="3"/>
                      <a:pt x="0" y="9"/>
                      <a:pt x="3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34" name="Freeform 38"/>
              <p:cNvSpPr/>
              <p:nvPr/>
            </p:nvSpPr>
            <p:spPr bwMode="auto">
              <a:xfrm>
                <a:off x="5516563" y="5238751"/>
                <a:ext cx="103188" cy="33338"/>
              </a:xfrm>
              <a:custGeom>
                <a:avLst/>
                <a:gdLst>
                  <a:gd name="T0" fmla="*/ 5 w 100"/>
                  <a:gd name="T1" fmla="*/ 9 h 32"/>
                  <a:gd name="T2" fmla="*/ 92 w 100"/>
                  <a:gd name="T3" fmla="*/ 31 h 32"/>
                  <a:gd name="T4" fmla="*/ 94 w 100"/>
                  <a:gd name="T5" fmla="*/ 22 h 32"/>
                  <a:gd name="T6" fmla="*/ 7 w 100"/>
                  <a:gd name="T7" fmla="*/ 1 h 32"/>
                  <a:gd name="T8" fmla="*/ 5 w 100"/>
                  <a:gd name="T9" fmla="*/ 9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32">
                    <a:moveTo>
                      <a:pt x="5" y="9"/>
                    </a:moveTo>
                    <a:cubicBezTo>
                      <a:pt x="34" y="18"/>
                      <a:pt x="62" y="26"/>
                      <a:pt x="92" y="31"/>
                    </a:cubicBezTo>
                    <a:cubicBezTo>
                      <a:pt x="98" y="32"/>
                      <a:pt x="100" y="24"/>
                      <a:pt x="94" y="22"/>
                    </a:cubicBezTo>
                    <a:cubicBezTo>
                      <a:pt x="66" y="13"/>
                      <a:pt x="37" y="6"/>
                      <a:pt x="7" y="1"/>
                    </a:cubicBezTo>
                    <a:cubicBezTo>
                      <a:pt x="2" y="0"/>
                      <a:pt x="0" y="7"/>
                      <a:pt x="5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35" name="Freeform 39"/>
              <p:cNvSpPr/>
              <p:nvPr/>
            </p:nvSpPr>
            <p:spPr bwMode="auto">
              <a:xfrm>
                <a:off x="5327651" y="5132388"/>
                <a:ext cx="85725" cy="60325"/>
              </a:xfrm>
              <a:custGeom>
                <a:avLst/>
                <a:gdLst>
                  <a:gd name="T0" fmla="*/ 2 w 82"/>
                  <a:gd name="T1" fmla="*/ 8 h 58"/>
                  <a:gd name="T2" fmla="*/ 71 w 82"/>
                  <a:gd name="T3" fmla="*/ 57 h 58"/>
                  <a:gd name="T4" fmla="*/ 74 w 82"/>
                  <a:gd name="T5" fmla="*/ 44 h 58"/>
                  <a:gd name="T6" fmla="*/ 11 w 82"/>
                  <a:gd name="T7" fmla="*/ 3 h 58"/>
                  <a:gd name="T8" fmla="*/ 2 w 82"/>
                  <a:gd name="T9" fmla="*/ 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58">
                    <a:moveTo>
                      <a:pt x="2" y="8"/>
                    </a:moveTo>
                    <a:cubicBezTo>
                      <a:pt x="14" y="38"/>
                      <a:pt x="41" y="52"/>
                      <a:pt x="71" y="57"/>
                    </a:cubicBezTo>
                    <a:cubicBezTo>
                      <a:pt x="79" y="58"/>
                      <a:pt x="82" y="47"/>
                      <a:pt x="74" y="44"/>
                    </a:cubicBezTo>
                    <a:cubicBezTo>
                      <a:pt x="51" y="35"/>
                      <a:pt x="30" y="19"/>
                      <a:pt x="11" y="3"/>
                    </a:cubicBezTo>
                    <a:cubicBezTo>
                      <a:pt x="8" y="0"/>
                      <a:pt x="0" y="3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36" name="Freeform 40"/>
              <p:cNvSpPr/>
              <p:nvPr/>
            </p:nvSpPr>
            <p:spPr bwMode="auto">
              <a:xfrm>
                <a:off x="5167313" y="4940301"/>
                <a:ext cx="87313" cy="103188"/>
              </a:xfrm>
              <a:custGeom>
                <a:avLst/>
                <a:gdLst>
                  <a:gd name="T0" fmla="*/ 4 w 83"/>
                  <a:gd name="T1" fmla="*/ 13 h 98"/>
                  <a:gd name="T2" fmla="*/ 72 w 83"/>
                  <a:gd name="T3" fmla="*/ 94 h 98"/>
                  <a:gd name="T4" fmla="*/ 80 w 83"/>
                  <a:gd name="T5" fmla="*/ 87 h 98"/>
                  <a:gd name="T6" fmla="*/ 13 w 83"/>
                  <a:gd name="T7" fmla="*/ 4 h 98"/>
                  <a:gd name="T8" fmla="*/ 4 w 83"/>
                  <a:gd name="T9" fmla="*/ 13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98">
                    <a:moveTo>
                      <a:pt x="4" y="13"/>
                    </a:moveTo>
                    <a:cubicBezTo>
                      <a:pt x="23" y="41"/>
                      <a:pt x="44" y="74"/>
                      <a:pt x="72" y="94"/>
                    </a:cubicBezTo>
                    <a:cubicBezTo>
                      <a:pt x="76" y="98"/>
                      <a:pt x="83" y="91"/>
                      <a:pt x="80" y="87"/>
                    </a:cubicBezTo>
                    <a:cubicBezTo>
                      <a:pt x="61" y="58"/>
                      <a:pt x="41" y="25"/>
                      <a:pt x="13" y="4"/>
                    </a:cubicBezTo>
                    <a:cubicBezTo>
                      <a:pt x="8" y="0"/>
                      <a:pt x="0" y="8"/>
                      <a:pt x="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37" name="Freeform 41"/>
              <p:cNvSpPr/>
              <p:nvPr/>
            </p:nvSpPr>
            <p:spPr bwMode="auto">
              <a:xfrm>
                <a:off x="5113338" y="4803776"/>
                <a:ext cx="50800" cy="74613"/>
              </a:xfrm>
              <a:custGeom>
                <a:avLst/>
                <a:gdLst>
                  <a:gd name="T0" fmla="*/ 2 w 49"/>
                  <a:gd name="T1" fmla="*/ 6 h 71"/>
                  <a:gd name="T2" fmla="*/ 15 w 49"/>
                  <a:gd name="T3" fmla="*/ 35 h 71"/>
                  <a:gd name="T4" fmla="*/ 35 w 49"/>
                  <a:gd name="T5" fmla="*/ 65 h 71"/>
                  <a:gd name="T6" fmla="*/ 45 w 49"/>
                  <a:gd name="T7" fmla="*/ 59 h 71"/>
                  <a:gd name="T8" fmla="*/ 26 w 49"/>
                  <a:gd name="T9" fmla="*/ 28 h 71"/>
                  <a:gd name="T10" fmla="*/ 5 w 49"/>
                  <a:gd name="T11" fmla="*/ 3 h 71"/>
                  <a:gd name="T12" fmla="*/ 2 w 49"/>
                  <a:gd name="T13" fmla="*/ 6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71">
                    <a:moveTo>
                      <a:pt x="2" y="6"/>
                    </a:moveTo>
                    <a:cubicBezTo>
                      <a:pt x="6" y="15"/>
                      <a:pt x="10" y="25"/>
                      <a:pt x="15" y="35"/>
                    </a:cubicBezTo>
                    <a:cubicBezTo>
                      <a:pt x="21" y="46"/>
                      <a:pt x="27" y="55"/>
                      <a:pt x="35" y="65"/>
                    </a:cubicBezTo>
                    <a:cubicBezTo>
                      <a:pt x="39" y="71"/>
                      <a:pt x="49" y="66"/>
                      <a:pt x="45" y="59"/>
                    </a:cubicBezTo>
                    <a:cubicBezTo>
                      <a:pt x="39" y="49"/>
                      <a:pt x="33" y="38"/>
                      <a:pt x="26" y="28"/>
                    </a:cubicBezTo>
                    <a:cubicBezTo>
                      <a:pt x="20" y="19"/>
                      <a:pt x="13" y="11"/>
                      <a:pt x="5" y="3"/>
                    </a:cubicBezTo>
                    <a:cubicBezTo>
                      <a:pt x="4" y="0"/>
                      <a:pt x="0" y="3"/>
                      <a:pt x="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38" name="Freeform 42"/>
              <p:cNvSpPr/>
              <p:nvPr/>
            </p:nvSpPr>
            <p:spPr bwMode="auto">
              <a:xfrm>
                <a:off x="5035551" y="4613276"/>
                <a:ext cx="60325" cy="101600"/>
              </a:xfrm>
              <a:custGeom>
                <a:avLst/>
                <a:gdLst>
                  <a:gd name="T0" fmla="*/ 2 w 58"/>
                  <a:gd name="T1" fmla="*/ 8 h 97"/>
                  <a:gd name="T2" fmla="*/ 45 w 58"/>
                  <a:gd name="T3" fmla="*/ 91 h 97"/>
                  <a:gd name="T4" fmla="*/ 56 w 58"/>
                  <a:gd name="T5" fmla="*/ 84 h 97"/>
                  <a:gd name="T6" fmla="*/ 11 w 58"/>
                  <a:gd name="T7" fmla="*/ 4 h 97"/>
                  <a:gd name="T8" fmla="*/ 2 w 58"/>
                  <a:gd name="T9" fmla="*/ 8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97">
                    <a:moveTo>
                      <a:pt x="2" y="8"/>
                    </a:moveTo>
                    <a:cubicBezTo>
                      <a:pt x="10" y="37"/>
                      <a:pt x="25" y="67"/>
                      <a:pt x="45" y="91"/>
                    </a:cubicBezTo>
                    <a:cubicBezTo>
                      <a:pt x="50" y="97"/>
                      <a:pt x="58" y="91"/>
                      <a:pt x="56" y="84"/>
                    </a:cubicBezTo>
                    <a:cubicBezTo>
                      <a:pt x="49" y="54"/>
                      <a:pt x="29" y="28"/>
                      <a:pt x="11" y="4"/>
                    </a:cubicBezTo>
                    <a:cubicBezTo>
                      <a:pt x="7" y="0"/>
                      <a:pt x="0" y="2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39" name="Freeform 43"/>
              <p:cNvSpPr/>
              <p:nvPr/>
            </p:nvSpPr>
            <p:spPr bwMode="auto">
              <a:xfrm>
                <a:off x="4221163" y="4760913"/>
                <a:ext cx="82550" cy="20638"/>
              </a:xfrm>
              <a:custGeom>
                <a:avLst/>
                <a:gdLst>
                  <a:gd name="T0" fmla="*/ 2 w 79"/>
                  <a:gd name="T1" fmla="*/ 4 h 19"/>
                  <a:gd name="T2" fmla="*/ 74 w 79"/>
                  <a:gd name="T3" fmla="*/ 19 h 19"/>
                  <a:gd name="T4" fmla="*/ 76 w 79"/>
                  <a:gd name="T5" fmla="*/ 14 h 19"/>
                  <a:gd name="T6" fmla="*/ 3 w 79"/>
                  <a:gd name="T7" fmla="*/ 0 h 19"/>
                  <a:gd name="T8" fmla="*/ 2 w 79"/>
                  <a:gd name="T9" fmla="*/ 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19">
                    <a:moveTo>
                      <a:pt x="2" y="4"/>
                    </a:moveTo>
                    <a:cubicBezTo>
                      <a:pt x="26" y="11"/>
                      <a:pt x="50" y="14"/>
                      <a:pt x="74" y="19"/>
                    </a:cubicBezTo>
                    <a:cubicBezTo>
                      <a:pt x="77" y="19"/>
                      <a:pt x="79" y="15"/>
                      <a:pt x="76" y="14"/>
                    </a:cubicBezTo>
                    <a:cubicBezTo>
                      <a:pt x="52" y="8"/>
                      <a:pt x="27" y="7"/>
                      <a:pt x="3" y="0"/>
                    </a:cubicBezTo>
                    <a:cubicBezTo>
                      <a:pt x="1" y="0"/>
                      <a:pt x="0" y="3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40" name="Freeform 44"/>
              <p:cNvSpPr/>
              <p:nvPr/>
            </p:nvSpPr>
            <p:spPr bwMode="auto">
              <a:xfrm>
                <a:off x="4384676" y="4772026"/>
                <a:ext cx="106363" cy="17463"/>
              </a:xfrm>
              <a:custGeom>
                <a:avLst/>
                <a:gdLst>
                  <a:gd name="T0" fmla="*/ 5 w 102"/>
                  <a:gd name="T1" fmla="*/ 16 h 17"/>
                  <a:gd name="T2" fmla="*/ 98 w 102"/>
                  <a:gd name="T3" fmla="*/ 10 h 17"/>
                  <a:gd name="T4" fmla="*/ 98 w 102"/>
                  <a:gd name="T5" fmla="*/ 3 h 17"/>
                  <a:gd name="T6" fmla="*/ 3 w 102"/>
                  <a:gd name="T7" fmla="*/ 11 h 17"/>
                  <a:gd name="T8" fmla="*/ 5 w 102"/>
                  <a:gd name="T9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17">
                    <a:moveTo>
                      <a:pt x="5" y="16"/>
                    </a:moveTo>
                    <a:cubicBezTo>
                      <a:pt x="35" y="11"/>
                      <a:pt x="67" y="13"/>
                      <a:pt x="98" y="10"/>
                    </a:cubicBezTo>
                    <a:cubicBezTo>
                      <a:pt x="102" y="10"/>
                      <a:pt x="102" y="3"/>
                      <a:pt x="98" y="3"/>
                    </a:cubicBezTo>
                    <a:cubicBezTo>
                      <a:pt x="66" y="0"/>
                      <a:pt x="34" y="2"/>
                      <a:pt x="3" y="11"/>
                    </a:cubicBezTo>
                    <a:cubicBezTo>
                      <a:pt x="0" y="12"/>
                      <a:pt x="1" y="17"/>
                      <a:pt x="5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41" name="Freeform 45"/>
              <p:cNvSpPr/>
              <p:nvPr/>
            </p:nvSpPr>
            <p:spPr bwMode="auto">
              <a:xfrm>
                <a:off x="4584701" y="4762501"/>
                <a:ext cx="90488" cy="34925"/>
              </a:xfrm>
              <a:custGeom>
                <a:avLst/>
                <a:gdLst>
                  <a:gd name="T0" fmla="*/ 4 w 87"/>
                  <a:gd name="T1" fmla="*/ 20 h 33"/>
                  <a:gd name="T2" fmla="*/ 83 w 87"/>
                  <a:gd name="T3" fmla="*/ 12 h 33"/>
                  <a:gd name="T4" fmla="*/ 77 w 87"/>
                  <a:gd name="T5" fmla="*/ 2 h 33"/>
                  <a:gd name="T6" fmla="*/ 6 w 87"/>
                  <a:gd name="T7" fmla="*/ 10 h 33"/>
                  <a:gd name="T8" fmla="*/ 4 w 87"/>
                  <a:gd name="T9" fmla="*/ 2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33">
                    <a:moveTo>
                      <a:pt x="4" y="20"/>
                    </a:moveTo>
                    <a:cubicBezTo>
                      <a:pt x="29" y="33"/>
                      <a:pt x="61" y="33"/>
                      <a:pt x="83" y="12"/>
                    </a:cubicBezTo>
                    <a:cubicBezTo>
                      <a:pt x="87" y="9"/>
                      <a:pt x="83" y="0"/>
                      <a:pt x="77" y="2"/>
                    </a:cubicBezTo>
                    <a:cubicBezTo>
                      <a:pt x="55" y="11"/>
                      <a:pt x="30" y="13"/>
                      <a:pt x="6" y="10"/>
                    </a:cubicBezTo>
                    <a:cubicBezTo>
                      <a:pt x="1" y="10"/>
                      <a:pt x="0" y="17"/>
                      <a:pt x="4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42" name="Freeform 46"/>
              <p:cNvSpPr/>
              <p:nvPr/>
            </p:nvSpPr>
            <p:spPr bwMode="auto">
              <a:xfrm>
                <a:off x="4751388" y="4727576"/>
                <a:ext cx="88900" cy="25400"/>
              </a:xfrm>
              <a:custGeom>
                <a:avLst/>
                <a:gdLst>
                  <a:gd name="T0" fmla="*/ 5 w 86"/>
                  <a:gd name="T1" fmla="*/ 24 h 25"/>
                  <a:gd name="T2" fmla="*/ 79 w 86"/>
                  <a:gd name="T3" fmla="*/ 11 h 25"/>
                  <a:gd name="T4" fmla="*/ 76 w 86"/>
                  <a:gd name="T5" fmla="*/ 1 h 25"/>
                  <a:gd name="T6" fmla="*/ 41 w 86"/>
                  <a:gd name="T7" fmla="*/ 8 h 25"/>
                  <a:gd name="T8" fmla="*/ 5 w 86"/>
                  <a:gd name="T9" fmla="*/ 17 h 25"/>
                  <a:gd name="T10" fmla="*/ 5 w 86"/>
                  <a:gd name="T11" fmla="*/ 2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6" h="25">
                    <a:moveTo>
                      <a:pt x="5" y="24"/>
                    </a:moveTo>
                    <a:cubicBezTo>
                      <a:pt x="32" y="25"/>
                      <a:pt x="54" y="20"/>
                      <a:pt x="79" y="11"/>
                    </a:cubicBezTo>
                    <a:cubicBezTo>
                      <a:pt x="86" y="9"/>
                      <a:pt x="83" y="0"/>
                      <a:pt x="76" y="1"/>
                    </a:cubicBezTo>
                    <a:cubicBezTo>
                      <a:pt x="64" y="3"/>
                      <a:pt x="53" y="5"/>
                      <a:pt x="41" y="8"/>
                    </a:cubicBezTo>
                    <a:cubicBezTo>
                      <a:pt x="30" y="11"/>
                      <a:pt x="17" y="16"/>
                      <a:pt x="5" y="17"/>
                    </a:cubicBezTo>
                    <a:cubicBezTo>
                      <a:pt x="0" y="17"/>
                      <a:pt x="0" y="24"/>
                      <a:pt x="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43" name="Freeform 47"/>
              <p:cNvSpPr/>
              <p:nvPr/>
            </p:nvSpPr>
            <p:spPr bwMode="auto">
              <a:xfrm>
                <a:off x="4892676" y="4657726"/>
                <a:ext cx="92075" cy="52388"/>
              </a:xfrm>
              <a:custGeom>
                <a:avLst/>
                <a:gdLst>
                  <a:gd name="T0" fmla="*/ 9 w 89"/>
                  <a:gd name="T1" fmla="*/ 48 h 50"/>
                  <a:gd name="T2" fmla="*/ 43 w 89"/>
                  <a:gd name="T3" fmla="*/ 32 h 50"/>
                  <a:gd name="T4" fmla="*/ 81 w 89"/>
                  <a:gd name="T5" fmla="*/ 15 h 50"/>
                  <a:gd name="T6" fmla="*/ 77 w 89"/>
                  <a:gd name="T7" fmla="*/ 1 h 50"/>
                  <a:gd name="T8" fmla="*/ 38 w 89"/>
                  <a:gd name="T9" fmla="*/ 14 h 50"/>
                  <a:gd name="T10" fmla="*/ 4 w 89"/>
                  <a:gd name="T11" fmla="*/ 41 h 50"/>
                  <a:gd name="T12" fmla="*/ 9 w 89"/>
                  <a:gd name="T13" fmla="*/ 4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9" h="50">
                    <a:moveTo>
                      <a:pt x="9" y="48"/>
                    </a:moveTo>
                    <a:cubicBezTo>
                      <a:pt x="20" y="42"/>
                      <a:pt x="32" y="37"/>
                      <a:pt x="43" y="32"/>
                    </a:cubicBezTo>
                    <a:cubicBezTo>
                      <a:pt x="55" y="26"/>
                      <a:pt x="68" y="20"/>
                      <a:pt x="81" y="15"/>
                    </a:cubicBezTo>
                    <a:cubicBezTo>
                      <a:pt x="89" y="11"/>
                      <a:pt x="86" y="0"/>
                      <a:pt x="77" y="1"/>
                    </a:cubicBezTo>
                    <a:cubicBezTo>
                      <a:pt x="62" y="4"/>
                      <a:pt x="51" y="7"/>
                      <a:pt x="38" y="14"/>
                    </a:cubicBezTo>
                    <a:cubicBezTo>
                      <a:pt x="25" y="22"/>
                      <a:pt x="15" y="32"/>
                      <a:pt x="4" y="41"/>
                    </a:cubicBezTo>
                    <a:cubicBezTo>
                      <a:pt x="0" y="44"/>
                      <a:pt x="5" y="50"/>
                      <a:pt x="9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44" name="Freeform 48"/>
              <p:cNvSpPr/>
              <p:nvPr/>
            </p:nvSpPr>
            <p:spPr bwMode="auto">
              <a:xfrm>
                <a:off x="4024313" y="4714876"/>
                <a:ext cx="93663" cy="31750"/>
              </a:xfrm>
              <a:custGeom>
                <a:avLst/>
                <a:gdLst>
                  <a:gd name="T0" fmla="*/ 3 w 91"/>
                  <a:gd name="T1" fmla="*/ 6 h 31"/>
                  <a:gd name="T2" fmla="*/ 83 w 91"/>
                  <a:gd name="T3" fmla="*/ 30 h 31"/>
                  <a:gd name="T4" fmla="*/ 85 w 91"/>
                  <a:gd name="T5" fmla="*/ 21 h 31"/>
                  <a:gd name="T6" fmla="*/ 5 w 91"/>
                  <a:gd name="T7" fmla="*/ 1 h 31"/>
                  <a:gd name="T8" fmla="*/ 3 w 91"/>
                  <a:gd name="T9" fmla="*/ 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31">
                    <a:moveTo>
                      <a:pt x="3" y="6"/>
                    </a:moveTo>
                    <a:cubicBezTo>
                      <a:pt x="29" y="18"/>
                      <a:pt x="55" y="25"/>
                      <a:pt x="83" y="30"/>
                    </a:cubicBezTo>
                    <a:cubicBezTo>
                      <a:pt x="89" y="31"/>
                      <a:pt x="91" y="23"/>
                      <a:pt x="85" y="21"/>
                    </a:cubicBezTo>
                    <a:cubicBezTo>
                      <a:pt x="59" y="12"/>
                      <a:pt x="33" y="6"/>
                      <a:pt x="5" y="1"/>
                    </a:cubicBezTo>
                    <a:cubicBezTo>
                      <a:pt x="2" y="0"/>
                      <a:pt x="0" y="5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45" name="Freeform 49"/>
              <p:cNvSpPr/>
              <p:nvPr/>
            </p:nvSpPr>
            <p:spPr bwMode="auto">
              <a:xfrm>
                <a:off x="3851276" y="4625976"/>
                <a:ext cx="98425" cy="63500"/>
              </a:xfrm>
              <a:custGeom>
                <a:avLst/>
                <a:gdLst>
                  <a:gd name="T0" fmla="*/ 2 w 94"/>
                  <a:gd name="T1" fmla="*/ 4 h 61"/>
                  <a:gd name="T2" fmla="*/ 82 w 94"/>
                  <a:gd name="T3" fmla="*/ 60 h 61"/>
                  <a:gd name="T4" fmla="*/ 88 w 94"/>
                  <a:gd name="T5" fmla="*/ 49 h 61"/>
                  <a:gd name="T6" fmla="*/ 5 w 94"/>
                  <a:gd name="T7" fmla="*/ 1 h 61"/>
                  <a:gd name="T8" fmla="*/ 2 w 94"/>
                  <a:gd name="T9" fmla="*/ 4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61">
                    <a:moveTo>
                      <a:pt x="2" y="4"/>
                    </a:moveTo>
                    <a:cubicBezTo>
                      <a:pt x="26" y="27"/>
                      <a:pt x="50" y="51"/>
                      <a:pt x="82" y="60"/>
                    </a:cubicBezTo>
                    <a:cubicBezTo>
                      <a:pt x="88" y="61"/>
                      <a:pt x="94" y="53"/>
                      <a:pt x="88" y="49"/>
                    </a:cubicBezTo>
                    <a:cubicBezTo>
                      <a:pt x="64" y="28"/>
                      <a:pt x="35" y="13"/>
                      <a:pt x="5" y="1"/>
                    </a:cubicBezTo>
                    <a:cubicBezTo>
                      <a:pt x="3" y="0"/>
                      <a:pt x="0" y="2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46" name="Freeform 50"/>
              <p:cNvSpPr/>
              <p:nvPr/>
            </p:nvSpPr>
            <p:spPr bwMode="auto">
              <a:xfrm>
                <a:off x="3706813" y="4486276"/>
                <a:ext cx="82550" cy="73025"/>
              </a:xfrm>
              <a:custGeom>
                <a:avLst/>
                <a:gdLst>
                  <a:gd name="T0" fmla="*/ 2 w 79"/>
                  <a:gd name="T1" fmla="*/ 9 h 71"/>
                  <a:gd name="T2" fmla="*/ 68 w 79"/>
                  <a:gd name="T3" fmla="*/ 69 h 71"/>
                  <a:gd name="T4" fmla="*/ 75 w 79"/>
                  <a:gd name="T5" fmla="*/ 61 h 71"/>
                  <a:gd name="T6" fmla="*/ 9 w 79"/>
                  <a:gd name="T7" fmla="*/ 4 h 71"/>
                  <a:gd name="T8" fmla="*/ 2 w 79"/>
                  <a:gd name="T9" fmla="*/ 9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71">
                    <a:moveTo>
                      <a:pt x="2" y="9"/>
                    </a:moveTo>
                    <a:cubicBezTo>
                      <a:pt x="15" y="34"/>
                      <a:pt x="42" y="57"/>
                      <a:pt x="68" y="69"/>
                    </a:cubicBezTo>
                    <a:cubicBezTo>
                      <a:pt x="73" y="71"/>
                      <a:pt x="79" y="65"/>
                      <a:pt x="75" y="61"/>
                    </a:cubicBezTo>
                    <a:cubicBezTo>
                      <a:pt x="53" y="40"/>
                      <a:pt x="28" y="25"/>
                      <a:pt x="9" y="4"/>
                    </a:cubicBezTo>
                    <a:cubicBezTo>
                      <a:pt x="5" y="0"/>
                      <a:pt x="0" y="5"/>
                      <a:pt x="2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47" name="Freeform 51"/>
              <p:cNvSpPr/>
              <p:nvPr/>
            </p:nvSpPr>
            <p:spPr bwMode="auto">
              <a:xfrm>
                <a:off x="3595688" y="4313238"/>
                <a:ext cx="57150" cy="82550"/>
              </a:xfrm>
              <a:custGeom>
                <a:avLst/>
                <a:gdLst>
                  <a:gd name="T0" fmla="*/ 1 w 56"/>
                  <a:gd name="T1" fmla="*/ 6 h 79"/>
                  <a:gd name="T2" fmla="*/ 45 w 56"/>
                  <a:gd name="T3" fmla="*/ 75 h 79"/>
                  <a:gd name="T4" fmla="*/ 52 w 56"/>
                  <a:gd name="T5" fmla="*/ 68 h 79"/>
                  <a:gd name="T6" fmla="*/ 9 w 56"/>
                  <a:gd name="T7" fmla="*/ 4 h 79"/>
                  <a:gd name="T8" fmla="*/ 1 w 56"/>
                  <a:gd name="T9" fmla="*/ 6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79">
                    <a:moveTo>
                      <a:pt x="1" y="6"/>
                    </a:moveTo>
                    <a:cubicBezTo>
                      <a:pt x="5" y="35"/>
                      <a:pt x="24" y="56"/>
                      <a:pt x="45" y="75"/>
                    </a:cubicBezTo>
                    <a:cubicBezTo>
                      <a:pt x="50" y="79"/>
                      <a:pt x="56" y="73"/>
                      <a:pt x="52" y="68"/>
                    </a:cubicBezTo>
                    <a:cubicBezTo>
                      <a:pt x="35" y="48"/>
                      <a:pt x="22" y="26"/>
                      <a:pt x="9" y="4"/>
                    </a:cubicBezTo>
                    <a:cubicBezTo>
                      <a:pt x="7" y="0"/>
                      <a:pt x="0" y="2"/>
                      <a:pt x="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48" name="Freeform 52"/>
              <p:cNvSpPr/>
              <p:nvPr/>
            </p:nvSpPr>
            <p:spPr bwMode="auto">
              <a:xfrm>
                <a:off x="3533776" y="4113213"/>
                <a:ext cx="42863" cy="101600"/>
              </a:xfrm>
              <a:custGeom>
                <a:avLst/>
                <a:gdLst>
                  <a:gd name="T0" fmla="*/ 2 w 42"/>
                  <a:gd name="T1" fmla="*/ 5 h 99"/>
                  <a:gd name="T2" fmla="*/ 31 w 42"/>
                  <a:gd name="T3" fmla="*/ 94 h 99"/>
                  <a:gd name="T4" fmla="*/ 39 w 42"/>
                  <a:gd name="T5" fmla="*/ 89 h 99"/>
                  <a:gd name="T6" fmla="*/ 10 w 42"/>
                  <a:gd name="T7" fmla="*/ 5 h 99"/>
                  <a:gd name="T8" fmla="*/ 2 w 42"/>
                  <a:gd name="T9" fmla="*/ 5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99">
                    <a:moveTo>
                      <a:pt x="2" y="5"/>
                    </a:moveTo>
                    <a:cubicBezTo>
                      <a:pt x="0" y="37"/>
                      <a:pt x="13" y="68"/>
                      <a:pt x="31" y="94"/>
                    </a:cubicBezTo>
                    <a:cubicBezTo>
                      <a:pt x="35" y="99"/>
                      <a:pt x="42" y="94"/>
                      <a:pt x="39" y="89"/>
                    </a:cubicBezTo>
                    <a:cubicBezTo>
                      <a:pt x="24" y="64"/>
                      <a:pt x="14" y="34"/>
                      <a:pt x="10" y="5"/>
                    </a:cubicBezTo>
                    <a:cubicBezTo>
                      <a:pt x="9" y="0"/>
                      <a:pt x="3" y="0"/>
                      <a:pt x="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49" name="Freeform 53"/>
              <p:cNvSpPr/>
              <p:nvPr/>
            </p:nvSpPr>
            <p:spPr bwMode="auto">
              <a:xfrm>
                <a:off x="3517901" y="3932238"/>
                <a:ext cx="20638" cy="79375"/>
              </a:xfrm>
              <a:custGeom>
                <a:avLst/>
                <a:gdLst>
                  <a:gd name="T0" fmla="*/ 4 w 19"/>
                  <a:gd name="T1" fmla="*/ 4 h 76"/>
                  <a:gd name="T2" fmla="*/ 10 w 19"/>
                  <a:gd name="T3" fmla="*/ 71 h 76"/>
                  <a:gd name="T4" fmla="*/ 18 w 19"/>
                  <a:gd name="T5" fmla="*/ 68 h 76"/>
                  <a:gd name="T6" fmla="*/ 10 w 19"/>
                  <a:gd name="T7" fmla="*/ 4 h 76"/>
                  <a:gd name="T8" fmla="*/ 4 w 19"/>
                  <a:gd name="T9" fmla="*/ 4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76">
                    <a:moveTo>
                      <a:pt x="4" y="4"/>
                    </a:moveTo>
                    <a:cubicBezTo>
                      <a:pt x="2" y="27"/>
                      <a:pt x="0" y="50"/>
                      <a:pt x="10" y="71"/>
                    </a:cubicBezTo>
                    <a:cubicBezTo>
                      <a:pt x="13" y="76"/>
                      <a:pt x="19" y="72"/>
                      <a:pt x="18" y="68"/>
                    </a:cubicBezTo>
                    <a:cubicBezTo>
                      <a:pt x="15" y="47"/>
                      <a:pt x="12" y="25"/>
                      <a:pt x="10" y="4"/>
                    </a:cubicBezTo>
                    <a:cubicBezTo>
                      <a:pt x="10" y="0"/>
                      <a:pt x="4" y="0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50" name="Freeform 54"/>
              <p:cNvSpPr/>
              <p:nvPr/>
            </p:nvSpPr>
            <p:spPr bwMode="auto">
              <a:xfrm>
                <a:off x="3522663" y="3695701"/>
                <a:ext cx="47625" cy="131763"/>
              </a:xfrm>
              <a:custGeom>
                <a:avLst/>
                <a:gdLst>
                  <a:gd name="T0" fmla="*/ 4 w 46"/>
                  <a:gd name="T1" fmla="*/ 125 h 127"/>
                  <a:gd name="T2" fmla="*/ 43 w 46"/>
                  <a:gd name="T3" fmla="*/ 12 h 127"/>
                  <a:gd name="T4" fmla="*/ 33 w 46"/>
                  <a:gd name="T5" fmla="*/ 6 h 127"/>
                  <a:gd name="T6" fmla="*/ 0 w 46"/>
                  <a:gd name="T7" fmla="*/ 124 h 127"/>
                  <a:gd name="T8" fmla="*/ 4 w 46"/>
                  <a:gd name="T9" fmla="*/ 125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127">
                    <a:moveTo>
                      <a:pt x="4" y="125"/>
                    </a:moveTo>
                    <a:cubicBezTo>
                      <a:pt x="17" y="88"/>
                      <a:pt x="25" y="47"/>
                      <a:pt x="43" y="12"/>
                    </a:cubicBezTo>
                    <a:cubicBezTo>
                      <a:pt x="46" y="5"/>
                      <a:pt x="37" y="0"/>
                      <a:pt x="33" y="6"/>
                    </a:cubicBezTo>
                    <a:cubicBezTo>
                      <a:pt x="10" y="43"/>
                      <a:pt x="6" y="82"/>
                      <a:pt x="0" y="124"/>
                    </a:cubicBezTo>
                    <a:cubicBezTo>
                      <a:pt x="0" y="126"/>
                      <a:pt x="3" y="127"/>
                      <a:pt x="4" y="1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51" name="Freeform 55"/>
              <p:cNvSpPr/>
              <p:nvPr/>
            </p:nvSpPr>
            <p:spPr bwMode="auto">
              <a:xfrm>
                <a:off x="3586163" y="3575051"/>
                <a:ext cx="50800" cy="66675"/>
              </a:xfrm>
              <a:custGeom>
                <a:avLst/>
                <a:gdLst>
                  <a:gd name="T0" fmla="*/ 9 w 48"/>
                  <a:gd name="T1" fmla="*/ 61 h 64"/>
                  <a:gd name="T2" fmla="*/ 21 w 48"/>
                  <a:gd name="T3" fmla="*/ 53 h 64"/>
                  <a:gd name="T4" fmla="*/ 31 w 48"/>
                  <a:gd name="T5" fmla="*/ 40 h 64"/>
                  <a:gd name="T6" fmla="*/ 47 w 48"/>
                  <a:gd name="T7" fmla="*/ 9 h 64"/>
                  <a:gd name="T8" fmla="*/ 39 w 48"/>
                  <a:gd name="T9" fmla="*/ 3 h 64"/>
                  <a:gd name="T10" fmla="*/ 18 w 48"/>
                  <a:gd name="T11" fmla="*/ 29 h 64"/>
                  <a:gd name="T12" fmla="*/ 11 w 48"/>
                  <a:gd name="T13" fmla="*/ 41 h 64"/>
                  <a:gd name="T14" fmla="*/ 3 w 48"/>
                  <a:gd name="T15" fmla="*/ 57 h 64"/>
                  <a:gd name="T16" fmla="*/ 9 w 48"/>
                  <a:gd name="T17" fmla="*/ 61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64">
                    <a:moveTo>
                      <a:pt x="9" y="61"/>
                    </a:moveTo>
                    <a:cubicBezTo>
                      <a:pt x="13" y="58"/>
                      <a:pt x="17" y="56"/>
                      <a:pt x="21" y="53"/>
                    </a:cubicBezTo>
                    <a:cubicBezTo>
                      <a:pt x="25" y="49"/>
                      <a:pt x="28" y="45"/>
                      <a:pt x="31" y="40"/>
                    </a:cubicBezTo>
                    <a:cubicBezTo>
                      <a:pt x="39" y="31"/>
                      <a:pt x="44" y="21"/>
                      <a:pt x="47" y="9"/>
                    </a:cubicBezTo>
                    <a:cubicBezTo>
                      <a:pt x="48" y="5"/>
                      <a:pt x="43" y="0"/>
                      <a:pt x="39" y="3"/>
                    </a:cubicBezTo>
                    <a:cubicBezTo>
                      <a:pt x="30" y="11"/>
                      <a:pt x="24" y="19"/>
                      <a:pt x="18" y="29"/>
                    </a:cubicBezTo>
                    <a:cubicBezTo>
                      <a:pt x="15" y="33"/>
                      <a:pt x="13" y="37"/>
                      <a:pt x="11" y="41"/>
                    </a:cubicBezTo>
                    <a:cubicBezTo>
                      <a:pt x="8" y="46"/>
                      <a:pt x="6" y="52"/>
                      <a:pt x="3" y="57"/>
                    </a:cubicBezTo>
                    <a:cubicBezTo>
                      <a:pt x="0" y="60"/>
                      <a:pt x="5" y="64"/>
                      <a:pt x="9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52" name="Freeform 56"/>
              <p:cNvSpPr/>
              <p:nvPr/>
            </p:nvSpPr>
            <p:spPr bwMode="auto">
              <a:xfrm>
                <a:off x="3698876" y="3435351"/>
                <a:ext cx="66675" cy="74613"/>
              </a:xfrm>
              <a:custGeom>
                <a:avLst/>
                <a:gdLst>
                  <a:gd name="T0" fmla="*/ 11 w 64"/>
                  <a:gd name="T1" fmla="*/ 66 h 71"/>
                  <a:gd name="T2" fmla="*/ 60 w 64"/>
                  <a:gd name="T3" fmla="*/ 9 h 71"/>
                  <a:gd name="T4" fmla="*/ 56 w 64"/>
                  <a:gd name="T5" fmla="*/ 1 h 71"/>
                  <a:gd name="T6" fmla="*/ 2 w 64"/>
                  <a:gd name="T7" fmla="*/ 62 h 71"/>
                  <a:gd name="T8" fmla="*/ 11 w 64"/>
                  <a:gd name="T9" fmla="*/ 66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71">
                    <a:moveTo>
                      <a:pt x="11" y="66"/>
                    </a:moveTo>
                    <a:cubicBezTo>
                      <a:pt x="22" y="42"/>
                      <a:pt x="41" y="26"/>
                      <a:pt x="60" y="9"/>
                    </a:cubicBezTo>
                    <a:cubicBezTo>
                      <a:pt x="64" y="6"/>
                      <a:pt x="60" y="0"/>
                      <a:pt x="56" y="1"/>
                    </a:cubicBezTo>
                    <a:cubicBezTo>
                      <a:pt x="26" y="8"/>
                      <a:pt x="8" y="34"/>
                      <a:pt x="2" y="62"/>
                    </a:cubicBezTo>
                    <a:cubicBezTo>
                      <a:pt x="0" y="67"/>
                      <a:pt x="8" y="71"/>
                      <a:pt x="11" y="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53" name="Freeform 57"/>
              <p:cNvSpPr/>
              <p:nvPr/>
            </p:nvSpPr>
            <p:spPr bwMode="auto">
              <a:xfrm>
                <a:off x="3798888" y="3357563"/>
                <a:ext cx="57150" cy="34925"/>
              </a:xfrm>
              <a:custGeom>
                <a:avLst/>
                <a:gdLst>
                  <a:gd name="T0" fmla="*/ 5 w 56"/>
                  <a:gd name="T1" fmla="*/ 33 h 34"/>
                  <a:gd name="T2" fmla="*/ 16 w 56"/>
                  <a:gd name="T3" fmla="*/ 32 h 34"/>
                  <a:gd name="T4" fmla="*/ 29 w 56"/>
                  <a:gd name="T5" fmla="*/ 28 h 34"/>
                  <a:gd name="T6" fmla="*/ 51 w 56"/>
                  <a:gd name="T7" fmla="*/ 13 h 34"/>
                  <a:gd name="T8" fmla="*/ 46 w 56"/>
                  <a:gd name="T9" fmla="*/ 2 h 34"/>
                  <a:gd name="T10" fmla="*/ 22 w 56"/>
                  <a:gd name="T11" fmla="*/ 11 h 34"/>
                  <a:gd name="T12" fmla="*/ 10 w 56"/>
                  <a:gd name="T13" fmla="*/ 19 h 34"/>
                  <a:gd name="T14" fmla="*/ 3 w 56"/>
                  <a:gd name="T15" fmla="*/ 27 h 34"/>
                  <a:gd name="T16" fmla="*/ 5 w 56"/>
                  <a:gd name="T17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34">
                    <a:moveTo>
                      <a:pt x="5" y="33"/>
                    </a:moveTo>
                    <a:cubicBezTo>
                      <a:pt x="9" y="32"/>
                      <a:pt x="12" y="33"/>
                      <a:pt x="16" y="32"/>
                    </a:cubicBezTo>
                    <a:cubicBezTo>
                      <a:pt x="20" y="31"/>
                      <a:pt x="24" y="29"/>
                      <a:pt x="29" y="28"/>
                    </a:cubicBezTo>
                    <a:cubicBezTo>
                      <a:pt x="38" y="24"/>
                      <a:pt x="43" y="19"/>
                      <a:pt x="51" y="13"/>
                    </a:cubicBezTo>
                    <a:cubicBezTo>
                      <a:pt x="56" y="10"/>
                      <a:pt x="53" y="0"/>
                      <a:pt x="46" y="2"/>
                    </a:cubicBezTo>
                    <a:cubicBezTo>
                      <a:pt x="37" y="5"/>
                      <a:pt x="30" y="7"/>
                      <a:pt x="22" y="11"/>
                    </a:cubicBezTo>
                    <a:cubicBezTo>
                      <a:pt x="18" y="14"/>
                      <a:pt x="14" y="16"/>
                      <a:pt x="10" y="19"/>
                    </a:cubicBezTo>
                    <a:cubicBezTo>
                      <a:pt x="7" y="21"/>
                      <a:pt x="5" y="25"/>
                      <a:pt x="3" y="27"/>
                    </a:cubicBezTo>
                    <a:cubicBezTo>
                      <a:pt x="0" y="29"/>
                      <a:pt x="1" y="34"/>
                      <a:pt x="5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54" name="Freeform 58"/>
              <p:cNvSpPr/>
              <p:nvPr/>
            </p:nvSpPr>
            <p:spPr bwMode="auto">
              <a:xfrm>
                <a:off x="3725863" y="3227388"/>
                <a:ext cx="76200" cy="69850"/>
              </a:xfrm>
              <a:custGeom>
                <a:avLst/>
                <a:gdLst>
                  <a:gd name="T0" fmla="*/ 69 w 74"/>
                  <a:gd name="T1" fmla="*/ 58 h 68"/>
                  <a:gd name="T2" fmla="*/ 42 w 74"/>
                  <a:gd name="T3" fmla="*/ 36 h 68"/>
                  <a:gd name="T4" fmla="*/ 14 w 74"/>
                  <a:gd name="T5" fmla="*/ 6 h 68"/>
                  <a:gd name="T6" fmla="*/ 3 w 74"/>
                  <a:gd name="T7" fmla="*/ 15 h 68"/>
                  <a:gd name="T8" fmla="*/ 66 w 74"/>
                  <a:gd name="T9" fmla="*/ 66 h 68"/>
                  <a:gd name="T10" fmla="*/ 69 w 74"/>
                  <a:gd name="T11" fmla="*/ 5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4" h="68">
                    <a:moveTo>
                      <a:pt x="69" y="58"/>
                    </a:moveTo>
                    <a:cubicBezTo>
                      <a:pt x="59" y="53"/>
                      <a:pt x="50" y="44"/>
                      <a:pt x="42" y="36"/>
                    </a:cubicBezTo>
                    <a:cubicBezTo>
                      <a:pt x="32" y="26"/>
                      <a:pt x="23" y="16"/>
                      <a:pt x="14" y="6"/>
                    </a:cubicBezTo>
                    <a:cubicBezTo>
                      <a:pt x="9" y="0"/>
                      <a:pt x="0" y="8"/>
                      <a:pt x="3" y="15"/>
                    </a:cubicBezTo>
                    <a:cubicBezTo>
                      <a:pt x="17" y="41"/>
                      <a:pt x="38" y="58"/>
                      <a:pt x="66" y="66"/>
                    </a:cubicBezTo>
                    <a:cubicBezTo>
                      <a:pt x="71" y="68"/>
                      <a:pt x="74" y="60"/>
                      <a:pt x="69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55" name="Freeform 59"/>
              <p:cNvSpPr/>
              <p:nvPr/>
            </p:nvSpPr>
            <p:spPr bwMode="auto">
              <a:xfrm>
                <a:off x="3622676" y="3065463"/>
                <a:ext cx="60325" cy="96838"/>
              </a:xfrm>
              <a:custGeom>
                <a:avLst/>
                <a:gdLst>
                  <a:gd name="T0" fmla="*/ 54 w 58"/>
                  <a:gd name="T1" fmla="*/ 85 h 94"/>
                  <a:gd name="T2" fmla="*/ 12 w 58"/>
                  <a:gd name="T3" fmla="*/ 6 h 94"/>
                  <a:gd name="T4" fmla="*/ 2 w 58"/>
                  <a:gd name="T5" fmla="*/ 9 h 94"/>
                  <a:gd name="T6" fmla="*/ 47 w 58"/>
                  <a:gd name="T7" fmla="*/ 91 h 94"/>
                  <a:gd name="T8" fmla="*/ 54 w 58"/>
                  <a:gd name="T9" fmla="*/ 85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94">
                    <a:moveTo>
                      <a:pt x="54" y="85"/>
                    </a:moveTo>
                    <a:cubicBezTo>
                      <a:pt x="37" y="61"/>
                      <a:pt x="23" y="35"/>
                      <a:pt x="12" y="6"/>
                    </a:cubicBezTo>
                    <a:cubicBezTo>
                      <a:pt x="10" y="0"/>
                      <a:pt x="0" y="2"/>
                      <a:pt x="2" y="9"/>
                    </a:cubicBezTo>
                    <a:cubicBezTo>
                      <a:pt x="7" y="41"/>
                      <a:pt x="22" y="71"/>
                      <a:pt x="47" y="91"/>
                    </a:cubicBezTo>
                    <a:cubicBezTo>
                      <a:pt x="51" y="94"/>
                      <a:pt x="58" y="90"/>
                      <a:pt x="54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56" name="Freeform 60"/>
              <p:cNvSpPr/>
              <p:nvPr/>
            </p:nvSpPr>
            <p:spPr bwMode="auto">
              <a:xfrm>
                <a:off x="3565526" y="2909888"/>
                <a:ext cx="22225" cy="68263"/>
              </a:xfrm>
              <a:custGeom>
                <a:avLst/>
                <a:gdLst>
                  <a:gd name="T0" fmla="*/ 22 w 22"/>
                  <a:gd name="T1" fmla="*/ 62 h 66"/>
                  <a:gd name="T2" fmla="*/ 9 w 22"/>
                  <a:gd name="T3" fmla="*/ 4 h 66"/>
                  <a:gd name="T4" fmla="*/ 1 w 22"/>
                  <a:gd name="T5" fmla="*/ 6 h 66"/>
                  <a:gd name="T6" fmla="*/ 18 w 22"/>
                  <a:gd name="T7" fmla="*/ 64 h 66"/>
                  <a:gd name="T8" fmla="*/ 22 w 22"/>
                  <a:gd name="T9" fmla="*/ 6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66">
                    <a:moveTo>
                      <a:pt x="22" y="62"/>
                    </a:moveTo>
                    <a:cubicBezTo>
                      <a:pt x="17" y="43"/>
                      <a:pt x="16" y="23"/>
                      <a:pt x="9" y="4"/>
                    </a:cubicBezTo>
                    <a:cubicBezTo>
                      <a:pt x="7" y="0"/>
                      <a:pt x="0" y="1"/>
                      <a:pt x="1" y="6"/>
                    </a:cubicBezTo>
                    <a:cubicBezTo>
                      <a:pt x="6" y="25"/>
                      <a:pt x="6" y="47"/>
                      <a:pt x="18" y="64"/>
                    </a:cubicBezTo>
                    <a:cubicBezTo>
                      <a:pt x="19" y="66"/>
                      <a:pt x="22" y="65"/>
                      <a:pt x="22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57" name="Freeform 61"/>
              <p:cNvSpPr/>
              <p:nvPr/>
            </p:nvSpPr>
            <p:spPr bwMode="auto">
              <a:xfrm>
                <a:off x="3538538" y="2741613"/>
                <a:ext cx="28575" cy="100013"/>
              </a:xfrm>
              <a:custGeom>
                <a:avLst/>
                <a:gdLst>
                  <a:gd name="T0" fmla="*/ 22 w 27"/>
                  <a:gd name="T1" fmla="*/ 89 h 96"/>
                  <a:gd name="T2" fmla="*/ 15 w 27"/>
                  <a:gd name="T3" fmla="*/ 8 h 96"/>
                  <a:gd name="T4" fmla="*/ 2 w 27"/>
                  <a:gd name="T5" fmla="*/ 8 h 96"/>
                  <a:gd name="T6" fmla="*/ 9 w 27"/>
                  <a:gd name="T7" fmla="*/ 89 h 96"/>
                  <a:gd name="T8" fmla="*/ 22 w 27"/>
                  <a:gd name="T9" fmla="*/ 89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96">
                    <a:moveTo>
                      <a:pt x="22" y="89"/>
                    </a:moveTo>
                    <a:cubicBezTo>
                      <a:pt x="27" y="62"/>
                      <a:pt x="18" y="35"/>
                      <a:pt x="15" y="8"/>
                    </a:cubicBezTo>
                    <a:cubicBezTo>
                      <a:pt x="14" y="0"/>
                      <a:pt x="3" y="0"/>
                      <a:pt x="2" y="8"/>
                    </a:cubicBezTo>
                    <a:cubicBezTo>
                      <a:pt x="0" y="35"/>
                      <a:pt x="4" y="62"/>
                      <a:pt x="9" y="89"/>
                    </a:cubicBezTo>
                    <a:cubicBezTo>
                      <a:pt x="10" y="96"/>
                      <a:pt x="21" y="96"/>
                      <a:pt x="22" y="8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58" name="Freeform 62"/>
              <p:cNvSpPr/>
              <p:nvPr/>
            </p:nvSpPr>
            <p:spPr bwMode="auto">
              <a:xfrm>
                <a:off x="3546476" y="2592388"/>
                <a:ext cx="22225" cy="73025"/>
              </a:xfrm>
              <a:custGeom>
                <a:avLst/>
                <a:gdLst>
                  <a:gd name="T0" fmla="*/ 13 w 22"/>
                  <a:gd name="T1" fmla="*/ 66 h 70"/>
                  <a:gd name="T2" fmla="*/ 21 w 22"/>
                  <a:gd name="T3" fmla="*/ 8 h 70"/>
                  <a:gd name="T4" fmla="*/ 11 w 22"/>
                  <a:gd name="T5" fmla="*/ 6 h 70"/>
                  <a:gd name="T6" fmla="*/ 5 w 22"/>
                  <a:gd name="T7" fmla="*/ 66 h 70"/>
                  <a:gd name="T8" fmla="*/ 13 w 22"/>
                  <a:gd name="T9" fmla="*/ 66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70">
                    <a:moveTo>
                      <a:pt x="13" y="66"/>
                    </a:moveTo>
                    <a:cubicBezTo>
                      <a:pt x="17" y="47"/>
                      <a:pt x="16" y="27"/>
                      <a:pt x="21" y="8"/>
                    </a:cubicBezTo>
                    <a:cubicBezTo>
                      <a:pt x="22" y="2"/>
                      <a:pt x="13" y="0"/>
                      <a:pt x="11" y="6"/>
                    </a:cubicBezTo>
                    <a:cubicBezTo>
                      <a:pt x="4" y="26"/>
                      <a:pt x="0" y="45"/>
                      <a:pt x="5" y="66"/>
                    </a:cubicBezTo>
                    <a:cubicBezTo>
                      <a:pt x="6" y="70"/>
                      <a:pt x="12" y="70"/>
                      <a:pt x="13" y="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59" name="Freeform 63"/>
              <p:cNvSpPr/>
              <p:nvPr/>
            </p:nvSpPr>
            <p:spPr bwMode="auto">
              <a:xfrm>
                <a:off x="3595688" y="2397126"/>
                <a:ext cx="49213" cy="103188"/>
              </a:xfrm>
              <a:custGeom>
                <a:avLst/>
                <a:gdLst>
                  <a:gd name="T0" fmla="*/ 7 w 47"/>
                  <a:gd name="T1" fmla="*/ 96 h 99"/>
                  <a:gd name="T2" fmla="*/ 45 w 47"/>
                  <a:gd name="T3" fmla="*/ 8 h 99"/>
                  <a:gd name="T4" fmla="*/ 36 w 47"/>
                  <a:gd name="T5" fmla="*/ 5 h 99"/>
                  <a:gd name="T6" fmla="*/ 0 w 47"/>
                  <a:gd name="T7" fmla="*/ 94 h 99"/>
                  <a:gd name="T8" fmla="*/ 7 w 47"/>
                  <a:gd name="T9" fmla="*/ 96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99">
                    <a:moveTo>
                      <a:pt x="7" y="96"/>
                    </a:moveTo>
                    <a:cubicBezTo>
                      <a:pt x="20" y="67"/>
                      <a:pt x="33" y="38"/>
                      <a:pt x="45" y="8"/>
                    </a:cubicBezTo>
                    <a:cubicBezTo>
                      <a:pt x="47" y="3"/>
                      <a:pt x="39" y="0"/>
                      <a:pt x="36" y="5"/>
                    </a:cubicBezTo>
                    <a:cubicBezTo>
                      <a:pt x="19" y="33"/>
                      <a:pt x="4" y="61"/>
                      <a:pt x="0" y="94"/>
                    </a:cubicBezTo>
                    <a:cubicBezTo>
                      <a:pt x="0" y="97"/>
                      <a:pt x="6" y="99"/>
                      <a:pt x="7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60" name="Freeform 64"/>
              <p:cNvSpPr/>
              <p:nvPr/>
            </p:nvSpPr>
            <p:spPr bwMode="auto">
              <a:xfrm>
                <a:off x="3670301" y="2254251"/>
                <a:ext cx="57150" cy="80963"/>
              </a:xfrm>
              <a:custGeom>
                <a:avLst/>
                <a:gdLst>
                  <a:gd name="T0" fmla="*/ 8 w 55"/>
                  <a:gd name="T1" fmla="*/ 74 h 78"/>
                  <a:gd name="T2" fmla="*/ 27 w 55"/>
                  <a:gd name="T3" fmla="*/ 44 h 78"/>
                  <a:gd name="T4" fmla="*/ 52 w 55"/>
                  <a:gd name="T5" fmla="*/ 10 h 78"/>
                  <a:gd name="T6" fmla="*/ 45 w 55"/>
                  <a:gd name="T7" fmla="*/ 3 h 78"/>
                  <a:gd name="T8" fmla="*/ 16 w 55"/>
                  <a:gd name="T9" fmla="*/ 33 h 78"/>
                  <a:gd name="T10" fmla="*/ 1 w 55"/>
                  <a:gd name="T11" fmla="*/ 72 h 78"/>
                  <a:gd name="T12" fmla="*/ 8 w 55"/>
                  <a:gd name="T13" fmla="*/ 7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" h="78">
                    <a:moveTo>
                      <a:pt x="8" y="74"/>
                    </a:moveTo>
                    <a:cubicBezTo>
                      <a:pt x="12" y="63"/>
                      <a:pt x="21" y="53"/>
                      <a:pt x="27" y="44"/>
                    </a:cubicBezTo>
                    <a:cubicBezTo>
                      <a:pt x="35" y="32"/>
                      <a:pt x="45" y="22"/>
                      <a:pt x="52" y="10"/>
                    </a:cubicBezTo>
                    <a:cubicBezTo>
                      <a:pt x="55" y="6"/>
                      <a:pt x="50" y="0"/>
                      <a:pt x="45" y="3"/>
                    </a:cubicBezTo>
                    <a:cubicBezTo>
                      <a:pt x="34" y="11"/>
                      <a:pt x="25" y="21"/>
                      <a:pt x="16" y="33"/>
                    </a:cubicBezTo>
                    <a:cubicBezTo>
                      <a:pt x="7" y="45"/>
                      <a:pt x="5" y="57"/>
                      <a:pt x="1" y="72"/>
                    </a:cubicBezTo>
                    <a:cubicBezTo>
                      <a:pt x="0" y="76"/>
                      <a:pt x="6" y="78"/>
                      <a:pt x="8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61" name="Freeform 65"/>
              <p:cNvSpPr/>
              <p:nvPr/>
            </p:nvSpPr>
            <p:spPr bwMode="auto">
              <a:xfrm>
                <a:off x="3754438" y="2087563"/>
                <a:ext cx="73025" cy="87313"/>
              </a:xfrm>
              <a:custGeom>
                <a:avLst/>
                <a:gdLst>
                  <a:gd name="T0" fmla="*/ 6 w 71"/>
                  <a:gd name="T1" fmla="*/ 84 h 85"/>
                  <a:gd name="T2" fmla="*/ 66 w 71"/>
                  <a:gd name="T3" fmla="*/ 14 h 85"/>
                  <a:gd name="T4" fmla="*/ 58 w 71"/>
                  <a:gd name="T5" fmla="*/ 5 h 85"/>
                  <a:gd name="T6" fmla="*/ 1 w 71"/>
                  <a:gd name="T7" fmla="*/ 81 h 85"/>
                  <a:gd name="T8" fmla="*/ 6 w 71"/>
                  <a:gd name="T9" fmla="*/ 84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85">
                    <a:moveTo>
                      <a:pt x="6" y="84"/>
                    </a:moveTo>
                    <a:cubicBezTo>
                      <a:pt x="31" y="64"/>
                      <a:pt x="46" y="37"/>
                      <a:pt x="66" y="14"/>
                    </a:cubicBezTo>
                    <a:cubicBezTo>
                      <a:pt x="71" y="8"/>
                      <a:pt x="64" y="0"/>
                      <a:pt x="58" y="5"/>
                    </a:cubicBezTo>
                    <a:cubicBezTo>
                      <a:pt x="33" y="26"/>
                      <a:pt x="11" y="49"/>
                      <a:pt x="1" y="81"/>
                    </a:cubicBezTo>
                    <a:cubicBezTo>
                      <a:pt x="0" y="84"/>
                      <a:pt x="4" y="85"/>
                      <a:pt x="6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62" name="Freeform 66"/>
              <p:cNvSpPr/>
              <p:nvPr/>
            </p:nvSpPr>
            <p:spPr bwMode="auto">
              <a:xfrm>
                <a:off x="3865563" y="1936751"/>
                <a:ext cx="80963" cy="104775"/>
              </a:xfrm>
              <a:custGeom>
                <a:avLst/>
                <a:gdLst>
                  <a:gd name="T0" fmla="*/ 8 w 79"/>
                  <a:gd name="T1" fmla="*/ 98 h 101"/>
                  <a:gd name="T2" fmla="*/ 74 w 79"/>
                  <a:gd name="T3" fmla="*/ 12 h 101"/>
                  <a:gd name="T4" fmla="*/ 67 w 79"/>
                  <a:gd name="T5" fmla="*/ 5 h 101"/>
                  <a:gd name="T6" fmla="*/ 31 w 79"/>
                  <a:gd name="T7" fmla="*/ 43 h 101"/>
                  <a:gd name="T8" fmla="*/ 2 w 79"/>
                  <a:gd name="T9" fmla="*/ 94 h 101"/>
                  <a:gd name="T10" fmla="*/ 8 w 79"/>
                  <a:gd name="T11" fmla="*/ 98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101">
                    <a:moveTo>
                      <a:pt x="8" y="98"/>
                    </a:moveTo>
                    <a:cubicBezTo>
                      <a:pt x="34" y="72"/>
                      <a:pt x="51" y="41"/>
                      <a:pt x="74" y="12"/>
                    </a:cubicBezTo>
                    <a:cubicBezTo>
                      <a:pt x="79" y="7"/>
                      <a:pt x="72" y="0"/>
                      <a:pt x="67" y="5"/>
                    </a:cubicBezTo>
                    <a:cubicBezTo>
                      <a:pt x="53" y="17"/>
                      <a:pt x="41" y="28"/>
                      <a:pt x="31" y="43"/>
                    </a:cubicBezTo>
                    <a:cubicBezTo>
                      <a:pt x="20" y="59"/>
                      <a:pt x="12" y="76"/>
                      <a:pt x="2" y="94"/>
                    </a:cubicBezTo>
                    <a:cubicBezTo>
                      <a:pt x="0" y="97"/>
                      <a:pt x="5" y="101"/>
                      <a:pt x="8" y="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63" name="Freeform 67"/>
              <p:cNvSpPr/>
              <p:nvPr/>
            </p:nvSpPr>
            <p:spPr bwMode="auto">
              <a:xfrm>
                <a:off x="3984626" y="1827213"/>
                <a:ext cx="87313" cy="65088"/>
              </a:xfrm>
              <a:custGeom>
                <a:avLst/>
                <a:gdLst>
                  <a:gd name="T0" fmla="*/ 8 w 85"/>
                  <a:gd name="T1" fmla="*/ 61 h 63"/>
                  <a:gd name="T2" fmla="*/ 23 w 85"/>
                  <a:gd name="T3" fmla="*/ 57 h 63"/>
                  <a:gd name="T4" fmla="*/ 40 w 85"/>
                  <a:gd name="T5" fmla="*/ 47 h 63"/>
                  <a:gd name="T6" fmla="*/ 76 w 85"/>
                  <a:gd name="T7" fmla="*/ 21 h 63"/>
                  <a:gd name="T8" fmla="*/ 67 w 85"/>
                  <a:gd name="T9" fmla="*/ 6 h 63"/>
                  <a:gd name="T10" fmla="*/ 34 w 85"/>
                  <a:gd name="T11" fmla="*/ 26 h 63"/>
                  <a:gd name="T12" fmla="*/ 18 w 85"/>
                  <a:gd name="T13" fmla="*/ 38 h 63"/>
                  <a:gd name="T14" fmla="*/ 3 w 85"/>
                  <a:gd name="T15" fmla="*/ 53 h 63"/>
                  <a:gd name="T16" fmla="*/ 8 w 85"/>
                  <a:gd name="T17" fmla="*/ 6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5" h="63">
                    <a:moveTo>
                      <a:pt x="8" y="61"/>
                    </a:moveTo>
                    <a:cubicBezTo>
                      <a:pt x="13" y="59"/>
                      <a:pt x="18" y="59"/>
                      <a:pt x="23" y="57"/>
                    </a:cubicBezTo>
                    <a:cubicBezTo>
                      <a:pt x="29" y="54"/>
                      <a:pt x="35" y="50"/>
                      <a:pt x="40" y="47"/>
                    </a:cubicBezTo>
                    <a:cubicBezTo>
                      <a:pt x="53" y="39"/>
                      <a:pt x="64" y="30"/>
                      <a:pt x="76" y="21"/>
                    </a:cubicBezTo>
                    <a:cubicBezTo>
                      <a:pt x="85" y="14"/>
                      <a:pt x="77" y="0"/>
                      <a:pt x="67" y="6"/>
                    </a:cubicBezTo>
                    <a:cubicBezTo>
                      <a:pt x="56" y="12"/>
                      <a:pt x="44" y="18"/>
                      <a:pt x="34" y="26"/>
                    </a:cubicBezTo>
                    <a:cubicBezTo>
                      <a:pt x="28" y="30"/>
                      <a:pt x="23" y="34"/>
                      <a:pt x="18" y="38"/>
                    </a:cubicBezTo>
                    <a:cubicBezTo>
                      <a:pt x="11" y="42"/>
                      <a:pt x="8" y="48"/>
                      <a:pt x="3" y="53"/>
                    </a:cubicBezTo>
                    <a:cubicBezTo>
                      <a:pt x="0" y="57"/>
                      <a:pt x="3" y="63"/>
                      <a:pt x="8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64" name="Freeform 68"/>
              <p:cNvSpPr/>
              <p:nvPr/>
            </p:nvSpPr>
            <p:spPr bwMode="auto">
              <a:xfrm>
                <a:off x="4127501" y="1725613"/>
                <a:ext cx="109538" cy="76200"/>
              </a:xfrm>
              <a:custGeom>
                <a:avLst/>
                <a:gdLst>
                  <a:gd name="T0" fmla="*/ 9 w 105"/>
                  <a:gd name="T1" fmla="*/ 71 h 74"/>
                  <a:gd name="T2" fmla="*/ 96 w 105"/>
                  <a:gd name="T3" fmla="*/ 16 h 74"/>
                  <a:gd name="T4" fmla="*/ 89 w 105"/>
                  <a:gd name="T5" fmla="*/ 4 h 74"/>
                  <a:gd name="T6" fmla="*/ 2 w 105"/>
                  <a:gd name="T7" fmla="*/ 66 h 74"/>
                  <a:gd name="T8" fmla="*/ 9 w 105"/>
                  <a:gd name="T9" fmla="*/ 7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74">
                    <a:moveTo>
                      <a:pt x="9" y="71"/>
                    </a:moveTo>
                    <a:cubicBezTo>
                      <a:pt x="33" y="47"/>
                      <a:pt x="67" y="33"/>
                      <a:pt x="96" y="16"/>
                    </a:cubicBezTo>
                    <a:cubicBezTo>
                      <a:pt x="105" y="12"/>
                      <a:pt x="97" y="0"/>
                      <a:pt x="89" y="4"/>
                    </a:cubicBezTo>
                    <a:cubicBezTo>
                      <a:pt x="55" y="19"/>
                      <a:pt x="22" y="32"/>
                      <a:pt x="2" y="66"/>
                    </a:cubicBezTo>
                    <a:cubicBezTo>
                      <a:pt x="0" y="70"/>
                      <a:pt x="5" y="74"/>
                      <a:pt x="9" y="7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65" name="Freeform 69"/>
              <p:cNvSpPr/>
              <p:nvPr/>
            </p:nvSpPr>
            <p:spPr bwMode="auto">
              <a:xfrm>
                <a:off x="4300538" y="1655763"/>
                <a:ext cx="87313" cy="47625"/>
              </a:xfrm>
              <a:custGeom>
                <a:avLst/>
                <a:gdLst>
                  <a:gd name="T0" fmla="*/ 7 w 84"/>
                  <a:gd name="T1" fmla="*/ 46 h 47"/>
                  <a:gd name="T2" fmla="*/ 80 w 84"/>
                  <a:gd name="T3" fmla="*/ 9 h 47"/>
                  <a:gd name="T4" fmla="*/ 77 w 84"/>
                  <a:gd name="T5" fmla="*/ 3 h 47"/>
                  <a:gd name="T6" fmla="*/ 5 w 84"/>
                  <a:gd name="T7" fmla="*/ 38 h 47"/>
                  <a:gd name="T8" fmla="*/ 7 w 84"/>
                  <a:gd name="T9" fmla="*/ 4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47">
                    <a:moveTo>
                      <a:pt x="7" y="46"/>
                    </a:moveTo>
                    <a:cubicBezTo>
                      <a:pt x="36" y="41"/>
                      <a:pt x="58" y="26"/>
                      <a:pt x="80" y="9"/>
                    </a:cubicBezTo>
                    <a:cubicBezTo>
                      <a:pt x="84" y="6"/>
                      <a:pt x="81" y="0"/>
                      <a:pt x="77" y="3"/>
                    </a:cubicBezTo>
                    <a:cubicBezTo>
                      <a:pt x="54" y="16"/>
                      <a:pt x="30" y="29"/>
                      <a:pt x="5" y="38"/>
                    </a:cubicBezTo>
                    <a:cubicBezTo>
                      <a:pt x="0" y="40"/>
                      <a:pt x="2" y="47"/>
                      <a:pt x="7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66" name="Freeform 70"/>
              <p:cNvSpPr/>
              <p:nvPr/>
            </p:nvSpPr>
            <p:spPr bwMode="auto">
              <a:xfrm>
                <a:off x="4451351" y="1609726"/>
                <a:ext cx="103188" cy="31750"/>
              </a:xfrm>
              <a:custGeom>
                <a:avLst/>
                <a:gdLst>
                  <a:gd name="T0" fmla="*/ 4 w 100"/>
                  <a:gd name="T1" fmla="*/ 25 h 31"/>
                  <a:gd name="T2" fmla="*/ 95 w 100"/>
                  <a:gd name="T3" fmla="*/ 11 h 31"/>
                  <a:gd name="T4" fmla="*/ 92 w 100"/>
                  <a:gd name="T5" fmla="*/ 1 h 31"/>
                  <a:gd name="T6" fmla="*/ 4 w 100"/>
                  <a:gd name="T7" fmla="*/ 17 h 31"/>
                  <a:gd name="T8" fmla="*/ 4 w 100"/>
                  <a:gd name="T9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31">
                    <a:moveTo>
                      <a:pt x="4" y="25"/>
                    </a:moveTo>
                    <a:cubicBezTo>
                      <a:pt x="34" y="31"/>
                      <a:pt x="67" y="23"/>
                      <a:pt x="95" y="11"/>
                    </a:cubicBezTo>
                    <a:cubicBezTo>
                      <a:pt x="100" y="9"/>
                      <a:pt x="97" y="0"/>
                      <a:pt x="92" y="1"/>
                    </a:cubicBezTo>
                    <a:cubicBezTo>
                      <a:pt x="63" y="3"/>
                      <a:pt x="32" y="9"/>
                      <a:pt x="4" y="17"/>
                    </a:cubicBezTo>
                    <a:cubicBezTo>
                      <a:pt x="0" y="18"/>
                      <a:pt x="0" y="24"/>
                      <a:pt x="4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67" name="Freeform 71"/>
              <p:cNvSpPr/>
              <p:nvPr/>
            </p:nvSpPr>
            <p:spPr bwMode="auto">
              <a:xfrm>
                <a:off x="4638676" y="1628776"/>
                <a:ext cx="109538" cy="19050"/>
              </a:xfrm>
              <a:custGeom>
                <a:avLst/>
                <a:gdLst>
                  <a:gd name="T0" fmla="*/ 4 w 105"/>
                  <a:gd name="T1" fmla="*/ 13 h 18"/>
                  <a:gd name="T2" fmla="*/ 99 w 105"/>
                  <a:gd name="T3" fmla="*/ 14 h 18"/>
                  <a:gd name="T4" fmla="*/ 99 w 105"/>
                  <a:gd name="T5" fmla="*/ 4 h 18"/>
                  <a:gd name="T6" fmla="*/ 4 w 105"/>
                  <a:gd name="T7" fmla="*/ 5 h 18"/>
                  <a:gd name="T8" fmla="*/ 4 w 105"/>
                  <a:gd name="T9" fmla="*/ 1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18">
                    <a:moveTo>
                      <a:pt x="4" y="13"/>
                    </a:moveTo>
                    <a:cubicBezTo>
                      <a:pt x="35" y="18"/>
                      <a:pt x="67" y="17"/>
                      <a:pt x="99" y="14"/>
                    </a:cubicBezTo>
                    <a:cubicBezTo>
                      <a:pt x="105" y="13"/>
                      <a:pt x="105" y="5"/>
                      <a:pt x="99" y="4"/>
                    </a:cubicBezTo>
                    <a:cubicBezTo>
                      <a:pt x="67" y="1"/>
                      <a:pt x="35" y="0"/>
                      <a:pt x="4" y="5"/>
                    </a:cubicBezTo>
                    <a:cubicBezTo>
                      <a:pt x="0" y="6"/>
                      <a:pt x="0" y="12"/>
                      <a:pt x="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68" name="Freeform 72"/>
              <p:cNvSpPr/>
              <p:nvPr/>
            </p:nvSpPr>
            <p:spPr bwMode="auto">
              <a:xfrm>
                <a:off x="4851401" y="1643063"/>
                <a:ext cx="68263" cy="30163"/>
              </a:xfrm>
              <a:custGeom>
                <a:avLst/>
                <a:gdLst>
                  <a:gd name="T0" fmla="*/ 2 w 65"/>
                  <a:gd name="T1" fmla="*/ 4 h 28"/>
                  <a:gd name="T2" fmla="*/ 59 w 65"/>
                  <a:gd name="T3" fmla="*/ 27 h 28"/>
                  <a:gd name="T4" fmla="*/ 62 w 65"/>
                  <a:gd name="T5" fmla="*/ 21 h 28"/>
                  <a:gd name="T6" fmla="*/ 3 w 65"/>
                  <a:gd name="T7" fmla="*/ 1 h 28"/>
                  <a:gd name="T8" fmla="*/ 2 w 65"/>
                  <a:gd name="T9" fmla="*/ 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28">
                    <a:moveTo>
                      <a:pt x="2" y="4"/>
                    </a:moveTo>
                    <a:cubicBezTo>
                      <a:pt x="19" y="15"/>
                      <a:pt x="40" y="22"/>
                      <a:pt x="59" y="27"/>
                    </a:cubicBezTo>
                    <a:cubicBezTo>
                      <a:pt x="63" y="28"/>
                      <a:pt x="65" y="23"/>
                      <a:pt x="62" y="21"/>
                    </a:cubicBezTo>
                    <a:cubicBezTo>
                      <a:pt x="43" y="13"/>
                      <a:pt x="23" y="7"/>
                      <a:pt x="3" y="1"/>
                    </a:cubicBezTo>
                    <a:cubicBezTo>
                      <a:pt x="1" y="0"/>
                      <a:pt x="0" y="3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69" name="Freeform 73"/>
              <p:cNvSpPr/>
              <p:nvPr/>
            </p:nvSpPr>
            <p:spPr bwMode="auto">
              <a:xfrm>
                <a:off x="5008563" y="1714501"/>
                <a:ext cx="71438" cy="33338"/>
              </a:xfrm>
              <a:custGeom>
                <a:avLst/>
                <a:gdLst>
                  <a:gd name="T0" fmla="*/ 3 w 68"/>
                  <a:gd name="T1" fmla="*/ 10 h 33"/>
                  <a:gd name="T2" fmla="*/ 59 w 68"/>
                  <a:gd name="T3" fmla="*/ 32 h 33"/>
                  <a:gd name="T4" fmla="*/ 64 w 68"/>
                  <a:gd name="T5" fmla="*/ 26 h 33"/>
                  <a:gd name="T6" fmla="*/ 3 w 68"/>
                  <a:gd name="T7" fmla="*/ 4 h 33"/>
                  <a:gd name="T8" fmla="*/ 3 w 68"/>
                  <a:gd name="T9" fmla="*/ 1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33">
                    <a:moveTo>
                      <a:pt x="3" y="10"/>
                    </a:moveTo>
                    <a:cubicBezTo>
                      <a:pt x="23" y="14"/>
                      <a:pt x="40" y="23"/>
                      <a:pt x="59" y="32"/>
                    </a:cubicBezTo>
                    <a:cubicBezTo>
                      <a:pt x="63" y="33"/>
                      <a:pt x="68" y="29"/>
                      <a:pt x="64" y="26"/>
                    </a:cubicBezTo>
                    <a:cubicBezTo>
                      <a:pt x="46" y="10"/>
                      <a:pt x="26" y="0"/>
                      <a:pt x="3" y="4"/>
                    </a:cubicBezTo>
                    <a:cubicBezTo>
                      <a:pt x="0" y="4"/>
                      <a:pt x="0" y="9"/>
                      <a:pt x="3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70" name="Freeform 74"/>
              <p:cNvSpPr/>
              <p:nvPr/>
            </p:nvSpPr>
            <p:spPr bwMode="auto">
              <a:xfrm>
                <a:off x="5149851" y="1784351"/>
                <a:ext cx="85725" cy="47625"/>
              </a:xfrm>
              <a:custGeom>
                <a:avLst/>
                <a:gdLst>
                  <a:gd name="T0" fmla="*/ 3 w 83"/>
                  <a:gd name="T1" fmla="*/ 6 h 46"/>
                  <a:gd name="T2" fmla="*/ 75 w 83"/>
                  <a:gd name="T3" fmla="*/ 43 h 46"/>
                  <a:gd name="T4" fmla="*/ 79 w 83"/>
                  <a:gd name="T5" fmla="*/ 37 h 46"/>
                  <a:gd name="T6" fmla="*/ 6 w 83"/>
                  <a:gd name="T7" fmla="*/ 1 h 46"/>
                  <a:gd name="T8" fmla="*/ 3 w 83"/>
                  <a:gd name="T9" fmla="*/ 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46">
                    <a:moveTo>
                      <a:pt x="3" y="6"/>
                    </a:moveTo>
                    <a:cubicBezTo>
                      <a:pt x="28" y="18"/>
                      <a:pt x="52" y="30"/>
                      <a:pt x="75" y="43"/>
                    </a:cubicBezTo>
                    <a:cubicBezTo>
                      <a:pt x="80" y="46"/>
                      <a:pt x="83" y="39"/>
                      <a:pt x="79" y="37"/>
                    </a:cubicBezTo>
                    <a:cubicBezTo>
                      <a:pt x="57" y="20"/>
                      <a:pt x="33" y="7"/>
                      <a:pt x="6" y="1"/>
                    </a:cubicBezTo>
                    <a:cubicBezTo>
                      <a:pt x="2" y="0"/>
                      <a:pt x="0" y="5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71" name="Freeform 75"/>
              <p:cNvSpPr/>
              <p:nvPr/>
            </p:nvSpPr>
            <p:spPr bwMode="auto">
              <a:xfrm>
                <a:off x="5305426" y="1847851"/>
                <a:ext cx="66675" cy="61913"/>
              </a:xfrm>
              <a:custGeom>
                <a:avLst/>
                <a:gdLst>
                  <a:gd name="T0" fmla="*/ 5 w 65"/>
                  <a:gd name="T1" fmla="*/ 12 h 59"/>
                  <a:gd name="T2" fmla="*/ 55 w 65"/>
                  <a:gd name="T3" fmla="*/ 55 h 59"/>
                  <a:gd name="T4" fmla="*/ 62 w 65"/>
                  <a:gd name="T5" fmla="*/ 49 h 59"/>
                  <a:gd name="T6" fmla="*/ 42 w 65"/>
                  <a:gd name="T7" fmla="*/ 23 h 59"/>
                  <a:gd name="T8" fmla="*/ 10 w 65"/>
                  <a:gd name="T9" fmla="*/ 4 h 59"/>
                  <a:gd name="T10" fmla="*/ 5 w 65"/>
                  <a:gd name="T11" fmla="*/ 12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" h="59">
                    <a:moveTo>
                      <a:pt x="5" y="12"/>
                    </a:moveTo>
                    <a:cubicBezTo>
                      <a:pt x="23" y="25"/>
                      <a:pt x="42" y="37"/>
                      <a:pt x="55" y="55"/>
                    </a:cubicBezTo>
                    <a:cubicBezTo>
                      <a:pt x="58" y="59"/>
                      <a:pt x="65" y="53"/>
                      <a:pt x="62" y="49"/>
                    </a:cubicBezTo>
                    <a:cubicBezTo>
                      <a:pt x="57" y="39"/>
                      <a:pt x="50" y="31"/>
                      <a:pt x="42" y="23"/>
                    </a:cubicBezTo>
                    <a:cubicBezTo>
                      <a:pt x="33" y="15"/>
                      <a:pt x="21" y="9"/>
                      <a:pt x="10" y="4"/>
                    </a:cubicBezTo>
                    <a:cubicBezTo>
                      <a:pt x="5" y="0"/>
                      <a:pt x="0" y="8"/>
                      <a:pt x="5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72" name="Freeform 76"/>
              <p:cNvSpPr/>
              <p:nvPr/>
            </p:nvSpPr>
            <p:spPr bwMode="auto">
              <a:xfrm>
                <a:off x="5380038" y="1765301"/>
                <a:ext cx="30163" cy="87313"/>
              </a:xfrm>
              <a:custGeom>
                <a:avLst/>
                <a:gdLst>
                  <a:gd name="T0" fmla="*/ 10 w 28"/>
                  <a:gd name="T1" fmla="*/ 81 h 84"/>
                  <a:gd name="T2" fmla="*/ 27 w 28"/>
                  <a:gd name="T3" fmla="*/ 10 h 84"/>
                  <a:gd name="T4" fmla="*/ 17 w 28"/>
                  <a:gd name="T5" fmla="*/ 6 h 84"/>
                  <a:gd name="T6" fmla="*/ 4 w 28"/>
                  <a:gd name="T7" fmla="*/ 81 h 84"/>
                  <a:gd name="T8" fmla="*/ 10 w 28"/>
                  <a:gd name="T9" fmla="*/ 81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84">
                    <a:moveTo>
                      <a:pt x="10" y="81"/>
                    </a:moveTo>
                    <a:cubicBezTo>
                      <a:pt x="15" y="57"/>
                      <a:pt x="22" y="34"/>
                      <a:pt x="27" y="10"/>
                    </a:cubicBezTo>
                    <a:cubicBezTo>
                      <a:pt x="28" y="4"/>
                      <a:pt x="20" y="0"/>
                      <a:pt x="17" y="6"/>
                    </a:cubicBezTo>
                    <a:cubicBezTo>
                      <a:pt x="6" y="29"/>
                      <a:pt x="0" y="55"/>
                      <a:pt x="4" y="81"/>
                    </a:cubicBezTo>
                    <a:cubicBezTo>
                      <a:pt x="5" y="84"/>
                      <a:pt x="10" y="84"/>
                      <a:pt x="10" y="8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73" name="Freeform 77"/>
              <p:cNvSpPr/>
              <p:nvPr/>
            </p:nvSpPr>
            <p:spPr bwMode="auto">
              <a:xfrm>
                <a:off x="5451476" y="1625601"/>
                <a:ext cx="39688" cy="63500"/>
              </a:xfrm>
              <a:custGeom>
                <a:avLst/>
                <a:gdLst>
                  <a:gd name="T0" fmla="*/ 7 w 39"/>
                  <a:gd name="T1" fmla="*/ 58 h 62"/>
                  <a:gd name="T2" fmla="*/ 38 w 39"/>
                  <a:gd name="T3" fmla="*/ 7 h 62"/>
                  <a:gd name="T4" fmla="*/ 29 w 39"/>
                  <a:gd name="T5" fmla="*/ 3 h 62"/>
                  <a:gd name="T6" fmla="*/ 13 w 39"/>
                  <a:gd name="T7" fmla="*/ 25 h 62"/>
                  <a:gd name="T8" fmla="*/ 1 w 39"/>
                  <a:gd name="T9" fmla="*/ 56 h 62"/>
                  <a:gd name="T10" fmla="*/ 7 w 39"/>
                  <a:gd name="T11" fmla="*/ 58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" h="62">
                    <a:moveTo>
                      <a:pt x="7" y="58"/>
                    </a:moveTo>
                    <a:cubicBezTo>
                      <a:pt x="16" y="40"/>
                      <a:pt x="30" y="26"/>
                      <a:pt x="38" y="7"/>
                    </a:cubicBezTo>
                    <a:cubicBezTo>
                      <a:pt x="39" y="2"/>
                      <a:pt x="32" y="0"/>
                      <a:pt x="29" y="3"/>
                    </a:cubicBezTo>
                    <a:cubicBezTo>
                      <a:pt x="24" y="11"/>
                      <a:pt x="18" y="18"/>
                      <a:pt x="13" y="25"/>
                    </a:cubicBezTo>
                    <a:cubicBezTo>
                      <a:pt x="7" y="34"/>
                      <a:pt x="4" y="45"/>
                      <a:pt x="1" y="56"/>
                    </a:cubicBezTo>
                    <a:cubicBezTo>
                      <a:pt x="0" y="59"/>
                      <a:pt x="5" y="62"/>
                      <a:pt x="7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74" name="Freeform 78"/>
              <p:cNvSpPr/>
              <p:nvPr/>
            </p:nvSpPr>
            <p:spPr bwMode="auto">
              <a:xfrm>
                <a:off x="5540376" y="1449388"/>
                <a:ext cx="88900" cy="112713"/>
              </a:xfrm>
              <a:custGeom>
                <a:avLst/>
                <a:gdLst>
                  <a:gd name="T0" fmla="*/ 8 w 86"/>
                  <a:gd name="T1" fmla="*/ 105 h 108"/>
                  <a:gd name="T2" fmla="*/ 81 w 86"/>
                  <a:gd name="T3" fmla="*/ 12 h 108"/>
                  <a:gd name="T4" fmla="*/ 75 w 86"/>
                  <a:gd name="T5" fmla="*/ 4 h 108"/>
                  <a:gd name="T6" fmla="*/ 1 w 86"/>
                  <a:gd name="T7" fmla="*/ 101 h 108"/>
                  <a:gd name="T8" fmla="*/ 8 w 86"/>
                  <a:gd name="T9" fmla="*/ 105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108">
                    <a:moveTo>
                      <a:pt x="8" y="105"/>
                    </a:moveTo>
                    <a:cubicBezTo>
                      <a:pt x="34" y="75"/>
                      <a:pt x="53" y="41"/>
                      <a:pt x="81" y="12"/>
                    </a:cubicBezTo>
                    <a:cubicBezTo>
                      <a:pt x="86" y="8"/>
                      <a:pt x="80" y="0"/>
                      <a:pt x="75" y="4"/>
                    </a:cubicBezTo>
                    <a:cubicBezTo>
                      <a:pt x="39" y="25"/>
                      <a:pt x="16" y="63"/>
                      <a:pt x="1" y="101"/>
                    </a:cubicBezTo>
                    <a:cubicBezTo>
                      <a:pt x="0" y="105"/>
                      <a:pt x="5" y="108"/>
                      <a:pt x="8" y="1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75" name="Freeform 79"/>
              <p:cNvSpPr/>
              <p:nvPr/>
            </p:nvSpPr>
            <p:spPr bwMode="auto">
              <a:xfrm>
                <a:off x="5675313" y="1382713"/>
                <a:ext cx="88900" cy="57150"/>
              </a:xfrm>
              <a:custGeom>
                <a:avLst/>
                <a:gdLst>
                  <a:gd name="T0" fmla="*/ 7 w 86"/>
                  <a:gd name="T1" fmla="*/ 53 h 55"/>
                  <a:gd name="T2" fmla="*/ 79 w 86"/>
                  <a:gd name="T3" fmla="*/ 13 h 55"/>
                  <a:gd name="T4" fmla="*/ 76 w 86"/>
                  <a:gd name="T5" fmla="*/ 2 h 55"/>
                  <a:gd name="T6" fmla="*/ 3 w 86"/>
                  <a:gd name="T7" fmla="*/ 48 h 55"/>
                  <a:gd name="T8" fmla="*/ 7 w 86"/>
                  <a:gd name="T9" fmla="*/ 53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55">
                    <a:moveTo>
                      <a:pt x="7" y="53"/>
                    </a:moveTo>
                    <a:cubicBezTo>
                      <a:pt x="32" y="43"/>
                      <a:pt x="53" y="22"/>
                      <a:pt x="79" y="13"/>
                    </a:cubicBezTo>
                    <a:cubicBezTo>
                      <a:pt x="86" y="10"/>
                      <a:pt x="83" y="0"/>
                      <a:pt x="76" y="2"/>
                    </a:cubicBezTo>
                    <a:cubicBezTo>
                      <a:pt x="46" y="8"/>
                      <a:pt x="24" y="27"/>
                      <a:pt x="3" y="48"/>
                    </a:cubicBezTo>
                    <a:cubicBezTo>
                      <a:pt x="0" y="51"/>
                      <a:pt x="4" y="55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76" name="Freeform 80"/>
              <p:cNvSpPr/>
              <p:nvPr/>
            </p:nvSpPr>
            <p:spPr bwMode="auto">
              <a:xfrm>
                <a:off x="5895976" y="1304926"/>
                <a:ext cx="57150" cy="28575"/>
              </a:xfrm>
              <a:custGeom>
                <a:avLst/>
                <a:gdLst>
                  <a:gd name="T0" fmla="*/ 4 w 56"/>
                  <a:gd name="T1" fmla="*/ 26 h 27"/>
                  <a:gd name="T2" fmla="*/ 55 w 56"/>
                  <a:gd name="T3" fmla="*/ 4 h 27"/>
                  <a:gd name="T4" fmla="*/ 53 w 56"/>
                  <a:gd name="T5" fmla="*/ 2 h 27"/>
                  <a:gd name="T6" fmla="*/ 2 w 56"/>
                  <a:gd name="T7" fmla="*/ 23 h 27"/>
                  <a:gd name="T8" fmla="*/ 4 w 56"/>
                  <a:gd name="T9" fmla="*/ 26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27">
                    <a:moveTo>
                      <a:pt x="4" y="26"/>
                    </a:moveTo>
                    <a:cubicBezTo>
                      <a:pt x="21" y="18"/>
                      <a:pt x="41" y="18"/>
                      <a:pt x="55" y="4"/>
                    </a:cubicBezTo>
                    <a:cubicBezTo>
                      <a:pt x="56" y="2"/>
                      <a:pt x="54" y="0"/>
                      <a:pt x="53" y="2"/>
                    </a:cubicBezTo>
                    <a:cubicBezTo>
                      <a:pt x="38" y="14"/>
                      <a:pt x="19" y="15"/>
                      <a:pt x="2" y="23"/>
                    </a:cubicBezTo>
                    <a:cubicBezTo>
                      <a:pt x="0" y="24"/>
                      <a:pt x="2" y="27"/>
                      <a:pt x="4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77" name="Freeform 81"/>
              <p:cNvSpPr/>
              <p:nvPr/>
            </p:nvSpPr>
            <p:spPr bwMode="auto">
              <a:xfrm>
                <a:off x="6059488" y="1247776"/>
                <a:ext cx="125413" cy="41275"/>
              </a:xfrm>
              <a:custGeom>
                <a:avLst/>
                <a:gdLst>
                  <a:gd name="T0" fmla="*/ 6 w 121"/>
                  <a:gd name="T1" fmla="*/ 38 h 40"/>
                  <a:gd name="T2" fmla="*/ 115 w 121"/>
                  <a:gd name="T3" fmla="*/ 13 h 40"/>
                  <a:gd name="T4" fmla="*/ 113 w 121"/>
                  <a:gd name="T5" fmla="*/ 0 h 40"/>
                  <a:gd name="T6" fmla="*/ 3 w 121"/>
                  <a:gd name="T7" fmla="*/ 34 h 40"/>
                  <a:gd name="T8" fmla="*/ 6 w 121"/>
                  <a:gd name="T9" fmla="*/ 3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" h="40">
                    <a:moveTo>
                      <a:pt x="6" y="38"/>
                    </a:moveTo>
                    <a:cubicBezTo>
                      <a:pt x="40" y="23"/>
                      <a:pt x="79" y="25"/>
                      <a:pt x="115" y="13"/>
                    </a:cubicBezTo>
                    <a:cubicBezTo>
                      <a:pt x="121" y="11"/>
                      <a:pt x="121" y="0"/>
                      <a:pt x="113" y="0"/>
                    </a:cubicBezTo>
                    <a:cubicBezTo>
                      <a:pt x="72" y="3"/>
                      <a:pt x="37" y="11"/>
                      <a:pt x="3" y="34"/>
                    </a:cubicBezTo>
                    <a:cubicBezTo>
                      <a:pt x="0" y="36"/>
                      <a:pt x="3" y="40"/>
                      <a:pt x="6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78" name="Freeform 82"/>
              <p:cNvSpPr/>
              <p:nvPr/>
            </p:nvSpPr>
            <p:spPr bwMode="auto">
              <a:xfrm>
                <a:off x="6319838" y="1225551"/>
                <a:ext cx="120650" cy="30163"/>
              </a:xfrm>
              <a:custGeom>
                <a:avLst/>
                <a:gdLst>
                  <a:gd name="T0" fmla="*/ 8 w 116"/>
                  <a:gd name="T1" fmla="*/ 25 h 28"/>
                  <a:gd name="T2" fmla="*/ 108 w 116"/>
                  <a:gd name="T3" fmla="*/ 27 h 28"/>
                  <a:gd name="T4" fmla="*/ 110 w 116"/>
                  <a:gd name="T5" fmla="*/ 15 h 28"/>
                  <a:gd name="T6" fmla="*/ 4 w 116"/>
                  <a:gd name="T7" fmla="*/ 17 h 28"/>
                  <a:gd name="T8" fmla="*/ 8 w 116"/>
                  <a:gd name="T9" fmla="*/ 2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6" h="28">
                    <a:moveTo>
                      <a:pt x="8" y="25"/>
                    </a:moveTo>
                    <a:cubicBezTo>
                      <a:pt x="41" y="16"/>
                      <a:pt x="74" y="23"/>
                      <a:pt x="108" y="27"/>
                    </a:cubicBezTo>
                    <a:cubicBezTo>
                      <a:pt x="115" y="28"/>
                      <a:pt x="116" y="17"/>
                      <a:pt x="110" y="15"/>
                    </a:cubicBezTo>
                    <a:cubicBezTo>
                      <a:pt x="72" y="4"/>
                      <a:pt x="40" y="0"/>
                      <a:pt x="4" y="17"/>
                    </a:cubicBezTo>
                    <a:cubicBezTo>
                      <a:pt x="0" y="19"/>
                      <a:pt x="3" y="26"/>
                      <a:pt x="8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79" name="Freeform 83"/>
              <p:cNvSpPr/>
              <p:nvPr/>
            </p:nvSpPr>
            <p:spPr bwMode="auto">
              <a:xfrm>
                <a:off x="6584951" y="1241426"/>
                <a:ext cx="109538" cy="19050"/>
              </a:xfrm>
              <a:custGeom>
                <a:avLst/>
                <a:gdLst>
                  <a:gd name="T0" fmla="*/ 5 w 106"/>
                  <a:gd name="T1" fmla="*/ 9 h 18"/>
                  <a:gd name="T2" fmla="*/ 98 w 106"/>
                  <a:gd name="T3" fmla="*/ 17 h 18"/>
                  <a:gd name="T4" fmla="*/ 100 w 106"/>
                  <a:gd name="T5" fmla="*/ 9 h 18"/>
                  <a:gd name="T6" fmla="*/ 5 w 106"/>
                  <a:gd name="T7" fmla="*/ 2 h 18"/>
                  <a:gd name="T8" fmla="*/ 5 w 106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18">
                    <a:moveTo>
                      <a:pt x="5" y="9"/>
                    </a:moveTo>
                    <a:cubicBezTo>
                      <a:pt x="35" y="11"/>
                      <a:pt x="68" y="12"/>
                      <a:pt x="98" y="17"/>
                    </a:cubicBezTo>
                    <a:cubicBezTo>
                      <a:pt x="103" y="18"/>
                      <a:pt x="106" y="10"/>
                      <a:pt x="100" y="9"/>
                    </a:cubicBezTo>
                    <a:cubicBezTo>
                      <a:pt x="68" y="0"/>
                      <a:pt x="38" y="1"/>
                      <a:pt x="5" y="2"/>
                    </a:cubicBezTo>
                    <a:cubicBezTo>
                      <a:pt x="0" y="2"/>
                      <a:pt x="0" y="9"/>
                      <a:pt x="5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80" name="Freeform 84"/>
              <p:cNvSpPr/>
              <p:nvPr/>
            </p:nvSpPr>
            <p:spPr bwMode="auto">
              <a:xfrm>
                <a:off x="6799263" y="1285876"/>
                <a:ext cx="117475" cy="47625"/>
              </a:xfrm>
              <a:custGeom>
                <a:avLst/>
                <a:gdLst>
                  <a:gd name="T0" fmla="*/ 5 w 112"/>
                  <a:gd name="T1" fmla="*/ 11 h 45"/>
                  <a:gd name="T2" fmla="*/ 100 w 112"/>
                  <a:gd name="T3" fmla="*/ 42 h 45"/>
                  <a:gd name="T4" fmla="*/ 105 w 112"/>
                  <a:gd name="T5" fmla="*/ 29 h 45"/>
                  <a:gd name="T6" fmla="*/ 8 w 112"/>
                  <a:gd name="T7" fmla="*/ 1 h 45"/>
                  <a:gd name="T8" fmla="*/ 5 w 112"/>
                  <a:gd name="T9" fmla="*/ 1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2" h="45">
                    <a:moveTo>
                      <a:pt x="5" y="11"/>
                    </a:moveTo>
                    <a:cubicBezTo>
                      <a:pt x="35" y="25"/>
                      <a:pt x="69" y="29"/>
                      <a:pt x="100" y="42"/>
                    </a:cubicBezTo>
                    <a:cubicBezTo>
                      <a:pt x="107" y="45"/>
                      <a:pt x="112" y="33"/>
                      <a:pt x="105" y="29"/>
                    </a:cubicBezTo>
                    <a:cubicBezTo>
                      <a:pt x="76" y="13"/>
                      <a:pt x="41" y="2"/>
                      <a:pt x="8" y="1"/>
                    </a:cubicBezTo>
                    <a:cubicBezTo>
                      <a:pt x="2" y="0"/>
                      <a:pt x="0" y="9"/>
                      <a:pt x="5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81" name="Freeform 85"/>
              <p:cNvSpPr/>
              <p:nvPr/>
            </p:nvSpPr>
            <p:spPr bwMode="auto">
              <a:xfrm>
                <a:off x="6962776" y="1343026"/>
                <a:ext cx="122238" cy="44450"/>
              </a:xfrm>
              <a:custGeom>
                <a:avLst/>
                <a:gdLst>
                  <a:gd name="T0" fmla="*/ 3 w 117"/>
                  <a:gd name="T1" fmla="*/ 4 h 43"/>
                  <a:gd name="T2" fmla="*/ 109 w 117"/>
                  <a:gd name="T3" fmla="*/ 41 h 43"/>
                  <a:gd name="T4" fmla="*/ 113 w 117"/>
                  <a:gd name="T5" fmla="*/ 35 h 43"/>
                  <a:gd name="T6" fmla="*/ 3 w 117"/>
                  <a:gd name="T7" fmla="*/ 0 h 43"/>
                  <a:gd name="T8" fmla="*/ 3 w 117"/>
                  <a:gd name="T9" fmla="*/ 4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" h="43">
                    <a:moveTo>
                      <a:pt x="3" y="4"/>
                    </a:moveTo>
                    <a:cubicBezTo>
                      <a:pt x="41" y="6"/>
                      <a:pt x="76" y="23"/>
                      <a:pt x="109" y="41"/>
                    </a:cubicBezTo>
                    <a:cubicBezTo>
                      <a:pt x="113" y="43"/>
                      <a:pt x="117" y="37"/>
                      <a:pt x="113" y="35"/>
                    </a:cubicBezTo>
                    <a:cubicBezTo>
                      <a:pt x="79" y="13"/>
                      <a:pt x="43" y="0"/>
                      <a:pt x="3" y="0"/>
                    </a:cubicBezTo>
                    <a:cubicBezTo>
                      <a:pt x="0" y="0"/>
                      <a:pt x="0" y="4"/>
                      <a:pt x="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82" name="Freeform 86"/>
              <p:cNvSpPr/>
              <p:nvPr/>
            </p:nvSpPr>
            <p:spPr bwMode="auto">
              <a:xfrm>
                <a:off x="7148513" y="1409701"/>
                <a:ext cx="104775" cy="49213"/>
              </a:xfrm>
              <a:custGeom>
                <a:avLst/>
                <a:gdLst>
                  <a:gd name="T0" fmla="*/ 3 w 101"/>
                  <a:gd name="T1" fmla="*/ 6 h 47"/>
                  <a:gd name="T2" fmla="*/ 90 w 101"/>
                  <a:gd name="T3" fmla="*/ 45 h 47"/>
                  <a:gd name="T4" fmla="*/ 96 w 101"/>
                  <a:gd name="T5" fmla="*/ 35 h 47"/>
                  <a:gd name="T6" fmla="*/ 4 w 101"/>
                  <a:gd name="T7" fmla="*/ 0 h 47"/>
                  <a:gd name="T8" fmla="*/ 3 w 101"/>
                  <a:gd name="T9" fmla="*/ 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1" h="47">
                    <a:moveTo>
                      <a:pt x="3" y="6"/>
                    </a:moveTo>
                    <a:cubicBezTo>
                      <a:pt x="31" y="18"/>
                      <a:pt x="59" y="37"/>
                      <a:pt x="90" y="45"/>
                    </a:cubicBezTo>
                    <a:cubicBezTo>
                      <a:pt x="95" y="47"/>
                      <a:pt x="101" y="39"/>
                      <a:pt x="96" y="35"/>
                    </a:cubicBezTo>
                    <a:cubicBezTo>
                      <a:pt x="70" y="15"/>
                      <a:pt x="36" y="3"/>
                      <a:pt x="4" y="0"/>
                    </a:cubicBezTo>
                    <a:cubicBezTo>
                      <a:pt x="1" y="0"/>
                      <a:pt x="0" y="4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83" name="Freeform 87"/>
              <p:cNvSpPr/>
              <p:nvPr/>
            </p:nvSpPr>
            <p:spPr bwMode="auto">
              <a:xfrm>
                <a:off x="7273926" y="1504951"/>
                <a:ext cx="114300" cy="74613"/>
              </a:xfrm>
              <a:custGeom>
                <a:avLst/>
                <a:gdLst>
                  <a:gd name="T0" fmla="*/ 6 w 110"/>
                  <a:gd name="T1" fmla="*/ 10 h 71"/>
                  <a:gd name="T2" fmla="*/ 55 w 110"/>
                  <a:gd name="T3" fmla="*/ 40 h 71"/>
                  <a:gd name="T4" fmla="*/ 99 w 110"/>
                  <a:gd name="T5" fmla="*/ 67 h 71"/>
                  <a:gd name="T6" fmla="*/ 104 w 110"/>
                  <a:gd name="T7" fmla="*/ 58 h 71"/>
                  <a:gd name="T8" fmla="*/ 9 w 110"/>
                  <a:gd name="T9" fmla="*/ 0 h 71"/>
                  <a:gd name="T10" fmla="*/ 6 w 110"/>
                  <a:gd name="T11" fmla="*/ 1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0" h="71">
                    <a:moveTo>
                      <a:pt x="6" y="10"/>
                    </a:moveTo>
                    <a:cubicBezTo>
                      <a:pt x="24" y="16"/>
                      <a:pt x="41" y="28"/>
                      <a:pt x="55" y="40"/>
                    </a:cubicBezTo>
                    <a:cubicBezTo>
                      <a:pt x="69" y="51"/>
                      <a:pt x="83" y="59"/>
                      <a:pt x="99" y="67"/>
                    </a:cubicBezTo>
                    <a:cubicBezTo>
                      <a:pt x="105" y="71"/>
                      <a:pt x="110" y="62"/>
                      <a:pt x="104" y="58"/>
                    </a:cubicBezTo>
                    <a:cubicBezTo>
                      <a:pt x="73" y="35"/>
                      <a:pt x="49" y="6"/>
                      <a:pt x="9" y="0"/>
                    </a:cubicBezTo>
                    <a:cubicBezTo>
                      <a:pt x="3" y="0"/>
                      <a:pt x="0" y="8"/>
                      <a:pt x="6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84" name="Freeform 88"/>
              <p:cNvSpPr/>
              <p:nvPr/>
            </p:nvSpPr>
            <p:spPr bwMode="auto">
              <a:xfrm>
                <a:off x="7424738" y="1631951"/>
                <a:ext cx="88900" cy="96838"/>
              </a:xfrm>
              <a:custGeom>
                <a:avLst/>
                <a:gdLst>
                  <a:gd name="T0" fmla="*/ 3 w 85"/>
                  <a:gd name="T1" fmla="*/ 9 h 93"/>
                  <a:gd name="T2" fmla="*/ 75 w 85"/>
                  <a:gd name="T3" fmla="*/ 89 h 93"/>
                  <a:gd name="T4" fmla="*/ 83 w 85"/>
                  <a:gd name="T5" fmla="*/ 83 h 93"/>
                  <a:gd name="T6" fmla="*/ 8 w 85"/>
                  <a:gd name="T7" fmla="*/ 2 h 93"/>
                  <a:gd name="T8" fmla="*/ 3 w 85"/>
                  <a:gd name="T9" fmla="*/ 9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93">
                    <a:moveTo>
                      <a:pt x="3" y="9"/>
                    </a:moveTo>
                    <a:cubicBezTo>
                      <a:pt x="28" y="35"/>
                      <a:pt x="50" y="63"/>
                      <a:pt x="75" y="89"/>
                    </a:cubicBezTo>
                    <a:cubicBezTo>
                      <a:pt x="79" y="93"/>
                      <a:pt x="85" y="88"/>
                      <a:pt x="83" y="83"/>
                    </a:cubicBezTo>
                    <a:cubicBezTo>
                      <a:pt x="64" y="52"/>
                      <a:pt x="41" y="20"/>
                      <a:pt x="8" y="2"/>
                    </a:cubicBezTo>
                    <a:cubicBezTo>
                      <a:pt x="4" y="0"/>
                      <a:pt x="0" y="5"/>
                      <a:pt x="3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85" name="Freeform 89"/>
              <p:cNvSpPr/>
              <p:nvPr/>
            </p:nvSpPr>
            <p:spPr bwMode="auto">
              <a:xfrm>
                <a:off x="7540626" y="1792288"/>
                <a:ext cx="53975" cy="84138"/>
              </a:xfrm>
              <a:custGeom>
                <a:avLst/>
                <a:gdLst>
                  <a:gd name="T0" fmla="*/ 2 w 52"/>
                  <a:gd name="T1" fmla="*/ 4 h 81"/>
                  <a:gd name="T2" fmla="*/ 22 w 52"/>
                  <a:gd name="T3" fmla="*/ 44 h 81"/>
                  <a:gd name="T4" fmla="*/ 45 w 52"/>
                  <a:gd name="T5" fmla="*/ 78 h 81"/>
                  <a:gd name="T6" fmla="*/ 50 w 52"/>
                  <a:gd name="T7" fmla="*/ 74 h 81"/>
                  <a:gd name="T8" fmla="*/ 32 w 52"/>
                  <a:gd name="T9" fmla="*/ 39 h 81"/>
                  <a:gd name="T10" fmla="*/ 6 w 52"/>
                  <a:gd name="T11" fmla="*/ 2 h 81"/>
                  <a:gd name="T12" fmla="*/ 2 w 52"/>
                  <a:gd name="T13" fmla="*/ 4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" h="81">
                    <a:moveTo>
                      <a:pt x="2" y="4"/>
                    </a:moveTo>
                    <a:cubicBezTo>
                      <a:pt x="9" y="17"/>
                      <a:pt x="15" y="31"/>
                      <a:pt x="22" y="44"/>
                    </a:cubicBezTo>
                    <a:cubicBezTo>
                      <a:pt x="29" y="56"/>
                      <a:pt x="36" y="67"/>
                      <a:pt x="45" y="78"/>
                    </a:cubicBezTo>
                    <a:cubicBezTo>
                      <a:pt x="47" y="81"/>
                      <a:pt x="52" y="77"/>
                      <a:pt x="50" y="74"/>
                    </a:cubicBezTo>
                    <a:cubicBezTo>
                      <a:pt x="44" y="62"/>
                      <a:pt x="38" y="50"/>
                      <a:pt x="32" y="39"/>
                    </a:cubicBezTo>
                    <a:cubicBezTo>
                      <a:pt x="24" y="25"/>
                      <a:pt x="14" y="14"/>
                      <a:pt x="6" y="2"/>
                    </a:cubicBezTo>
                    <a:cubicBezTo>
                      <a:pt x="4" y="0"/>
                      <a:pt x="0" y="2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86" name="Freeform 90"/>
              <p:cNvSpPr/>
              <p:nvPr/>
            </p:nvSpPr>
            <p:spPr bwMode="auto">
              <a:xfrm>
                <a:off x="7627938" y="1963738"/>
                <a:ext cx="57150" cy="109538"/>
              </a:xfrm>
              <a:custGeom>
                <a:avLst/>
                <a:gdLst>
                  <a:gd name="T0" fmla="*/ 2 w 55"/>
                  <a:gd name="T1" fmla="*/ 6 h 106"/>
                  <a:gd name="T2" fmla="*/ 45 w 55"/>
                  <a:gd name="T3" fmla="*/ 102 h 106"/>
                  <a:gd name="T4" fmla="*/ 53 w 55"/>
                  <a:gd name="T5" fmla="*/ 98 h 106"/>
                  <a:gd name="T6" fmla="*/ 9 w 55"/>
                  <a:gd name="T7" fmla="*/ 3 h 106"/>
                  <a:gd name="T8" fmla="*/ 2 w 55"/>
                  <a:gd name="T9" fmla="*/ 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106">
                    <a:moveTo>
                      <a:pt x="2" y="6"/>
                    </a:moveTo>
                    <a:cubicBezTo>
                      <a:pt x="14" y="39"/>
                      <a:pt x="30" y="70"/>
                      <a:pt x="45" y="102"/>
                    </a:cubicBezTo>
                    <a:cubicBezTo>
                      <a:pt x="47" y="106"/>
                      <a:pt x="55" y="103"/>
                      <a:pt x="53" y="98"/>
                    </a:cubicBezTo>
                    <a:cubicBezTo>
                      <a:pt x="42" y="65"/>
                      <a:pt x="28" y="33"/>
                      <a:pt x="9" y="3"/>
                    </a:cubicBezTo>
                    <a:cubicBezTo>
                      <a:pt x="7" y="0"/>
                      <a:pt x="0" y="2"/>
                      <a:pt x="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87" name="Freeform 91"/>
              <p:cNvSpPr/>
              <p:nvPr/>
            </p:nvSpPr>
            <p:spPr bwMode="auto">
              <a:xfrm>
                <a:off x="7700963" y="2119313"/>
                <a:ext cx="49213" cy="73025"/>
              </a:xfrm>
              <a:custGeom>
                <a:avLst/>
                <a:gdLst>
                  <a:gd name="T0" fmla="*/ 2 w 47"/>
                  <a:gd name="T1" fmla="*/ 9 h 70"/>
                  <a:gd name="T2" fmla="*/ 32 w 47"/>
                  <a:gd name="T3" fmla="*/ 63 h 70"/>
                  <a:gd name="T4" fmla="*/ 43 w 47"/>
                  <a:gd name="T5" fmla="*/ 54 h 70"/>
                  <a:gd name="T6" fmla="*/ 13 w 47"/>
                  <a:gd name="T7" fmla="*/ 4 h 70"/>
                  <a:gd name="T8" fmla="*/ 2 w 47"/>
                  <a:gd name="T9" fmla="*/ 9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70">
                    <a:moveTo>
                      <a:pt x="2" y="9"/>
                    </a:moveTo>
                    <a:cubicBezTo>
                      <a:pt x="9" y="29"/>
                      <a:pt x="18" y="47"/>
                      <a:pt x="32" y="63"/>
                    </a:cubicBezTo>
                    <a:cubicBezTo>
                      <a:pt x="37" y="70"/>
                      <a:pt x="47" y="61"/>
                      <a:pt x="43" y="54"/>
                    </a:cubicBezTo>
                    <a:cubicBezTo>
                      <a:pt x="34" y="37"/>
                      <a:pt x="24" y="20"/>
                      <a:pt x="13" y="4"/>
                    </a:cubicBezTo>
                    <a:cubicBezTo>
                      <a:pt x="9" y="0"/>
                      <a:pt x="0" y="2"/>
                      <a:pt x="2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88" name="Freeform 92"/>
              <p:cNvSpPr/>
              <p:nvPr/>
            </p:nvSpPr>
            <p:spPr bwMode="auto">
              <a:xfrm>
                <a:off x="8164513" y="3827463"/>
                <a:ext cx="123825" cy="60325"/>
              </a:xfrm>
              <a:custGeom>
                <a:avLst/>
                <a:gdLst>
                  <a:gd name="T0" fmla="*/ 1 w 118"/>
                  <a:gd name="T1" fmla="*/ 59 h 59"/>
                  <a:gd name="T2" fmla="*/ 115 w 118"/>
                  <a:gd name="T3" fmla="*/ 6 h 59"/>
                  <a:gd name="T4" fmla="*/ 112 w 118"/>
                  <a:gd name="T5" fmla="*/ 0 h 59"/>
                  <a:gd name="T6" fmla="*/ 0 w 118"/>
                  <a:gd name="T7" fmla="*/ 58 h 59"/>
                  <a:gd name="T8" fmla="*/ 1 w 118"/>
                  <a:gd name="T9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8" h="59">
                    <a:moveTo>
                      <a:pt x="1" y="59"/>
                    </a:moveTo>
                    <a:cubicBezTo>
                      <a:pt x="41" y="56"/>
                      <a:pt x="81" y="26"/>
                      <a:pt x="115" y="6"/>
                    </a:cubicBezTo>
                    <a:cubicBezTo>
                      <a:pt x="118" y="4"/>
                      <a:pt x="116" y="0"/>
                      <a:pt x="112" y="0"/>
                    </a:cubicBezTo>
                    <a:cubicBezTo>
                      <a:pt x="73" y="9"/>
                      <a:pt x="33" y="35"/>
                      <a:pt x="0" y="58"/>
                    </a:cubicBezTo>
                    <a:cubicBezTo>
                      <a:pt x="0" y="58"/>
                      <a:pt x="0" y="59"/>
                      <a:pt x="1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</p:grpSp>
      </p:grpSp>
      <p:grpSp>
        <p:nvGrpSpPr>
          <p:cNvPr id="189" name="组合 188"/>
          <p:cNvGrpSpPr/>
          <p:nvPr/>
        </p:nvGrpSpPr>
        <p:grpSpPr>
          <a:xfrm flipH="1">
            <a:off x="7277315" y="1424762"/>
            <a:ext cx="3995685" cy="3232557"/>
            <a:chOff x="3246438" y="1068388"/>
            <a:chExt cx="5711825" cy="4678363"/>
          </a:xfrm>
          <a:solidFill>
            <a:schemeClr val="tx1"/>
          </a:solidFill>
        </p:grpSpPr>
        <p:sp>
          <p:nvSpPr>
            <p:cNvPr id="190" name="Freeform 5"/>
            <p:cNvSpPr/>
            <p:nvPr/>
          </p:nvSpPr>
          <p:spPr bwMode="auto">
            <a:xfrm>
              <a:off x="3251201" y="3335338"/>
              <a:ext cx="1773238" cy="1609725"/>
            </a:xfrm>
            <a:custGeom>
              <a:avLst/>
              <a:gdLst>
                <a:gd name="T0" fmla="*/ 1697 w 1708"/>
                <a:gd name="T1" fmla="*/ 1365 h 1551"/>
                <a:gd name="T2" fmla="*/ 1422 w 1708"/>
                <a:gd name="T3" fmla="*/ 1470 h 1551"/>
                <a:gd name="T4" fmla="*/ 1072 w 1708"/>
                <a:gd name="T5" fmla="*/ 1471 h 1551"/>
                <a:gd name="T6" fmla="*/ 478 w 1708"/>
                <a:gd name="T7" fmla="*/ 1262 h 1551"/>
                <a:gd name="T8" fmla="*/ 166 w 1708"/>
                <a:gd name="T9" fmla="*/ 672 h 1551"/>
                <a:gd name="T10" fmla="*/ 422 w 1708"/>
                <a:gd name="T11" fmla="*/ 54 h 1551"/>
                <a:gd name="T12" fmla="*/ 393 w 1708"/>
                <a:gd name="T13" fmla="*/ 16 h 1551"/>
                <a:gd name="T14" fmla="*/ 349 w 1708"/>
                <a:gd name="T15" fmla="*/ 1214 h 1551"/>
                <a:gd name="T16" fmla="*/ 906 w 1708"/>
                <a:gd name="T17" fmla="*/ 1500 h 1551"/>
                <a:gd name="T18" fmla="*/ 1579 w 1708"/>
                <a:gd name="T19" fmla="*/ 1467 h 1551"/>
                <a:gd name="T20" fmla="*/ 1704 w 1708"/>
                <a:gd name="T21" fmla="*/ 1373 h 1551"/>
                <a:gd name="T22" fmla="*/ 1697 w 1708"/>
                <a:gd name="T23" fmla="*/ 1365 h 1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08" h="1551">
                  <a:moveTo>
                    <a:pt x="1697" y="1365"/>
                  </a:moveTo>
                  <a:cubicBezTo>
                    <a:pt x="1630" y="1437"/>
                    <a:pt x="1515" y="1458"/>
                    <a:pt x="1422" y="1470"/>
                  </a:cubicBezTo>
                  <a:cubicBezTo>
                    <a:pt x="1307" y="1486"/>
                    <a:pt x="1188" y="1481"/>
                    <a:pt x="1072" y="1471"/>
                  </a:cubicBezTo>
                  <a:cubicBezTo>
                    <a:pt x="854" y="1452"/>
                    <a:pt x="649" y="1407"/>
                    <a:pt x="478" y="1262"/>
                  </a:cubicBezTo>
                  <a:cubicBezTo>
                    <a:pt x="305" y="1115"/>
                    <a:pt x="190" y="898"/>
                    <a:pt x="166" y="672"/>
                  </a:cubicBezTo>
                  <a:cubicBezTo>
                    <a:pt x="142" y="434"/>
                    <a:pt x="242" y="210"/>
                    <a:pt x="422" y="54"/>
                  </a:cubicBezTo>
                  <a:cubicBezTo>
                    <a:pt x="442" y="36"/>
                    <a:pt x="414" y="0"/>
                    <a:pt x="393" y="16"/>
                  </a:cubicBezTo>
                  <a:cubicBezTo>
                    <a:pt x="0" y="317"/>
                    <a:pt x="41" y="866"/>
                    <a:pt x="349" y="1214"/>
                  </a:cubicBezTo>
                  <a:cubicBezTo>
                    <a:pt x="495" y="1380"/>
                    <a:pt x="690" y="1468"/>
                    <a:pt x="906" y="1500"/>
                  </a:cubicBezTo>
                  <a:cubicBezTo>
                    <a:pt x="1121" y="1532"/>
                    <a:pt x="1372" y="1551"/>
                    <a:pt x="1579" y="1467"/>
                  </a:cubicBezTo>
                  <a:cubicBezTo>
                    <a:pt x="1629" y="1447"/>
                    <a:pt x="1671" y="1415"/>
                    <a:pt x="1704" y="1373"/>
                  </a:cubicBezTo>
                  <a:cubicBezTo>
                    <a:pt x="1708" y="1368"/>
                    <a:pt x="1702" y="1361"/>
                    <a:pt x="1697" y="13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lt"/>
                <a:sym typeface="+mn-lt"/>
              </a:endParaRPr>
            </a:p>
          </p:txBody>
        </p:sp>
        <p:sp>
          <p:nvSpPr>
            <p:cNvPr id="191" name="Freeform 6"/>
            <p:cNvSpPr/>
            <p:nvPr/>
          </p:nvSpPr>
          <p:spPr bwMode="auto">
            <a:xfrm>
              <a:off x="3246438" y="1457326"/>
              <a:ext cx="2112963" cy="1933575"/>
            </a:xfrm>
            <a:custGeom>
              <a:avLst/>
              <a:gdLst>
                <a:gd name="T0" fmla="*/ 394 w 2035"/>
                <a:gd name="T1" fmla="*/ 1839 h 1862"/>
                <a:gd name="T2" fmla="*/ 299 w 2035"/>
                <a:gd name="T3" fmla="*/ 1656 h 1862"/>
                <a:gd name="T4" fmla="*/ 221 w 2035"/>
                <a:gd name="T5" fmla="*/ 1452 h 1862"/>
                <a:gd name="T6" fmla="*/ 241 w 2035"/>
                <a:gd name="T7" fmla="*/ 997 h 1862"/>
                <a:gd name="T8" fmla="*/ 650 w 2035"/>
                <a:gd name="T9" fmla="*/ 365 h 1862"/>
                <a:gd name="T10" fmla="*/ 1301 w 2035"/>
                <a:gd name="T11" fmla="*/ 65 h 1862"/>
                <a:gd name="T12" fmla="*/ 1991 w 2035"/>
                <a:gd name="T13" fmla="*/ 323 h 1862"/>
                <a:gd name="T14" fmla="*/ 2019 w 2035"/>
                <a:gd name="T15" fmla="*/ 295 h 1862"/>
                <a:gd name="T16" fmla="*/ 1371 w 2035"/>
                <a:gd name="T17" fmla="*/ 0 h 1862"/>
                <a:gd name="T18" fmla="*/ 709 w 2035"/>
                <a:gd name="T19" fmla="*/ 241 h 1862"/>
                <a:gd name="T20" fmla="*/ 226 w 2035"/>
                <a:gd name="T21" fmla="*/ 1619 h 1862"/>
                <a:gd name="T22" fmla="*/ 375 w 2035"/>
                <a:gd name="T23" fmla="*/ 1851 h 1862"/>
                <a:gd name="T24" fmla="*/ 394 w 2035"/>
                <a:gd name="T25" fmla="*/ 1839 h 1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35" h="1862">
                  <a:moveTo>
                    <a:pt x="394" y="1839"/>
                  </a:moveTo>
                  <a:cubicBezTo>
                    <a:pt x="360" y="1781"/>
                    <a:pt x="330" y="1716"/>
                    <a:pt x="299" y="1656"/>
                  </a:cubicBezTo>
                  <a:cubicBezTo>
                    <a:pt x="266" y="1591"/>
                    <a:pt x="240" y="1523"/>
                    <a:pt x="221" y="1452"/>
                  </a:cubicBezTo>
                  <a:cubicBezTo>
                    <a:pt x="181" y="1301"/>
                    <a:pt x="199" y="1146"/>
                    <a:pt x="241" y="997"/>
                  </a:cubicBezTo>
                  <a:cubicBezTo>
                    <a:pt x="310" y="752"/>
                    <a:pt x="461" y="533"/>
                    <a:pt x="650" y="365"/>
                  </a:cubicBezTo>
                  <a:cubicBezTo>
                    <a:pt x="830" y="204"/>
                    <a:pt x="1059" y="88"/>
                    <a:pt x="1301" y="65"/>
                  </a:cubicBezTo>
                  <a:cubicBezTo>
                    <a:pt x="1565" y="40"/>
                    <a:pt x="1795" y="154"/>
                    <a:pt x="1991" y="323"/>
                  </a:cubicBezTo>
                  <a:cubicBezTo>
                    <a:pt x="2010" y="340"/>
                    <a:pt x="2035" y="315"/>
                    <a:pt x="2019" y="295"/>
                  </a:cubicBezTo>
                  <a:cubicBezTo>
                    <a:pt x="1859" y="102"/>
                    <a:pt x="1621" y="0"/>
                    <a:pt x="1371" y="0"/>
                  </a:cubicBezTo>
                  <a:cubicBezTo>
                    <a:pt x="1131" y="0"/>
                    <a:pt x="899" y="101"/>
                    <a:pt x="709" y="241"/>
                  </a:cubicBezTo>
                  <a:cubicBezTo>
                    <a:pt x="298" y="545"/>
                    <a:pt x="0" y="1121"/>
                    <a:pt x="226" y="1619"/>
                  </a:cubicBezTo>
                  <a:cubicBezTo>
                    <a:pt x="266" y="1706"/>
                    <a:pt x="320" y="1775"/>
                    <a:pt x="375" y="1851"/>
                  </a:cubicBezTo>
                  <a:cubicBezTo>
                    <a:pt x="384" y="1862"/>
                    <a:pt x="402" y="1852"/>
                    <a:pt x="394" y="18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lt"/>
                <a:sym typeface="+mn-lt"/>
              </a:endParaRPr>
            </a:p>
          </p:txBody>
        </p:sp>
        <p:sp>
          <p:nvSpPr>
            <p:cNvPr id="192" name="Freeform 7"/>
            <p:cNvSpPr/>
            <p:nvPr/>
          </p:nvSpPr>
          <p:spPr bwMode="auto">
            <a:xfrm>
              <a:off x="5292726" y="1068388"/>
              <a:ext cx="2541588" cy="1016000"/>
            </a:xfrm>
            <a:custGeom>
              <a:avLst/>
              <a:gdLst>
                <a:gd name="T0" fmla="*/ 38 w 2447"/>
                <a:gd name="T1" fmla="*/ 664 h 979"/>
                <a:gd name="T2" fmla="*/ 1375 w 2447"/>
                <a:gd name="T3" fmla="*/ 104 h 979"/>
                <a:gd name="T4" fmla="*/ 2005 w 2447"/>
                <a:gd name="T5" fmla="*/ 373 h 979"/>
                <a:gd name="T6" fmla="*/ 2402 w 2447"/>
                <a:gd name="T7" fmla="*/ 953 h 979"/>
                <a:gd name="T8" fmla="*/ 2442 w 2447"/>
                <a:gd name="T9" fmla="*/ 943 h 979"/>
                <a:gd name="T10" fmla="*/ 1377 w 2447"/>
                <a:gd name="T11" fmla="*/ 41 h 979"/>
                <a:gd name="T12" fmla="*/ 622 w 2447"/>
                <a:gd name="T13" fmla="*/ 99 h 979"/>
                <a:gd name="T14" fmla="*/ 15 w 2447"/>
                <a:gd name="T15" fmla="*/ 622 h 979"/>
                <a:gd name="T16" fmla="*/ 6 w 2447"/>
                <a:gd name="T17" fmla="*/ 656 h 979"/>
                <a:gd name="T18" fmla="*/ 38 w 2447"/>
                <a:gd name="T19" fmla="*/ 664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47" h="979">
                  <a:moveTo>
                    <a:pt x="38" y="664"/>
                  </a:moveTo>
                  <a:cubicBezTo>
                    <a:pt x="235" y="159"/>
                    <a:pt x="897" y="25"/>
                    <a:pt x="1375" y="104"/>
                  </a:cubicBezTo>
                  <a:cubicBezTo>
                    <a:pt x="1602" y="141"/>
                    <a:pt x="1823" y="231"/>
                    <a:pt x="2005" y="373"/>
                  </a:cubicBezTo>
                  <a:cubicBezTo>
                    <a:pt x="2195" y="521"/>
                    <a:pt x="2325" y="727"/>
                    <a:pt x="2402" y="953"/>
                  </a:cubicBezTo>
                  <a:cubicBezTo>
                    <a:pt x="2411" y="979"/>
                    <a:pt x="2447" y="968"/>
                    <a:pt x="2442" y="943"/>
                  </a:cubicBezTo>
                  <a:cubicBezTo>
                    <a:pt x="2340" y="436"/>
                    <a:pt x="1862" y="118"/>
                    <a:pt x="1377" y="41"/>
                  </a:cubicBezTo>
                  <a:cubicBezTo>
                    <a:pt x="1125" y="0"/>
                    <a:pt x="864" y="21"/>
                    <a:pt x="622" y="99"/>
                  </a:cubicBezTo>
                  <a:cubicBezTo>
                    <a:pt x="370" y="180"/>
                    <a:pt x="103" y="360"/>
                    <a:pt x="15" y="622"/>
                  </a:cubicBezTo>
                  <a:cubicBezTo>
                    <a:pt x="13" y="633"/>
                    <a:pt x="10" y="645"/>
                    <a:pt x="6" y="656"/>
                  </a:cubicBezTo>
                  <a:cubicBezTo>
                    <a:pt x="0" y="676"/>
                    <a:pt x="30" y="683"/>
                    <a:pt x="38" y="6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lt"/>
                <a:sym typeface="+mn-lt"/>
              </a:endParaRPr>
            </a:p>
          </p:txBody>
        </p:sp>
        <p:sp>
          <p:nvSpPr>
            <p:cNvPr id="193" name="Freeform 8"/>
            <p:cNvSpPr/>
            <p:nvPr/>
          </p:nvSpPr>
          <p:spPr bwMode="auto">
            <a:xfrm>
              <a:off x="7777163" y="1998663"/>
              <a:ext cx="1181100" cy="2060575"/>
            </a:xfrm>
            <a:custGeom>
              <a:avLst/>
              <a:gdLst>
                <a:gd name="T0" fmla="*/ 20 w 1137"/>
                <a:gd name="T1" fmla="*/ 63 h 1984"/>
                <a:gd name="T2" fmla="*/ 215 w 1137"/>
                <a:gd name="T3" fmla="*/ 53 h 1984"/>
                <a:gd name="T4" fmla="*/ 400 w 1137"/>
                <a:gd name="T5" fmla="*/ 98 h 1984"/>
                <a:gd name="T6" fmla="*/ 735 w 1137"/>
                <a:gd name="T7" fmla="*/ 336 h 1984"/>
                <a:gd name="T8" fmla="*/ 1044 w 1137"/>
                <a:gd name="T9" fmla="*/ 988 h 1984"/>
                <a:gd name="T10" fmla="*/ 897 w 1137"/>
                <a:gd name="T11" fmla="*/ 1554 h 1984"/>
                <a:gd name="T12" fmla="*/ 343 w 1137"/>
                <a:gd name="T13" fmla="*/ 1942 h 1984"/>
                <a:gd name="T14" fmla="*/ 358 w 1137"/>
                <a:gd name="T15" fmla="*/ 1980 h 1984"/>
                <a:gd name="T16" fmla="*/ 953 w 1137"/>
                <a:gd name="T17" fmla="*/ 1587 h 1984"/>
                <a:gd name="T18" fmla="*/ 1107 w 1137"/>
                <a:gd name="T19" fmla="*/ 964 h 1984"/>
                <a:gd name="T20" fmla="*/ 752 w 1137"/>
                <a:gd name="T21" fmla="*/ 266 h 1984"/>
                <a:gd name="T22" fmla="*/ 415 w 1137"/>
                <a:gd name="T23" fmla="*/ 44 h 1984"/>
                <a:gd name="T24" fmla="*/ 215 w 1137"/>
                <a:gd name="T25" fmla="*/ 2 h 1984"/>
                <a:gd name="T26" fmla="*/ 119 w 1137"/>
                <a:gd name="T27" fmla="*/ 7 h 1984"/>
                <a:gd name="T28" fmla="*/ 14 w 1137"/>
                <a:gd name="T29" fmla="*/ 41 h 1984"/>
                <a:gd name="T30" fmla="*/ 20 w 1137"/>
                <a:gd name="T31" fmla="*/ 63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37" h="1984">
                  <a:moveTo>
                    <a:pt x="20" y="63"/>
                  </a:moveTo>
                  <a:cubicBezTo>
                    <a:pt x="80" y="48"/>
                    <a:pt x="154" y="49"/>
                    <a:pt x="215" y="53"/>
                  </a:cubicBezTo>
                  <a:cubicBezTo>
                    <a:pt x="278" y="57"/>
                    <a:pt x="341" y="76"/>
                    <a:pt x="400" y="98"/>
                  </a:cubicBezTo>
                  <a:cubicBezTo>
                    <a:pt x="528" y="148"/>
                    <a:pt x="641" y="238"/>
                    <a:pt x="735" y="336"/>
                  </a:cubicBezTo>
                  <a:cubicBezTo>
                    <a:pt x="900" y="510"/>
                    <a:pt x="1016" y="750"/>
                    <a:pt x="1044" y="988"/>
                  </a:cubicBezTo>
                  <a:cubicBezTo>
                    <a:pt x="1069" y="1190"/>
                    <a:pt x="1016" y="1389"/>
                    <a:pt x="897" y="1554"/>
                  </a:cubicBezTo>
                  <a:cubicBezTo>
                    <a:pt x="757" y="1747"/>
                    <a:pt x="548" y="1839"/>
                    <a:pt x="343" y="1942"/>
                  </a:cubicBezTo>
                  <a:cubicBezTo>
                    <a:pt x="321" y="1953"/>
                    <a:pt x="337" y="1984"/>
                    <a:pt x="358" y="1980"/>
                  </a:cubicBezTo>
                  <a:cubicBezTo>
                    <a:pt x="592" y="1933"/>
                    <a:pt x="812" y="1776"/>
                    <a:pt x="953" y="1587"/>
                  </a:cubicBezTo>
                  <a:cubicBezTo>
                    <a:pt x="1086" y="1410"/>
                    <a:pt x="1137" y="1182"/>
                    <a:pt x="1107" y="964"/>
                  </a:cubicBezTo>
                  <a:cubicBezTo>
                    <a:pt x="1071" y="703"/>
                    <a:pt x="938" y="452"/>
                    <a:pt x="752" y="266"/>
                  </a:cubicBezTo>
                  <a:cubicBezTo>
                    <a:pt x="656" y="170"/>
                    <a:pt x="542" y="93"/>
                    <a:pt x="415" y="44"/>
                  </a:cubicBezTo>
                  <a:cubicBezTo>
                    <a:pt x="351" y="19"/>
                    <a:pt x="283" y="6"/>
                    <a:pt x="215" y="2"/>
                  </a:cubicBezTo>
                  <a:cubicBezTo>
                    <a:pt x="183" y="0"/>
                    <a:pt x="150" y="2"/>
                    <a:pt x="119" y="7"/>
                  </a:cubicBezTo>
                  <a:cubicBezTo>
                    <a:pt x="78" y="13"/>
                    <a:pt x="52" y="27"/>
                    <a:pt x="14" y="41"/>
                  </a:cubicBezTo>
                  <a:cubicBezTo>
                    <a:pt x="0" y="46"/>
                    <a:pt x="6" y="66"/>
                    <a:pt x="20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lt"/>
                <a:sym typeface="+mn-lt"/>
              </a:endParaRPr>
            </a:p>
          </p:txBody>
        </p:sp>
        <p:sp>
          <p:nvSpPr>
            <p:cNvPr id="194" name="Freeform 9"/>
            <p:cNvSpPr/>
            <p:nvPr/>
          </p:nvSpPr>
          <p:spPr bwMode="auto">
            <a:xfrm>
              <a:off x="7016751" y="4010026"/>
              <a:ext cx="1208088" cy="1095375"/>
            </a:xfrm>
            <a:custGeom>
              <a:avLst/>
              <a:gdLst>
                <a:gd name="T0" fmla="*/ 1056 w 1164"/>
                <a:gd name="T1" fmla="*/ 16 h 1055"/>
                <a:gd name="T2" fmla="*/ 1085 w 1164"/>
                <a:gd name="T3" fmla="*/ 64 h 1055"/>
                <a:gd name="T4" fmla="*/ 1110 w 1164"/>
                <a:gd name="T5" fmla="*/ 176 h 1055"/>
                <a:gd name="T6" fmla="*/ 1081 w 1164"/>
                <a:gd name="T7" fmla="*/ 362 h 1055"/>
                <a:gd name="T8" fmla="*/ 828 w 1164"/>
                <a:gd name="T9" fmla="*/ 714 h 1055"/>
                <a:gd name="T10" fmla="*/ 30 w 1164"/>
                <a:gd name="T11" fmla="*/ 996 h 1055"/>
                <a:gd name="T12" fmla="*/ 30 w 1164"/>
                <a:gd name="T13" fmla="*/ 1042 h 1055"/>
                <a:gd name="T14" fmla="*/ 893 w 1164"/>
                <a:gd name="T15" fmla="*/ 736 h 1055"/>
                <a:gd name="T16" fmla="*/ 1143 w 1164"/>
                <a:gd name="T17" fmla="*/ 346 h 1055"/>
                <a:gd name="T18" fmla="*/ 1154 w 1164"/>
                <a:gd name="T19" fmla="*/ 140 h 1055"/>
                <a:gd name="T20" fmla="*/ 1121 w 1164"/>
                <a:gd name="T21" fmla="*/ 43 h 1055"/>
                <a:gd name="T22" fmla="*/ 1066 w 1164"/>
                <a:gd name="T23" fmla="*/ 4 h 1055"/>
                <a:gd name="T24" fmla="*/ 1056 w 1164"/>
                <a:gd name="T25" fmla="*/ 16 h 10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64" h="1055">
                  <a:moveTo>
                    <a:pt x="1056" y="16"/>
                  </a:moveTo>
                  <a:cubicBezTo>
                    <a:pt x="1068" y="25"/>
                    <a:pt x="1078" y="52"/>
                    <a:pt x="1085" y="64"/>
                  </a:cubicBezTo>
                  <a:cubicBezTo>
                    <a:pt x="1104" y="97"/>
                    <a:pt x="1108" y="139"/>
                    <a:pt x="1110" y="176"/>
                  </a:cubicBezTo>
                  <a:cubicBezTo>
                    <a:pt x="1115" y="240"/>
                    <a:pt x="1103" y="302"/>
                    <a:pt x="1081" y="362"/>
                  </a:cubicBezTo>
                  <a:cubicBezTo>
                    <a:pt x="1032" y="501"/>
                    <a:pt x="939" y="620"/>
                    <a:pt x="828" y="714"/>
                  </a:cubicBezTo>
                  <a:cubicBezTo>
                    <a:pt x="609" y="901"/>
                    <a:pt x="312" y="981"/>
                    <a:pt x="30" y="996"/>
                  </a:cubicBezTo>
                  <a:cubicBezTo>
                    <a:pt x="0" y="998"/>
                    <a:pt x="0" y="1041"/>
                    <a:pt x="30" y="1042"/>
                  </a:cubicBezTo>
                  <a:cubicBezTo>
                    <a:pt x="339" y="1055"/>
                    <a:pt x="661" y="941"/>
                    <a:pt x="893" y="736"/>
                  </a:cubicBezTo>
                  <a:cubicBezTo>
                    <a:pt x="1011" y="632"/>
                    <a:pt x="1097" y="496"/>
                    <a:pt x="1143" y="346"/>
                  </a:cubicBezTo>
                  <a:cubicBezTo>
                    <a:pt x="1163" y="279"/>
                    <a:pt x="1164" y="208"/>
                    <a:pt x="1154" y="140"/>
                  </a:cubicBezTo>
                  <a:cubicBezTo>
                    <a:pt x="1150" y="106"/>
                    <a:pt x="1138" y="73"/>
                    <a:pt x="1121" y="43"/>
                  </a:cubicBezTo>
                  <a:cubicBezTo>
                    <a:pt x="1105" y="16"/>
                    <a:pt x="1089" y="17"/>
                    <a:pt x="1066" y="4"/>
                  </a:cubicBezTo>
                  <a:cubicBezTo>
                    <a:pt x="1058" y="0"/>
                    <a:pt x="1049" y="11"/>
                    <a:pt x="105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lt"/>
                <a:sym typeface="+mn-lt"/>
              </a:endParaRPr>
            </a:p>
          </p:txBody>
        </p:sp>
        <p:sp>
          <p:nvSpPr>
            <p:cNvPr id="195" name="Freeform 10"/>
            <p:cNvSpPr/>
            <p:nvPr/>
          </p:nvSpPr>
          <p:spPr bwMode="auto">
            <a:xfrm>
              <a:off x="4975226" y="4775201"/>
              <a:ext cx="1274763" cy="733425"/>
            </a:xfrm>
            <a:custGeom>
              <a:avLst/>
              <a:gdLst>
                <a:gd name="T0" fmla="*/ 28 w 1229"/>
                <a:gd name="T1" fmla="*/ 8 h 706"/>
                <a:gd name="T2" fmla="*/ 139 w 1229"/>
                <a:gd name="T3" fmla="*/ 371 h 706"/>
                <a:gd name="T4" fmla="*/ 420 w 1229"/>
                <a:gd name="T5" fmla="*/ 595 h 706"/>
                <a:gd name="T6" fmla="*/ 1199 w 1229"/>
                <a:gd name="T7" fmla="*/ 617 h 706"/>
                <a:gd name="T8" fmla="*/ 1186 w 1229"/>
                <a:gd name="T9" fmla="*/ 571 h 706"/>
                <a:gd name="T10" fmla="*/ 469 w 1229"/>
                <a:gd name="T11" fmla="*/ 549 h 706"/>
                <a:gd name="T12" fmla="*/ 191 w 1229"/>
                <a:gd name="T13" fmla="*/ 341 h 706"/>
                <a:gd name="T14" fmla="*/ 105 w 1229"/>
                <a:gd name="T15" fmla="*/ 187 h 706"/>
                <a:gd name="T16" fmla="*/ 43 w 1229"/>
                <a:gd name="T17" fmla="*/ 7 h 706"/>
                <a:gd name="T18" fmla="*/ 28 w 1229"/>
                <a:gd name="T19" fmla="*/ 8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29" h="706">
                  <a:moveTo>
                    <a:pt x="28" y="8"/>
                  </a:moveTo>
                  <a:cubicBezTo>
                    <a:pt x="0" y="129"/>
                    <a:pt x="72" y="275"/>
                    <a:pt x="139" y="371"/>
                  </a:cubicBezTo>
                  <a:cubicBezTo>
                    <a:pt x="210" y="470"/>
                    <a:pt x="310" y="545"/>
                    <a:pt x="420" y="595"/>
                  </a:cubicBezTo>
                  <a:cubicBezTo>
                    <a:pt x="664" y="706"/>
                    <a:pt x="948" y="698"/>
                    <a:pt x="1199" y="617"/>
                  </a:cubicBezTo>
                  <a:cubicBezTo>
                    <a:pt x="1229" y="608"/>
                    <a:pt x="1217" y="563"/>
                    <a:pt x="1186" y="571"/>
                  </a:cubicBezTo>
                  <a:cubicBezTo>
                    <a:pt x="954" y="630"/>
                    <a:pt x="695" y="637"/>
                    <a:pt x="469" y="549"/>
                  </a:cubicBezTo>
                  <a:cubicBezTo>
                    <a:pt x="360" y="506"/>
                    <a:pt x="262" y="433"/>
                    <a:pt x="191" y="341"/>
                  </a:cubicBezTo>
                  <a:cubicBezTo>
                    <a:pt x="155" y="294"/>
                    <a:pt x="127" y="241"/>
                    <a:pt x="105" y="187"/>
                  </a:cubicBezTo>
                  <a:cubicBezTo>
                    <a:pt x="81" y="128"/>
                    <a:pt x="72" y="63"/>
                    <a:pt x="43" y="7"/>
                  </a:cubicBezTo>
                  <a:cubicBezTo>
                    <a:pt x="40" y="0"/>
                    <a:pt x="30" y="2"/>
                    <a:pt x="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lt"/>
                <a:sym typeface="+mn-lt"/>
              </a:endParaRPr>
            </a:p>
          </p:txBody>
        </p:sp>
        <p:sp>
          <p:nvSpPr>
            <p:cNvPr id="196" name="Freeform 11"/>
            <p:cNvSpPr/>
            <p:nvPr/>
          </p:nvSpPr>
          <p:spPr bwMode="auto">
            <a:xfrm>
              <a:off x="6203951" y="5040313"/>
              <a:ext cx="1285875" cy="706438"/>
            </a:xfrm>
            <a:custGeom>
              <a:avLst/>
              <a:gdLst>
                <a:gd name="T0" fmla="*/ 9 w 1238"/>
                <a:gd name="T1" fmla="*/ 343 h 681"/>
                <a:gd name="T2" fmla="*/ 575 w 1238"/>
                <a:gd name="T3" fmla="*/ 605 h 681"/>
                <a:gd name="T4" fmla="*/ 1222 w 1238"/>
                <a:gd name="T5" fmla="*/ 529 h 681"/>
                <a:gd name="T6" fmla="*/ 1222 w 1238"/>
                <a:gd name="T7" fmla="*/ 485 h 681"/>
                <a:gd name="T8" fmla="*/ 968 w 1238"/>
                <a:gd name="T9" fmla="*/ 314 h 681"/>
                <a:gd name="T10" fmla="*/ 825 w 1238"/>
                <a:gd name="T11" fmla="*/ 32 h 681"/>
                <a:gd name="T12" fmla="*/ 776 w 1238"/>
                <a:gd name="T13" fmla="*/ 46 h 681"/>
                <a:gd name="T14" fmla="*/ 921 w 1238"/>
                <a:gd name="T15" fmla="*/ 340 h 681"/>
                <a:gd name="T16" fmla="*/ 1196 w 1238"/>
                <a:gd name="T17" fmla="*/ 529 h 681"/>
                <a:gd name="T18" fmla="*/ 1196 w 1238"/>
                <a:gd name="T19" fmla="*/ 485 h 681"/>
                <a:gd name="T20" fmla="*/ 23 w 1238"/>
                <a:gd name="T21" fmla="*/ 324 h 681"/>
                <a:gd name="T22" fmla="*/ 9 w 1238"/>
                <a:gd name="T23" fmla="*/ 343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38" h="681">
                  <a:moveTo>
                    <a:pt x="9" y="343"/>
                  </a:moveTo>
                  <a:cubicBezTo>
                    <a:pt x="152" y="493"/>
                    <a:pt x="376" y="569"/>
                    <a:pt x="575" y="605"/>
                  </a:cubicBezTo>
                  <a:cubicBezTo>
                    <a:pt x="792" y="644"/>
                    <a:pt x="1024" y="631"/>
                    <a:pt x="1222" y="529"/>
                  </a:cubicBezTo>
                  <a:cubicBezTo>
                    <a:pt x="1238" y="520"/>
                    <a:pt x="1238" y="494"/>
                    <a:pt x="1222" y="485"/>
                  </a:cubicBezTo>
                  <a:cubicBezTo>
                    <a:pt x="1131" y="437"/>
                    <a:pt x="1041" y="387"/>
                    <a:pt x="968" y="314"/>
                  </a:cubicBezTo>
                  <a:cubicBezTo>
                    <a:pt x="889" y="238"/>
                    <a:pt x="847" y="138"/>
                    <a:pt x="825" y="32"/>
                  </a:cubicBezTo>
                  <a:cubicBezTo>
                    <a:pt x="819" y="0"/>
                    <a:pt x="770" y="14"/>
                    <a:pt x="776" y="46"/>
                  </a:cubicBezTo>
                  <a:cubicBezTo>
                    <a:pt x="799" y="157"/>
                    <a:pt x="844" y="256"/>
                    <a:pt x="921" y="340"/>
                  </a:cubicBezTo>
                  <a:cubicBezTo>
                    <a:pt x="997" y="422"/>
                    <a:pt x="1098" y="479"/>
                    <a:pt x="1196" y="529"/>
                  </a:cubicBezTo>
                  <a:cubicBezTo>
                    <a:pt x="1196" y="514"/>
                    <a:pt x="1196" y="500"/>
                    <a:pt x="1196" y="485"/>
                  </a:cubicBezTo>
                  <a:cubicBezTo>
                    <a:pt x="821" y="681"/>
                    <a:pt x="352" y="551"/>
                    <a:pt x="23" y="324"/>
                  </a:cubicBezTo>
                  <a:cubicBezTo>
                    <a:pt x="12" y="316"/>
                    <a:pt x="0" y="333"/>
                    <a:pt x="9" y="3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lt"/>
                <a:sym typeface="+mn-lt"/>
              </a:endParaRPr>
            </a:p>
          </p:txBody>
        </p:sp>
        <p:grpSp>
          <p:nvGrpSpPr>
            <p:cNvPr id="197" name="组合 196"/>
            <p:cNvGrpSpPr/>
            <p:nvPr/>
          </p:nvGrpSpPr>
          <p:grpSpPr>
            <a:xfrm>
              <a:off x="3517901" y="1225551"/>
              <a:ext cx="5260975" cy="4090987"/>
              <a:chOff x="3517901" y="1225551"/>
              <a:chExt cx="5260975" cy="4090987"/>
            </a:xfrm>
            <a:grpFill/>
          </p:grpSpPr>
          <p:sp>
            <p:nvSpPr>
              <p:cNvPr id="198" name="Freeform 12"/>
              <p:cNvSpPr/>
              <p:nvPr/>
            </p:nvSpPr>
            <p:spPr bwMode="auto">
              <a:xfrm>
                <a:off x="7805738" y="2135188"/>
                <a:ext cx="109538" cy="38100"/>
              </a:xfrm>
              <a:custGeom>
                <a:avLst/>
                <a:gdLst>
                  <a:gd name="T0" fmla="*/ 6 w 106"/>
                  <a:gd name="T1" fmla="*/ 35 h 37"/>
                  <a:gd name="T2" fmla="*/ 45 w 106"/>
                  <a:gd name="T3" fmla="*/ 33 h 37"/>
                  <a:gd name="T4" fmla="*/ 97 w 106"/>
                  <a:gd name="T5" fmla="*/ 22 h 37"/>
                  <a:gd name="T6" fmla="*/ 97 w 106"/>
                  <a:gd name="T7" fmla="*/ 6 h 37"/>
                  <a:gd name="T8" fmla="*/ 52 w 106"/>
                  <a:gd name="T9" fmla="*/ 6 h 37"/>
                  <a:gd name="T10" fmla="*/ 4 w 106"/>
                  <a:gd name="T11" fmla="*/ 24 h 37"/>
                  <a:gd name="T12" fmla="*/ 6 w 106"/>
                  <a:gd name="T13" fmla="*/ 3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6" h="37">
                    <a:moveTo>
                      <a:pt x="6" y="35"/>
                    </a:moveTo>
                    <a:cubicBezTo>
                      <a:pt x="20" y="37"/>
                      <a:pt x="32" y="35"/>
                      <a:pt x="45" y="33"/>
                    </a:cubicBezTo>
                    <a:cubicBezTo>
                      <a:pt x="63" y="30"/>
                      <a:pt x="80" y="29"/>
                      <a:pt x="97" y="22"/>
                    </a:cubicBezTo>
                    <a:cubicBezTo>
                      <a:pt x="105" y="19"/>
                      <a:pt x="106" y="9"/>
                      <a:pt x="97" y="6"/>
                    </a:cubicBezTo>
                    <a:cubicBezTo>
                      <a:pt x="81" y="0"/>
                      <a:pt x="68" y="2"/>
                      <a:pt x="52" y="6"/>
                    </a:cubicBezTo>
                    <a:cubicBezTo>
                      <a:pt x="34" y="9"/>
                      <a:pt x="17" y="13"/>
                      <a:pt x="4" y="24"/>
                    </a:cubicBezTo>
                    <a:cubicBezTo>
                      <a:pt x="0" y="27"/>
                      <a:pt x="2" y="34"/>
                      <a:pt x="6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99" name="Freeform 13"/>
              <p:cNvSpPr/>
              <p:nvPr/>
            </p:nvSpPr>
            <p:spPr bwMode="auto">
              <a:xfrm>
                <a:off x="8018463" y="2144713"/>
                <a:ext cx="92075" cy="34925"/>
              </a:xfrm>
              <a:custGeom>
                <a:avLst/>
                <a:gdLst>
                  <a:gd name="T0" fmla="*/ 4 w 89"/>
                  <a:gd name="T1" fmla="*/ 9 h 35"/>
                  <a:gd name="T2" fmla="*/ 79 w 89"/>
                  <a:gd name="T3" fmla="*/ 34 h 35"/>
                  <a:gd name="T4" fmla="*/ 83 w 89"/>
                  <a:gd name="T5" fmla="*/ 20 h 35"/>
                  <a:gd name="T6" fmla="*/ 7 w 89"/>
                  <a:gd name="T7" fmla="*/ 0 h 35"/>
                  <a:gd name="T8" fmla="*/ 4 w 89"/>
                  <a:gd name="T9" fmla="*/ 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" h="35">
                    <a:moveTo>
                      <a:pt x="4" y="9"/>
                    </a:moveTo>
                    <a:cubicBezTo>
                      <a:pt x="28" y="23"/>
                      <a:pt x="52" y="31"/>
                      <a:pt x="79" y="34"/>
                    </a:cubicBezTo>
                    <a:cubicBezTo>
                      <a:pt x="87" y="35"/>
                      <a:pt x="89" y="24"/>
                      <a:pt x="83" y="20"/>
                    </a:cubicBezTo>
                    <a:cubicBezTo>
                      <a:pt x="59" y="6"/>
                      <a:pt x="34" y="3"/>
                      <a:pt x="7" y="0"/>
                    </a:cubicBezTo>
                    <a:cubicBezTo>
                      <a:pt x="2" y="0"/>
                      <a:pt x="0" y="7"/>
                      <a:pt x="4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00" name="Freeform 14"/>
              <p:cNvSpPr/>
              <p:nvPr/>
            </p:nvSpPr>
            <p:spPr bwMode="auto">
              <a:xfrm>
                <a:off x="8228013" y="2225676"/>
                <a:ext cx="107950" cy="61913"/>
              </a:xfrm>
              <a:custGeom>
                <a:avLst/>
                <a:gdLst>
                  <a:gd name="T0" fmla="*/ 6 w 105"/>
                  <a:gd name="T1" fmla="*/ 10 h 59"/>
                  <a:gd name="T2" fmla="*/ 91 w 105"/>
                  <a:gd name="T3" fmla="*/ 55 h 59"/>
                  <a:gd name="T4" fmla="*/ 99 w 105"/>
                  <a:gd name="T5" fmla="*/ 44 h 59"/>
                  <a:gd name="T6" fmla="*/ 9 w 105"/>
                  <a:gd name="T7" fmla="*/ 1 h 59"/>
                  <a:gd name="T8" fmla="*/ 6 w 105"/>
                  <a:gd name="T9" fmla="*/ 1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59">
                    <a:moveTo>
                      <a:pt x="6" y="10"/>
                    </a:moveTo>
                    <a:cubicBezTo>
                      <a:pt x="35" y="21"/>
                      <a:pt x="64" y="39"/>
                      <a:pt x="91" y="55"/>
                    </a:cubicBezTo>
                    <a:cubicBezTo>
                      <a:pt x="97" y="59"/>
                      <a:pt x="105" y="49"/>
                      <a:pt x="99" y="44"/>
                    </a:cubicBezTo>
                    <a:cubicBezTo>
                      <a:pt x="72" y="20"/>
                      <a:pt x="44" y="7"/>
                      <a:pt x="9" y="1"/>
                    </a:cubicBezTo>
                    <a:cubicBezTo>
                      <a:pt x="3" y="0"/>
                      <a:pt x="0" y="8"/>
                      <a:pt x="6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01" name="Freeform 15"/>
              <p:cNvSpPr/>
              <p:nvPr/>
            </p:nvSpPr>
            <p:spPr bwMode="auto">
              <a:xfrm>
                <a:off x="8421688" y="2389188"/>
                <a:ext cx="77788" cy="84138"/>
              </a:xfrm>
              <a:custGeom>
                <a:avLst/>
                <a:gdLst>
                  <a:gd name="T0" fmla="*/ 1 w 75"/>
                  <a:gd name="T1" fmla="*/ 1 h 81"/>
                  <a:gd name="T2" fmla="*/ 14 w 75"/>
                  <a:gd name="T3" fmla="*/ 20 h 81"/>
                  <a:gd name="T4" fmla="*/ 31 w 75"/>
                  <a:gd name="T5" fmla="*/ 42 h 81"/>
                  <a:gd name="T6" fmla="*/ 62 w 75"/>
                  <a:gd name="T7" fmla="*/ 77 h 81"/>
                  <a:gd name="T8" fmla="*/ 72 w 75"/>
                  <a:gd name="T9" fmla="*/ 71 h 81"/>
                  <a:gd name="T10" fmla="*/ 45 w 75"/>
                  <a:gd name="T11" fmla="*/ 35 h 81"/>
                  <a:gd name="T12" fmla="*/ 24 w 75"/>
                  <a:gd name="T13" fmla="*/ 16 h 81"/>
                  <a:gd name="T14" fmla="*/ 2 w 75"/>
                  <a:gd name="T15" fmla="*/ 0 h 81"/>
                  <a:gd name="T16" fmla="*/ 1 w 75"/>
                  <a:gd name="T17" fmla="*/ 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" h="81">
                    <a:moveTo>
                      <a:pt x="1" y="1"/>
                    </a:moveTo>
                    <a:cubicBezTo>
                      <a:pt x="6" y="6"/>
                      <a:pt x="9" y="14"/>
                      <a:pt x="14" y="20"/>
                    </a:cubicBezTo>
                    <a:cubicBezTo>
                      <a:pt x="19" y="27"/>
                      <a:pt x="25" y="35"/>
                      <a:pt x="31" y="42"/>
                    </a:cubicBezTo>
                    <a:cubicBezTo>
                      <a:pt x="41" y="54"/>
                      <a:pt x="51" y="66"/>
                      <a:pt x="62" y="77"/>
                    </a:cubicBezTo>
                    <a:cubicBezTo>
                      <a:pt x="66" y="81"/>
                      <a:pt x="75" y="77"/>
                      <a:pt x="72" y="71"/>
                    </a:cubicBezTo>
                    <a:cubicBezTo>
                      <a:pt x="66" y="57"/>
                      <a:pt x="57" y="46"/>
                      <a:pt x="45" y="35"/>
                    </a:cubicBezTo>
                    <a:cubicBezTo>
                      <a:pt x="38" y="28"/>
                      <a:pt x="31" y="22"/>
                      <a:pt x="24" y="16"/>
                    </a:cubicBezTo>
                    <a:cubicBezTo>
                      <a:pt x="17" y="10"/>
                      <a:pt x="8" y="6"/>
                      <a:pt x="2" y="0"/>
                    </a:cubicBezTo>
                    <a:cubicBezTo>
                      <a:pt x="1" y="0"/>
                      <a:pt x="0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02" name="Freeform 16"/>
              <p:cNvSpPr/>
              <p:nvPr/>
            </p:nvSpPr>
            <p:spPr bwMode="auto">
              <a:xfrm>
                <a:off x="8572501" y="2570163"/>
                <a:ext cx="60325" cy="90488"/>
              </a:xfrm>
              <a:custGeom>
                <a:avLst/>
                <a:gdLst>
                  <a:gd name="T0" fmla="*/ 3 w 57"/>
                  <a:gd name="T1" fmla="*/ 10 h 88"/>
                  <a:gd name="T2" fmla="*/ 47 w 57"/>
                  <a:gd name="T3" fmla="*/ 83 h 88"/>
                  <a:gd name="T4" fmla="*/ 55 w 57"/>
                  <a:gd name="T5" fmla="*/ 77 h 88"/>
                  <a:gd name="T6" fmla="*/ 11 w 57"/>
                  <a:gd name="T7" fmla="*/ 5 h 88"/>
                  <a:gd name="T8" fmla="*/ 3 w 57"/>
                  <a:gd name="T9" fmla="*/ 1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88">
                    <a:moveTo>
                      <a:pt x="3" y="10"/>
                    </a:moveTo>
                    <a:cubicBezTo>
                      <a:pt x="17" y="35"/>
                      <a:pt x="27" y="63"/>
                      <a:pt x="47" y="83"/>
                    </a:cubicBezTo>
                    <a:cubicBezTo>
                      <a:pt x="51" y="88"/>
                      <a:pt x="57" y="82"/>
                      <a:pt x="55" y="77"/>
                    </a:cubicBezTo>
                    <a:cubicBezTo>
                      <a:pt x="44" y="51"/>
                      <a:pt x="28" y="27"/>
                      <a:pt x="11" y="5"/>
                    </a:cubicBezTo>
                    <a:cubicBezTo>
                      <a:pt x="8" y="0"/>
                      <a:pt x="0" y="4"/>
                      <a:pt x="3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03" name="Freeform 17"/>
              <p:cNvSpPr/>
              <p:nvPr/>
            </p:nvSpPr>
            <p:spPr bwMode="auto">
              <a:xfrm>
                <a:off x="8664576" y="2767013"/>
                <a:ext cx="42863" cy="88900"/>
              </a:xfrm>
              <a:custGeom>
                <a:avLst/>
                <a:gdLst>
                  <a:gd name="T0" fmla="*/ 3 w 41"/>
                  <a:gd name="T1" fmla="*/ 7 h 86"/>
                  <a:gd name="T2" fmla="*/ 30 w 41"/>
                  <a:gd name="T3" fmla="*/ 79 h 86"/>
                  <a:gd name="T4" fmla="*/ 40 w 41"/>
                  <a:gd name="T5" fmla="*/ 76 h 86"/>
                  <a:gd name="T6" fmla="*/ 9 w 41"/>
                  <a:gd name="T7" fmla="*/ 4 h 86"/>
                  <a:gd name="T8" fmla="*/ 3 w 41"/>
                  <a:gd name="T9" fmla="*/ 7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86">
                    <a:moveTo>
                      <a:pt x="3" y="7"/>
                    </a:moveTo>
                    <a:cubicBezTo>
                      <a:pt x="16" y="29"/>
                      <a:pt x="21" y="56"/>
                      <a:pt x="30" y="79"/>
                    </a:cubicBezTo>
                    <a:cubicBezTo>
                      <a:pt x="32" y="86"/>
                      <a:pt x="41" y="83"/>
                      <a:pt x="40" y="76"/>
                    </a:cubicBezTo>
                    <a:cubicBezTo>
                      <a:pt x="36" y="48"/>
                      <a:pt x="25" y="27"/>
                      <a:pt x="9" y="4"/>
                    </a:cubicBezTo>
                    <a:cubicBezTo>
                      <a:pt x="7" y="0"/>
                      <a:pt x="0" y="3"/>
                      <a:pt x="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04" name="Freeform 18"/>
              <p:cNvSpPr/>
              <p:nvPr/>
            </p:nvSpPr>
            <p:spPr bwMode="auto">
              <a:xfrm>
                <a:off x="8740776" y="2992438"/>
                <a:ext cx="26988" cy="107950"/>
              </a:xfrm>
              <a:custGeom>
                <a:avLst/>
                <a:gdLst>
                  <a:gd name="T0" fmla="*/ 2 w 27"/>
                  <a:gd name="T1" fmla="*/ 7 h 104"/>
                  <a:gd name="T2" fmla="*/ 17 w 27"/>
                  <a:gd name="T3" fmla="*/ 100 h 104"/>
                  <a:gd name="T4" fmla="*/ 23 w 27"/>
                  <a:gd name="T5" fmla="*/ 100 h 104"/>
                  <a:gd name="T6" fmla="*/ 9 w 27"/>
                  <a:gd name="T7" fmla="*/ 4 h 104"/>
                  <a:gd name="T8" fmla="*/ 2 w 27"/>
                  <a:gd name="T9" fmla="*/ 7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104">
                    <a:moveTo>
                      <a:pt x="2" y="7"/>
                    </a:moveTo>
                    <a:cubicBezTo>
                      <a:pt x="14" y="36"/>
                      <a:pt x="13" y="68"/>
                      <a:pt x="17" y="100"/>
                    </a:cubicBezTo>
                    <a:cubicBezTo>
                      <a:pt x="17" y="104"/>
                      <a:pt x="23" y="104"/>
                      <a:pt x="23" y="100"/>
                    </a:cubicBezTo>
                    <a:cubicBezTo>
                      <a:pt x="27" y="67"/>
                      <a:pt x="24" y="33"/>
                      <a:pt x="9" y="4"/>
                    </a:cubicBezTo>
                    <a:cubicBezTo>
                      <a:pt x="7" y="0"/>
                      <a:pt x="0" y="3"/>
                      <a:pt x="2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05" name="Freeform 19"/>
              <p:cNvSpPr/>
              <p:nvPr/>
            </p:nvSpPr>
            <p:spPr bwMode="auto">
              <a:xfrm>
                <a:off x="8753476" y="3206751"/>
                <a:ext cx="25400" cy="80963"/>
              </a:xfrm>
              <a:custGeom>
                <a:avLst/>
                <a:gdLst>
                  <a:gd name="T0" fmla="*/ 13 w 24"/>
                  <a:gd name="T1" fmla="*/ 2 h 78"/>
                  <a:gd name="T2" fmla="*/ 4 w 24"/>
                  <a:gd name="T3" fmla="*/ 32 h 78"/>
                  <a:gd name="T4" fmla="*/ 2 w 24"/>
                  <a:gd name="T5" fmla="*/ 46 h 78"/>
                  <a:gd name="T6" fmla="*/ 0 w 24"/>
                  <a:gd name="T7" fmla="*/ 66 h 78"/>
                  <a:gd name="T8" fmla="*/ 13 w 24"/>
                  <a:gd name="T9" fmla="*/ 71 h 78"/>
                  <a:gd name="T10" fmla="*/ 23 w 24"/>
                  <a:gd name="T11" fmla="*/ 39 h 78"/>
                  <a:gd name="T12" fmla="*/ 15 w 24"/>
                  <a:gd name="T13" fmla="*/ 2 h 78"/>
                  <a:gd name="T14" fmla="*/ 13 w 24"/>
                  <a:gd name="T15" fmla="*/ 2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78">
                    <a:moveTo>
                      <a:pt x="13" y="2"/>
                    </a:moveTo>
                    <a:cubicBezTo>
                      <a:pt x="9" y="12"/>
                      <a:pt x="6" y="21"/>
                      <a:pt x="4" y="32"/>
                    </a:cubicBezTo>
                    <a:cubicBezTo>
                      <a:pt x="3" y="37"/>
                      <a:pt x="2" y="41"/>
                      <a:pt x="2" y="46"/>
                    </a:cubicBezTo>
                    <a:cubicBezTo>
                      <a:pt x="1" y="53"/>
                      <a:pt x="1" y="59"/>
                      <a:pt x="0" y="66"/>
                    </a:cubicBezTo>
                    <a:cubicBezTo>
                      <a:pt x="0" y="72"/>
                      <a:pt x="9" y="78"/>
                      <a:pt x="13" y="71"/>
                    </a:cubicBezTo>
                    <a:cubicBezTo>
                      <a:pt x="18" y="60"/>
                      <a:pt x="21" y="52"/>
                      <a:pt x="23" y="39"/>
                    </a:cubicBezTo>
                    <a:cubicBezTo>
                      <a:pt x="24" y="25"/>
                      <a:pt x="20" y="15"/>
                      <a:pt x="15" y="2"/>
                    </a:cubicBezTo>
                    <a:cubicBezTo>
                      <a:pt x="15" y="0"/>
                      <a:pt x="13" y="1"/>
                      <a:pt x="1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06" name="Freeform 20"/>
              <p:cNvSpPr/>
              <p:nvPr/>
            </p:nvSpPr>
            <p:spPr bwMode="auto">
              <a:xfrm>
                <a:off x="8672513" y="3368676"/>
                <a:ext cx="61913" cy="100013"/>
              </a:xfrm>
              <a:custGeom>
                <a:avLst/>
                <a:gdLst>
                  <a:gd name="T0" fmla="*/ 46 w 61"/>
                  <a:gd name="T1" fmla="*/ 3 h 97"/>
                  <a:gd name="T2" fmla="*/ 6 w 61"/>
                  <a:gd name="T3" fmla="*/ 81 h 97"/>
                  <a:gd name="T4" fmla="*/ 20 w 61"/>
                  <a:gd name="T5" fmla="*/ 91 h 97"/>
                  <a:gd name="T6" fmla="*/ 52 w 61"/>
                  <a:gd name="T7" fmla="*/ 51 h 97"/>
                  <a:gd name="T8" fmla="*/ 53 w 61"/>
                  <a:gd name="T9" fmla="*/ 3 h 97"/>
                  <a:gd name="T10" fmla="*/ 46 w 61"/>
                  <a:gd name="T11" fmla="*/ 3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97">
                    <a:moveTo>
                      <a:pt x="46" y="3"/>
                    </a:moveTo>
                    <a:cubicBezTo>
                      <a:pt x="33" y="29"/>
                      <a:pt x="23" y="57"/>
                      <a:pt x="6" y="81"/>
                    </a:cubicBezTo>
                    <a:cubicBezTo>
                      <a:pt x="0" y="89"/>
                      <a:pt x="13" y="97"/>
                      <a:pt x="20" y="91"/>
                    </a:cubicBezTo>
                    <a:cubicBezTo>
                      <a:pt x="34" y="80"/>
                      <a:pt x="45" y="69"/>
                      <a:pt x="52" y="51"/>
                    </a:cubicBezTo>
                    <a:cubicBezTo>
                      <a:pt x="58" y="35"/>
                      <a:pt x="61" y="20"/>
                      <a:pt x="53" y="3"/>
                    </a:cubicBezTo>
                    <a:cubicBezTo>
                      <a:pt x="52" y="0"/>
                      <a:pt x="47" y="1"/>
                      <a:pt x="46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07" name="Freeform 21"/>
              <p:cNvSpPr/>
              <p:nvPr/>
            </p:nvSpPr>
            <p:spPr bwMode="auto">
              <a:xfrm>
                <a:off x="8559801" y="3544888"/>
                <a:ext cx="68263" cy="84138"/>
              </a:xfrm>
              <a:custGeom>
                <a:avLst/>
                <a:gdLst>
                  <a:gd name="T0" fmla="*/ 51 w 66"/>
                  <a:gd name="T1" fmla="*/ 4 h 81"/>
                  <a:gd name="T2" fmla="*/ 24 w 66"/>
                  <a:gd name="T3" fmla="*/ 33 h 81"/>
                  <a:gd name="T4" fmla="*/ 14 w 66"/>
                  <a:gd name="T5" fmla="*/ 46 h 81"/>
                  <a:gd name="T6" fmla="*/ 5 w 66"/>
                  <a:gd name="T7" fmla="*/ 62 h 81"/>
                  <a:gd name="T8" fmla="*/ 18 w 66"/>
                  <a:gd name="T9" fmla="*/ 75 h 81"/>
                  <a:gd name="T10" fmla="*/ 32 w 66"/>
                  <a:gd name="T11" fmla="*/ 65 h 81"/>
                  <a:gd name="T12" fmla="*/ 45 w 66"/>
                  <a:gd name="T13" fmla="*/ 49 h 81"/>
                  <a:gd name="T14" fmla="*/ 63 w 66"/>
                  <a:gd name="T15" fmla="*/ 11 h 81"/>
                  <a:gd name="T16" fmla="*/ 51 w 66"/>
                  <a:gd name="T17" fmla="*/ 4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6" h="81">
                    <a:moveTo>
                      <a:pt x="51" y="4"/>
                    </a:moveTo>
                    <a:cubicBezTo>
                      <a:pt x="41" y="13"/>
                      <a:pt x="32" y="22"/>
                      <a:pt x="24" y="33"/>
                    </a:cubicBezTo>
                    <a:cubicBezTo>
                      <a:pt x="21" y="37"/>
                      <a:pt x="17" y="41"/>
                      <a:pt x="14" y="46"/>
                    </a:cubicBezTo>
                    <a:cubicBezTo>
                      <a:pt x="10" y="51"/>
                      <a:pt x="9" y="57"/>
                      <a:pt x="5" y="62"/>
                    </a:cubicBezTo>
                    <a:cubicBezTo>
                      <a:pt x="0" y="70"/>
                      <a:pt x="10" y="81"/>
                      <a:pt x="18" y="75"/>
                    </a:cubicBezTo>
                    <a:cubicBezTo>
                      <a:pt x="22" y="72"/>
                      <a:pt x="29" y="69"/>
                      <a:pt x="32" y="65"/>
                    </a:cubicBezTo>
                    <a:cubicBezTo>
                      <a:pt x="37" y="60"/>
                      <a:pt x="41" y="55"/>
                      <a:pt x="45" y="49"/>
                    </a:cubicBezTo>
                    <a:cubicBezTo>
                      <a:pt x="53" y="37"/>
                      <a:pt x="59" y="25"/>
                      <a:pt x="63" y="11"/>
                    </a:cubicBezTo>
                    <a:cubicBezTo>
                      <a:pt x="66" y="4"/>
                      <a:pt x="56" y="0"/>
                      <a:pt x="5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08" name="Freeform 22"/>
              <p:cNvSpPr/>
              <p:nvPr/>
            </p:nvSpPr>
            <p:spPr bwMode="auto">
              <a:xfrm>
                <a:off x="8374063" y="3732213"/>
                <a:ext cx="80963" cy="65088"/>
              </a:xfrm>
              <a:custGeom>
                <a:avLst/>
                <a:gdLst>
                  <a:gd name="T0" fmla="*/ 66 w 79"/>
                  <a:gd name="T1" fmla="*/ 3 h 62"/>
                  <a:gd name="T2" fmla="*/ 35 w 79"/>
                  <a:gd name="T3" fmla="*/ 23 h 62"/>
                  <a:gd name="T4" fmla="*/ 6 w 79"/>
                  <a:gd name="T5" fmla="*/ 48 h 62"/>
                  <a:gd name="T6" fmla="*/ 14 w 79"/>
                  <a:gd name="T7" fmla="*/ 58 h 62"/>
                  <a:gd name="T8" fmla="*/ 45 w 79"/>
                  <a:gd name="T9" fmla="*/ 38 h 62"/>
                  <a:gd name="T10" fmla="*/ 73 w 79"/>
                  <a:gd name="T11" fmla="*/ 13 h 62"/>
                  <a:gd name="T12" fmla="*/ 66 w 79"/>
                  <a:gd name="T13" fmla="*/ 3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" h="62">
                    <a:moveTo>
                      <a:pt x="66" y="3"/>
                    </a:moveTo>
                    <a:cubicBezTo>
                      <a:pt x="55" y="9"/>
                      <a:pt x="45" y="15"/>
                      <a:pt x="35" y="23"/>
                    </a:cubicBezTo>
                    <a:cubicBezTo>
                      <a:pt x="25" y="31"/>
                      <a:pt x="16" y="39"/>
                      <a:pt x="6" y="48"/>
                    </a:cubicBezTo>
                    <a:cubicBezTo>
                      <a:pt x="0" y="53"/>
                      <a:pt x="8" y="62"/>
                      <a:pt x="14" y="58"/>
                    </a:cubicBezTo>
                    <a:cubicBezTo>
                      <a:pt x="25" y="52"/>
                      <a:pt x="35" y="46"/>
                      <a:pt x="45" y="38"/>
                    </a:cubicBezTo>
                    <a:cubicBezTo>
                      <a:pt x="55" y="30"/>
                      <a:pt x="64" y="21"/>
                      <a:pt x="73" y="13"/>
                    </a:cubicBezTo>
                    <a:cubicBezTo>
                      <a:pt x="79" y="9"/>
                      <a:pt x="72" y="0"/>
                      <a:pt x="66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09" name="Freeform 23"/>
              <p:cNvSpPr/>
              <p:nvPr/>
            </p:nvSpPr>
            <p:spPr bwMode="auto">
              <a:xfrm>
                <a:off x="7953376" y="3932238"/>
                <a:ext cx="93663" cy="30163"/>
              </a:xfrm>
              <a:custGeom>
                <a:avLst/>
                <a:gdLst>
                  <a:gd name="T0" fmla="*/ 82 w 91"/>
                  <a:gd name="T1" fmla="*/ 1 h 30"/>
                  <a:gd name="T2" fmla="*/ 42 w 91"/>
                  <a:gd name="T3" fmla="*/ 5 h 30"/>
                  <a:gd name="T4" fmla="*/ 9 w 91"/>
                  <a:gd name="T5" fmla="*/ 11 h 30"/>
                  <a:gd name="T6" fmla="*/ 9 w 91"/>
                  <a:gd name="T7" fmla="*/ 28 h 30"/>
                  <a:gd name="T8" fmla="*/ 45 w 91"/>
                  <a:gd name="T9" fmla="*/ 27 h 30"/>
                  <a:gd name="T10" fmla="*/ 86 w 91"/>
                  <a:gd name="T11" fmla="*/ 9 h 30"/>
                  <a:gd name="T12" fmla="*/ 82 w 91"/>
                  <a:gd name="T13" fmla="*/ 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1" h="30">
                    <a:moveTo>
                      <a:pt x="82" y="1"/>
                    </a:moveTo>
                    <a:cubicBezTo>
                      <a:pt x="69" y="3"/>
                      <a:pt x="55" y="3"/>
                      <a:pt x="42" y="5"/>
                    </a:cubicBezTo>
                    <a:cubicBezTo>
                      <a:pt x="31" y="6"/>
                      <a:pt x="20" y="9"/>
                      <a:pt x="9" y="11"/>
                    </a:cubicBezTo>
                    <a:cubicBezTo>
                      <a:pt x="0" y="13"/>
                      <a:pt x="0" y="27"/>
                      <a:pt x="9" y="28"/>
                    </a:cubicBezTo>
                    <a:cubicBezTo>
                      <a:pt x="22" y="30"/>
                      <a:pt x="32" y="30"/>
                      <a:pt x="45" y="27"/>
                    </a:cubicBezTo>
                    <a:cubicBezTo>
                      <a:pt x="60" y="23"/>
                      <a:pt x="72" y="15"/>
                      <a:pt x="86" y="9"/>
                    </a:cubicBezTo>
                    <a:cubicBezTo>
                      <a:pt x="91" y="7"/>
                      <a:pt x="87" y="0"/>
                      <a:pt x="8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10" name="Freeform 24"/>
              <p:cNvSpPr/>
              <p:nvPr/>
            </p:nvSpPr>
            <p:spPr bwMode="auto">
              <a:xfrm>
                <a:off x="7991476" y="3992563"/>
                <a:ext cx="65088" cy="77788"/>
              </a:xfrm>
              <a:custGeom>
                <a:avLst/>
                <a:gdLst>
                  <a:gd name="T0" fmla="*/ 2 w 63"/>
                  <a:gd name="T1" fmla="*/ 6 h 74"/>
                  <a:gd name="T2" fmla="*/ 12 w 63"/>
                  <a:gd name="T3" fmla="*/ 18 h 74"/>
                  <a:gd name="T4" fmla="*/ 24 w 63"/>
                  <a:gd name="T5" fmla="*/ 34 h 74"/>
                  <a:gd name="T6" fmla="*/ 36 w 63"/>
                  <a:gd name="T7" fmla="*/ 51 h 74"/>
                  <a:gd name="T8" fmla="*/ 47 w 63"/>
                  <a:gd name="T9" fmla="*/ 66 h 74"/>
                  <a:gd name="T10" fmla="*/ 61 w 63"/>
                  <a:gd name="T11" fmla="*/ 60 h 74"/>
                  <a:gd name="T12" fmla="*/ 37 w 63"/>
                  <a:gd name="T13" fmla="*/ 16 h 74"/>
                  <a:gd name="T14" fmla="*/ 18 w 63"/>
                  <a:gd name="T15" fmla="*/ 3 h 74"/>
                  <a:gd name="T16" fmla="*/ 3 w 63"/>
                  <a:gd name="T17" fmla="*/ 2 h 74"/>
                  <a:gd name="T18" fmla="*/ 2 w 63"/>
                  <a:gd name="T19" fmla="*/ 6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3" h="74">
                    <a:moveTo>
                      <a:pt x="2" y="6"/>
                    </a:moveTo>
                    <a:cubicBezTo>
                      <a:pt x="6" y="7"/>
                      <a:pt x="10" y="15"/>
                      <a:pt x="12" y="18"/>
                    </a:cubicBezTo>
                    <a:cubicBezTo>
                      <a:pt x="15" y="24"/>
                      <a:pt x="20" y="29"/>
                      <a:pt x="24" y="34"/>
                    </a:cubicBezTo>
                    <a:cubicBezTo>
                      <a:pt x="29" y="39"/>
                      <a:pt x="32" y="45"/>
                      <a:pt x="36" y="51"/>
                    </a:cubicBezTo>
                    <a:cubicBezTo>
                      <a:pt x="39" y="56"/>
                      <a:pt x="44" y="60"/>
                      <a:pt x="47" y="66"/>
                    </a:cubicBezTo>
                    <a:cubicBezTo>
                      <a:pt x="51" y="74"/>
                      <a:pt x="63" y="68"/>
                      <a:pt x="61" y="60"/>
                    </a:cubicBezTo>
                    <a:cubicBezTo>
                      <a:pt x="57" y="43"/>
                      <a:pt x="50" y="29"/>
                      <a:pt x="37" y="16"/>
                    </a:cubicBezTo>
                    <a:cubicBezTo>
                      <a:pt x="32" y="10"/>
                      <a:pt x="26" y="6"/>
                      <a:pt x="18" y="3"/>
                    </a:cubicBezTo>
                    <a:cubicBezTo>
                      <a:pt x="13" y="0"/>
                      <a:pt x="8" y="1"/>
                      <a:pt x="3" y="2"/>
                    </a:cubicBezTo>
                    <a:cubicBezTo>
                      <a:pt x="0" y="2"/>
                      <a:pt x="0" y="6"/>
                      <a:pt x="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11" name="Freeform 25"/>
              <p:cNvSpPr/>
              <p:nvPr/>
            </p:nvSpPr>
            <p:spPr bwMode="auto">
              <a:xfrm>
                <a:off x="8085138" y="4160838"/>
                <a:ext cx="26988" cy="95250"/>
              </a:xfrm>
              <a:custGeom>
                <a:avLst/>
                <a:gdLst>
                  <a:gd name="T0" fmla="*/ 0 w 26"/>
                  <a:gd name="T1" fmla="*/ 8 h 91"/>
                  <a:gd name="T2" fmla="*/ 6 w 26"/>
                  <a:gd name="T3" fmla="*/ 83 h 91"/>
                  <a:gd name="T4" fmla="*/ 22 w 26"/>
                  <a:gd name="T5" fmla="*/ 83 h 91"/>
                  <a:gd name="T6" fmla="*/ 13 w 26"/>
                  <a:gd name="T7" fmla="*/ 5 h 91"/>
                  <a:gd name="T8" fmla="*/ 0 w 26"/>
                  <a:gd name="T9" fmla="*/ 8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91">
                    <a:moveTo>
                      <a:pt x="0" y="8"/>
                    </a:moveTo>
                    <a:cubicBezTo>
                      <a:pt x="1" y="33"/>
                      <a:pt x="2" y="59"/>
                      <a:pt x="6" y="83"/>
                    </a:cubicBezTo>
                    <a:cubicBezTo>
                      <a:pt x="8" y="91"/>
                      <a:pt x="20" y="91"/>
                      <a:pt x="22" y="83"/>
                    </a:cubicBezTo>
                    <a:cubicBezTo>
                      <a:pt x="26" y="58"/>
                      <a:pt x="26" y="27"/>
                      <a:pt x="13" y="5"/>
                    </a:cubicBezTo>
                    <a:cubicBezTo>
                      <a:pt x="9" y="0"/>
                      <a:pt x="0" y="2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12" name="Freeform 26"/>
              <p:cNvSpPr/>
              <p:nvPr/>
            </p:nvSpPr>
            <p:spPr bwMode="auto">
              <a:xfrm>
                <a:off x="8034338" y="4348163"/>
                <a:ext cx="44450" cy="106363"/>
              </a:xfrm>
              <a:custGeom>
                <a:avLst/>
                <a:gdLst>
                  <a:gd name="T0" fmla="*/ 8 w 43"/>
                  <a:gd name="T1" fmla="*/ 99 h 102"/>
                  <a:gd name="T2" fmla="*/ 32 w 43"/>
                  <a:gd name="T3" fmla="*/ 61 h 102"/>
                  <a:gd name="T4" fmla="*/ 42 w 43"/>
                  <a:gd name="T5" fmla="*/ 9 h 102"/>
                  <a:gd name="T6" fmla="*/ 27 w 43"/>
                  <a:gd name="T7" fmla="*/ 7 h 102"/>
                  <a:gd name="T8" fmla="*/ 13 w 43"/>
                  <a:gd name="T9" fmla="*/ 50 h 102"/>
                  <a:gd name="T10" fmla="*/ 1 w 43"/>
                  <a:gd name="T11" fmla="*/ 95 h 102"/>
                  <a:gd name="T12" fmla="*/ 8 w 43"/>
                  <a:gd name="T13" fmla="*/ 99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102">
                    <a:moveTo>
                      <a:pt x="8" y="99"/>
                    </a:moveTo>
                    <a:cubicBezTo>
                      <a:pt x="19" y="87"/>
                      <a:pt x="26" y="76"/>
                      <a:pt x="32" y="61"/>
                    </a:cubicBezTo>
                    <a:cubicBezTo>
                      <a:pt x="38" y="44"/>
                      <a:pt x="40" y="27"/>
                      <a:pt x="42" y="9"/>
                    </a:cubicBezTo>
                    <a:cubicBezTo>
                      <a:pt x="43" y="0"/>
                      <a:pt x="30" y="0"/>
                      <a:pt x="27" y="7"/>
                    </a:cubicBezTo>
                    <a:cubicBezTo>
                      <a:pt x="21" y="22"/>
                      <a:pt x="16" y="35"/>
                      <a:pt x="13" y="50"/>
                    </a:cubicBezTo>
                    <a:cubicBezTo>
                      <a:pt x="9" y="64"/>
                      <a:pt x="7" y="81"/>
                      <a:pt x="1" y="95"/>
                    </a:cubicBezTo>
                    <a:cubicBezTo>
                      <a:pt x="0" y="99"/>
                      <a:pt x="6" y="102"/>
                      <a:pt x="8" y="9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13" name="Freeform 27"/>
              <p:cNvSpPr/>
              <p:nvPr/>
            </p:nvSpPr>
            <p:spPr bwMode="auto">
              <a:xfrm>
                <a:off x="7883526" y="4581526"/>
                <a:ext cx="80963" cy="74613"/>
              </a:xfrm>
              <a:custGeom>
                <a:avLst/>
                <a:gdLst>
                  <a:gd name="T0" fmla="*/ 7 w 78"/>
                  <a:gd name="T1" fmla="*/ 69 h 72"/>
                  <a:gd name="T2" fmla="*/ 45 w 78"/>
                  <a:gd name="T3" fmla="*/ 47 h 72"/>
                  <a:gd name="T4" fmla="*/ 75 w 78"/>
                  <a:gd name="T5" fmla="*/ 11 h 72"/>
                  <a:gd name="T6" fmla="*/ 67 w 78"/>
                  <a:gd name="T7" fmla="*/ 5 h 72"/>
                  <a:gd name="T8" fmla="*/ 37 w 78"/>
                  <a:gd name="T9" fmla="*/ 33 h 72"/>
                  <a:gd name="T10" fmla="*/ 4 w 78"/>
                  <a:gd name="T11" fmla="*/ 63 h 72"/>
                  <a:gd name="T12" fmla="*/ 7 w 78"/>
                  <a:gd name="T13" fmla="*/ 6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8" h="72">
                    <a:moveTo>
                      <a:pt x="7" y="69"/>
                    </a:moveTo>
                    <a:cubicBezTo>
                      <a:pt x="20" y="62"/>
                      <a:pt x="33" y="56"/>
                      <a:pt x="45" y="47"/>
                    </a:cubicBezTo>
                    <a:cubicBezTo>
                      <a:pt x="57" y="37"/>
                      <a:pt x="68" y="26"/>
                      <a:pt x="75" y="11"/>
                    </a:cubicBezTo>
                    <a:cubicBezTo>
                      <a:pt x="78" y="6"/>
                      <a:pt x="71" y="0"/>
                      <a:pt x="67" y="5"/>
                    </a:cubicBezTo>
                    <a:cubicBezTo>
                      <a:pt x="57" y="15"/>
                      <a:pt x="47" y="24"/>
                      <a:pt x="37" y="33"/>
                    </a:cubicBezTo>
                    <a:cubicBezTo>
                      <a:pt x="26" y="43"/>
                      <a:pt x="15" y="55"/>
                      <a:pt x="4" y="63"/>
                    </a:cubicBezTo>
                    <a:cubicBezTo>
                      <a:pt x="0" y="66"/>
                      <a:pt x="3" y="72"/>
                      <a:pt x="7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14" name="Freeform 28"/>
              <p:cNvSpPr/>
              <p:nvPr/>
            </p:nvSpPr>
            <p:spPr bwMode="auto">
              <a:xfrm>
                <a:off x="7666038" y="4762501"/>
                <a:ext cx="120650" cy="58738"/>
              </a:xfrm>
              <a:custGeom>
                <a:avLst/>
                <a:gdLst>
                  <a:gd name="T0" fmla="*/ 6 w 117"/>
                  <a:gd name="T1" fmla="*/ 56 h 56"/>
                  <a:gd name="T2" fmla="*/ 111 w 117"/>
                  <a:gd name="T3" fmla="*/ 13 h 56"/>
                  <a:gd name="T4" fmla="*/ 105 w 117"/>
                  <a:gd name="T5" fmla="*/ 2 h 56"/>
                  <a:gd name="T6" fmla="*/ 5 w 117"/>
                  <a:gd name="T7" fmla="*/ 48 h 56"/>
                  <a:gd name="T8" fmla="*/ 6 w 117"/>
                  <a:gd name="T9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" h="56">
                    <a:moveTo>
                      <a:pt x="6" y="56"/>
                    </a:moveTo>
                    <a:cubicBezTo>
                      <a:pt x="44" y="51"/>
                      <a:pt x="81" y="37"/>
                      <a:pt x="111" y="13"/>
                    </a:cubicBezTo>
                    <a:cubicBezTo>
                      <a:pt x="117" y="9"/>
                      <a:pt x="111" y="0"/>
                      <a:pt x="105" y="2"/>
                    </a:cubicBezTo>
                    <a:cubicBezTo>
                      <a:pt x="70" y="12"/>
                      <a:pt x="40" y="36"/>
                      <a:pt x="5" y="48"/>
                    </a:cubicBezTo>
                    <a:cubicBezTo>
                      <a:pt x="0" y="49"/>
                      <a:pt x="1" y="56"/>
                      <a:pt x="6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15" name="Freeform 29"/>
              <p:cNvSpPr/>
              <p:nvPr/>
            </p:nvSpPr>
            <p:spPr bwMode="auto">
              <a:xfrm>
                <a:off x="7434263" y="4868863"/>
                <a:ext cx="123825" cy="47625"/>
              </a:xfrm>
              <a:custGeom>
                <a:avLst/>
                <a:gdLst>
                  <a:gd name="T0" fmla="*/ 4 w 120"/>
                  <a:gd name="T1" fmla="*/ 46 h 46"/>
                  <a:gd name="T2" fmla="*/ 117 w 120"/>
                  <a:gd name="T3" fmla="*/ 10 h 46"/>
                  <a:gd name="T4" fmla="*/ 112 w 120"/>
                  <a:gd name="T5" fmla="*/ 2 h 46"/>
                  <a:gd name="T6" fmla="*/ 3 w 120"/>
                  <a:gd name="T7" fmla="*/ 39 h 46"/>
                  <a:gd name="T8" fmla="*/ 4 w 120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0" h="46">
                    <a:moveTo>
                      <a:pt x="4" y="46"/>
                    </a:moveTo>
                    <a:cubicBezTo>
                      <a:pt x="43" y="44"/>
                      <a:pt x="86" y="36"/>
                      <a:pt x="117" y="10"/>
                    </a:cubicBezTo>
                    <a:cubicBezTo>
                      <a:pt x="120" y="7"/>
                      <a:pt x="116" y="0"/>
                      <a:pt x="112" y="2"/>
                    </a:cubicBezTo>
                    <a:cubicBezTo>
                      <a:pt x="75" y="14"/>
                      <a:pt x="40" y="27"/>
                      <a:pt x="3" y="39"/>
                    </a:cubicBezTo>
                    <a:cubicBezTo>
                      <a:pt x="0" y="40"/>
                      <a:pt x="0" y="46"/>
                      <a:pt x="4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16" name="Freeform 30"/>
              <p:cNvSpPr/>
              <p:nvPr/>
            </p:nvSpPr>
            <p:spPr bwMode="auto">
              <a:xfrm>
                <a:off x="7192963" y="4932363"/>
                <a:ext cx="153988" cy="38100"/>
              </a:xfrm>
              <a:custGeom>
                <a:avLst/>
                <a:gdLst>
                  <a:gd name="T0" fmla="*/ 6 w 148"/>
                  <a:gd name="T1" fmla="*/ 36 h 37"/>
                  <a:gd name="T2" fmla="*/ 137 w 148"/>
                  <a:gd name="T3" fmla="*/ 20 h 37"/>
                  <a:gd name="T4" fmla="*/ 133 w 148"/>
                  <a:gd name="T5" fmla="*/ 3 h 37"/>
                  <a:gd name="T6" fmla="*/ 3 w 148"/>
                  <a:gd name="T7" fmla="*/ 31 h 37"/>
                  <a:gd name="T8" fmla="*/ 6 w 148"/>
                  <a:gd name="T9" fmla="*/ 3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" h="37">
                    <a:moveTo>
                      <a:pt x="6" y="36"/>
                    </a:moveTo>
                    <a:cubicBezTo>
                      <a:pt x="51" y="28"/>
                      <a:pt x="94" y="36"/>
                      <a:pt x="137" y="20"/>
                    </a:cubicBezTo>
                    <a:cubicBezTo>
                      <a:pt x="148" y="16"/>
                      <a:pt x="144" y="0"/>
                      <a:pt x="133" y="3"/>
                    </a:cubicBezTo>
                    <a:cubicBezTo>
                      <a:pt x="88" y="13"/>
                      <a:pt x="46" y="13"/>
                      <a:pt x="3" y="31"/>
                    </a:cubicBezTo>
                    <a:cubicBezTo>
                      <a:pt x="0" y="32"/>
                      <a:pt x="2" y="37"/>
                      <a:pt x="6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17" name="Freeform 31"/>
              <p:cNvSpPr/>
              <p:nvPr/>
            </p:nvSpPr>
            <p:spPr bwMode="auto">
              <a:xfrm>
                <a:off x="6989763" y="4945063"/>
                <a:ext cx="88900" cy="22225"/>
              </a:xfrm>
              <a:custGeom>
                <a:avLst/>
                <a:gdLst>
                  <a:gd name="T0" fmla="*/ 4 w 86"/>
                  <a:gd name="T1" fmla="*/ 18 h 22"/>
                  <a:gd name="T2" fmla="*/ 80 w 86"/>
                  <a:gd name="T3" fmla="*/ 10 h 22"/>
                  <a:gd name="T4" fmla="*/ 77 w 86"/>
                  <a:gd name="T5" fmla="*/ 1 h 22"/>
                  <a:gd name="T6" fmla="*/ 4 w 86"/>
                  <a:gd name="T7" fmla="*/ 8 h 22"/>
                  <a:gd name="T8" fmla="*/ 4 w 86"/>
                  <a:gd name="T9" fmla="*/ 1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22">
                    <a:moveTo>
                      <a:pt x="4" y="18"/>
                    </a:moveTo>
                    <a:cubicBezTo>
                      <a:pt x="30" y="22"/>
                      <a:pt x="56" y="21"/>
                      <a:pt x="80" y="10"/>
                    </a:cubicBezTo>
                    <a:cubicBezTo>
                      <a:pt x="86" y="8"/>
                      <a:pt x="82" y="0"/>
                      <a:pt x="77" y="1"/>
                    </a:cubicBezTo>
                    <a:cubicBezTo>
                      <a:pt x="53" y="5"/>
                      <a:pt x="28" y="5"/>
                      <a:pt x="4" y="8"/>
                    </a:cubicBezTo>
                    <a:cubicBezTo>
                      <a:pt x="0" y="9"/>
                      <a:pt x="0" y="17"/>
                      <a:pt x="4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18" name="Freeform 32"/>
              <p:cNvSpPr/>
              <p:nvPr/>
            </p:nvSpPr>
            <p:spPr bwMode="auto">
              <a:xfrm>
                <a:off x="6748463" y="4924426"/>
                <a:ext cx="80963" cy="31750"/>
              </a:xfrm>
              <a:custGeom>
                <a:avLst/>
                <a:gdLst>
                  <a:gd name="T0" fmla="*/ 6 w 79"/>
                  <a:gd name="T1" fmla="*/ 17 h 31"/>
                  <a:gd name="T2" fmla="*/ 37 w 79"/>
                  <a:gd name="T3" fmla="*/ 24 h 31"/>
                  <a:gd name="T4" fmla="*/ 72 w 79"/>
                  <a:gd name="T5" fmla="*/ 31 h 31"/>
                  <a:gd name="T6" fmla="*/ 75 w 79"/>
                  <a:gd name="T7" fmla="*/ 21 h 31"/>
                  <a:gd name="T8" fmla="*/ 6 w 79"/>
                  <a:gd name="T9" fmla="*/ 6 h 31"/>
                  <a:gd name="T10" fmla="*/ 6 w 79"/>
                  <a:gd name="T11" fmla="*/ 1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31">
                    <a:moveTo>
                      <a:pt x="6" y="17"/>
                    </a:moveTo>
                    <a:cubicBezTo>
                      <a:pt x="16" y="20"/>
                      <a:pt x="27" y="22"/>
                      <a:pt x="37" y="24"/>
                    </a:cubicBezTo>
                    <a:cubicBezTo>
                      <a:pt x="49" y="27"/>
                      <a:pt x="60" y="31"/>
                      <a:pt x="72" y="31"/>
                    </a:cubicBezTo>
                    <a:cubicBezTo>
                      <a:pt x="78" y="31"/>
                      <a:pt x="79" y="24"/>
                      <a:pt x="75" y="21"/>
                    </a:cubicBezTo>
                    <a:cubicBezTo>
                      <a:pt x="56" y="8"/>
                      <a:pt x="28" y="0"/>
                      <a:pt x="6" y="6"/>
                    </a:cubicBezTo>
                    <a:cubicBezTo>
                      <a:pt x="0" y="8"/>
                      <a:pt x="1" y="15"/>
                      <a:pt x="6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19" name="Freeform 33"/>
              <p:cNvSpPr/>
              <p:nvPr/>
            </p:nvSpPr>
            <p:spPr bwMode="auto">
              <a:xfrm>
                <a:off x="6559551" y="4949826"/>
                <a:ext cx="68263" cy="61913"/>
              </a:xfrm>
              <a:custGeom>
                <a:avLst/>
                <a:gdLst>
                  <a:gd name="T0" fmla="*/ 11 w 67"/>
                  <a:gd name="T1" fmla="*/ 56 h 59"/>
                  <a:gd name="T2" fmla="*/ 39 w 67"/>
                  <a:gd name="T3" fmla="*/ 37 h 59"/>
                  <a:gd name="T4" fmla="*/ 63 w 67"/>
                  <a:gd name="T5" fmla="*/ 12 h 59"/>
                  <a:gd name="T6" fmla="*/ 55 w 67"/>
                  <a:gd name="T7" fmla="*/ 4 h 59"/>
                  <a:gd name="T8" fmla="*/ 31 w 67"/>
                  <a:gd name="T9" fmla="*/ 25 h 59"/>
                  <a:gd name="T10" fmla="*/ 4 w 67"/>
                  <a:gd name="T11" fmla="*/ 48 h 59"/>
                  <a:gd name="T12" fmla="*/ 11 w 67"/>
                  <a:gd name="T13" fmla="*/ 56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" h="59">
                    <a:moveTo>
                      <a:pt x="11" y="56"/>
                    </a:moveTo>
                    <a:cubicBezTo>
                      <a:pt x="21" y="50"/>
                      <a:pt x="30" y="44"/>
                      <a:pt x="39" y="37"/>
                    </a:cubicBezTo>
                    <a:cubicBezTo>
                      <a:pt x="48" y="29"/>
                      <a:pt x="55" y="21"/>
                      <a:pt x="63" y="12"/>
                    </a:cubicBezTo>
                    <a:cubicBezTo>
                      <a:pt x="67" y="7"/>
                      <a:pt x="60" y="0"/>
                      <a:pt x="55" y="4"/>
                    </a:cubicBezTo>
                    <a:cubicBezTo>
                      <a:pt x="47" y="11"/>
                      <a:pt x="39" y="17"/>
                      <a:pt x="31" y="25"/>
                    </a:cubicBezTo>
                    <a:cubicBezTo>
                      <a:pt x="22" y="33"/>
                      <a:pt x="14" y="41"/>
                      <a:pt x="4" y="48"/>
                    </a:cubicBezTo>
                    <a:cubicBezTo>
                      <a:pt x="0" y="52"/>
                      <a:pt x="6" y="59"/>
                      <a:pt x="11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20" name="Freeform 34"/>
              <p:cNvSpPr/>
              <p:nvPr/>
            </p:nvSpPr>
            <p:spPr bwMode="auto">
              <a:xfrm>
                <a:off x="6375401" y="5078413"/>
                <a:ext cx="80963" cy="49213"/>
              </a:xfrm>
              <a:custGeom>
                <a:avLst/>
                <a:gdLst>
                  <a:gd name="T0" fmla="*/ 5 w 78"/>
                  <a:gd name="T1" fmla="*/ 46 h 46"/>
                  <a:gd name="T2" fmla="*/ 41 w 78"/>
                  <a:gd name="T3" fmla="*/ 34 h 46"/>
                  <a:gd name="T4" fmla="*/ 73 w 78"/>
                  <a:gd name="T5" fmla="*/ 11 h 46"/>
                  <a:gd name="T6" fmla="*/ 67 w 78"/>
                  <a:gd name="T7" fmla="*/ 2 h 46"/>
                  <a:gd name="T8" fmla="*/ 33 w 78"/>
                  <a:gd name="T9" fmla="*/ 21 h 46"/>
                  <a:gd name="T10" fmla="*/ 3 w 78"/>
                  <a:gd name="T11" fmla="*/ 41 h 46"/>
                  <a:gd name="T12" fmla="*/ 5 w 78"/>
                  <a:gd name="T13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8" h="46">
                    <a:moveTo>
                      <a:pt x="5" y="46"/>
                    </a:moveTo>
                    <a:cubicBezTo>
                      <a:pt x="17" y="42"/>
                      <a:pt x="29" y="41"/>
                      <a:pt x="41" y="34"/>
                    </a:cubicBezTo>
                    <a:cubicBezTo>
                      <a:pt x="53" y="28"/>
                      <a:pt x="63" y="20"/>
                      <a:pt x="73" y="11"/>
                    </a:cubicBezTo>
                    <a:cubicBezTo>
                      <a:pt x="78" y="6"/>
                      <a:pt x="72" y="0"/>
                      <a:pt x="67" y="2"/>
                    </a:cubicBezTo>
                    <a:cubicBezTo>
                      <a:pt x="55" y="8"/>
                      <a:pt x="44" y="14"/>
                      <a:pt x="33" y="21"/>
                    </a:cubicBezTo>
                    <a:cubicBezTo>
                      <a:pt x="23" y="28"/>
                      <a:pt x="14" y="37"/>
                      <a:pt x="3" y="41"/>
                    </a:cubicBezTo>
                    <a:cubicBezTo>
                      <a:pt x="0" y="42"/>
                      <a:pt x="2" y="46"/>
                      <a:pt x="5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21" name="Freeform 35"/>
              <p:cNvSpPr/>
              <p:nvPr/>
            </p:nvSpPr>
            <p:spPr bwMode="auto">
              <a:xfrm>
                <a:off x="6167438" y="5192713"/>
                <a:ext cx="114300" cy="50800"/>
              </a:xfrm>
              <a:custGeom>
                <a:avLst/>
                <a:gdLst>
                  <a:gd name="T0" fmla="*/ 10 w 110"/>
                  <a:gd name="T1" fmla="*/ 48 h 50"/>
                  <a:gd name="T2" fmla="*/ 105 w 110"/>
                  <a:gd name="T3" fmla="*/ 11 h 50"/>
                  <a:gd name="T4" fmla="*/ 102 w 110"/>
                  <a:gd name="T5" fmla="*/ 2 h 50"/>
                  <a:gd name="T6" fmla="*/ 7 w 110"/>
                  <a:gd name="T7" fmla="*/ 37 h 50"/>
                  <a:gd name="T8" fmla="*/ 10 w 110"/>
                  <a:gd name="T9" fmla="*/ 4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" h="50">
                    <a:moveTo>
                      <a:pt x="10" y="48"/>
                    </a:moveTo>
                    <a:cubicBezTo>
                      <a:pt x="45" y="42"/>
                      <a:pt x="75" y="29"/>
                      <a:pt x="105" y="11"/>
                    </a:cubicBezTo>
                    <a:cubicBezTo>
                      <a:pt x="110" y="8"/>
                      <a:pt x="107" y="0"/>
                      <a:pt x="102" y="2"/>
                    </a:cubicBezTo>
                    <a:cubicBezTo>
                      <a:pt x="71" y="15"/>
                      <a:pt x="40" y="30"/>
                      <a:pt x="7" y="37"/>
                    </a:cubicBezTo>
                    <a:cubicBezTo>
                      <a:pt x="0" y="39"/>
                      <a:pt x="3" y="50"/>
                      <a:pt x="10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22" name="Freeform 36"/>
              <p:cNvSpPr/>
              <p:nvPr/>
            </p:nvSpPr>
            <p:spPr bwMode="auto">
              <a:xfrm>
                <a:off x="5929313" y="5272088"/>
                <a:ext cx="131763" cy="36513"/>
              </a:xfrm>
              <a:custGeom>
                <a:avLst/>
                <a:gdLst>
                  <a:gd name="T0" fmla="*/ 7 w 128"/>
                  <a:gd name="T1" fmla="*/ 30 h 35"/>
                  <a:gd name="T2" fmla="*/ 120 w 128"/>
                  <a:gd name="T3" fmla="*/ 16 h 35"/>
                  <a:gd name="T4" fmla="*/ 114 w 128"/>
                  <a:gd name="T5" fmla="*/ 2 h 35"/>
                  <a:gd name="T6" fmla="*/ 7 w 128"/>
                  <a:gd name="T7" fmla="*/ 18 h 35"/>
                  <a:gd name="T8" fmla="*/ 7 w 128"/>
                  <a:gd name="T9" fmla="*/ 3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35">
                    <a:moveTo>
                      <a:pt x="7" y="30"/>
                    </a:moveTo>
                    <a:cubicBezTo>
                      <a:pt x="47" y="33"/>
                      <a:pt x="84" y="35"/>
                      <a:pt x="120" y="16"/>
                    </a:cubicBezTo>
                    <a:cubicBezTo>
                      <a:pt x="128" y="11"/>
                      <a:pt x="122" y="0"/>
                      <a:pt x="114" y="2"/>
                    </a:cubicBezTo>
                    <a:cubicBezTo>
                      <a:pt x="79" y="10"/>
                      <a:pt x="43" y="15"/>
                      <a:pt x="7" y="18"/>
                    </a:cubicBezTo>
                    <a:cubicBezTo>
                      <a:pt x="0" y="18"/>
                      <a:pt x="0" y="29"/>
                      <a:pt x="7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23" name="Freeform 37"/>
              <p:cNvSpPr/>
              <p:nvPr/>
            </p:nvSpPr>
            <p:spPr bwMode="auto">
              <a:xfrm>
                <a:off x="5719763" y="5281613"/>
                <a:ext cx="104775" cy="34925"/>
              </a:xfrm>
              <a:custGeom>
                <a:avLst/>
                <a:gdLst>
                  <a:gd name="T0" fmla="*/ 3 w 101"/>
                  <a:gd name="T1" fmla="*/ 11 h 33"/>
                  <a:gd name="T2" fmla="*/ 94 w 101"/>
                  <a:gd name="T3" fmla="*/ 29 h 33"/>
                  <a:gd name="T4" fmla="*/ 94 w 101"/>
                  <a:gd name="T5" fmla="*/ 15 h 33"/>
                  <a:gd name="T6" fmla="*/ 6 w 101"/>
                  <a:gd name="T7" fmla="*/ 3 h 33"/>
                  <a:gd name="T8" fmla="*/ 3 w 101"/>
                  <a:gd name="T9" fmla="*/ 1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1" h="33">
                    <a:moveTo>
                      <a:pt x="3" y="11"/>
                    </a:moveTo>
                    <a:cubicBezTo>
                      <a:pt x="29" y="28"/>
                      <a:pt x="65" y="33"/>
                      <a:pt x="94" y="29"/>
                    </a:cubicBezTo>
                    <a:cubicBezTo>
                      <a:pt x="101" y="28"/>
                      <a:pt x="101" y="16"/>
                      <a:pt x="94" y="15"/>
                    </a:cubicBezTo>
                    <a:cubicBezTo>
                      <a:pt x="66" y="10"/>
                      <a:pt x="34" y="0"/>
                      <a:pt x="6" y="3"/>
                    </a:cubicBezTo>
                    <a:cubicBezTo>
                      <a:pt x="1" y="3"/>
                      <a:pt x="0" y="9"/>
                      <a:pt x="3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24" name="Freeform 38"/>
              <p:cNvSpPr/>
              <p:nvPr/>
            </p:nvSpPr>
            <p:spPr bwMode="auto">
              <a:xfrm>
                <a:off x="5516563" y="5238751"/>
                <a:ext cx="103188" cy="33338"/>
              </a:xfrm>
              <a:custGeom>
                <a:avLst/>
                <a:gdLst>
                  <a:gd name="T0" fmla="*/ 5 w 100"/>
                  <a:gd name="T1" fmla="*/ 9 h 32"/>
                  <a:gd name="T2" fmla="*/ 92 w 100"/>
                  <a:gd name="T3" fmla="*/ 31 h 32"/>
                  <a:gd name="T4" fmla="*/ 94 w 100"/>
                  <a:gd name="T5" fmla="*/ 22 h 32"/>
                  <a:gd name="T6" fmla="*/ 7 w 100"/>
                  <a:gd name="T7" fmla="*/ 1 h 32"/>
                  <a:gd name="T8" fmla="*/ 5 w 100"/>
                  <a:gd name="T9" fmla="*/ 9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32">
                    <a:moveTo>
                      <a:pt x="5" y="9"/>
                    </a:moveTo>
                    <a:cubicBezTo>
                      <a:pt x="34" y="18"/>
                      <a:pt x="62" y="26"/>
                      <a:pt x="92" y="31"/>
                    </a:cubicBezTo>
                    <a:cubicBezTo>
                      <a:pt x="98" y="32"/>
                      <a:pt x="100" y="24"/>
                      <a:pt x="94" y="22"/>
                    </a:cubicBezTo>
                    <a:cubicBezTo>
                      <a:pt x="66" y="13"/>
                      <a:pt x="37" y="6"/>
                      <a:pt x="7" y="1"/>
                    </a:cubicBezTo>
                    <a:cubicBezTo>
                      <a:pt x="2" y="0"/>
                      <a:pt x="0" y="7"/>
                      <a:pt x="5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25" name="Freeform 39"/>
              <p:cNvSpPr/>
              <p:nvPr/>
            </p:nvSpPr>
            <p:spPr bwMode="auto">
              <a:xfrm>
                <a:off x="5327651" y="5132388"/>
                <a:ext cx="85725" cy="60325"/>
              </a:xfrm>
              <a:custGeom>
                <a:avLst/>
                <a:gdLst>
                  <a:gd name="T0" fmla="*/ 2 w 82"/>
                  <a:gd name="T1" fmla="*/ 8 h 58"/>
                  <a:gd name="T2" fmla="*/ 71 w 82"/>
                  <a:gd name="T3" fmla="*/ 57 h 58"/>
                  <a:gd name="T4" fmla="*/ 74 w 82"/>
                  <a:gd name="T5" fmla="*/ 44 h 58"/>
                  <a:gd name="T6" fmla="*/ 11 w 82"/>
                  <a:gd name="T7" fmla="*/ 3 h 58"/>
                  <a:gd name="T8" fmla="*/ 2 w 82"/>
                  <a:gd name="T9" fmla="*/ 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58">
                    <a:moveTo>
                      <a:pt x="2" y="8"/>
                    </a:moveTo>
                    <a:cubicBezTo>
                      <a:pt x="14" y="38"/>
                      <a:pt x="41" y="52"/>
                      <a:pt x="71" y="57"/>
                    </a:cubicBezTo>
                    <a:cubicBezTo>
                      <a:pt x="79" y="58"/>
                      <a:pt x="82" y="47"/>
                      <a:pt x="74" y="44"/>
                    </a:cubicBezTo>
                    <a:cubicBezTo>
                      <a:pt x="51" y="35"/>
                      <a:pt x="30" y="19"/>
                      <a:pt x="11" y="3"/>
                    </a:cubicBezTo>
                    <a:cubicBezTo>
                      <a:pt x="8" y="0"/>
                      <a:pt x="0" y="3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26" name="Freeform 40"/>
              <p:cNvSpPr/>
              <p:nvPr/>
            </p:nvSpPr>
            <p:spPr bwMode="auto">
              <a:xfrm>
                <a:off x="5167313" y="4940301"/>
                <a:ext cx="87313" cy="103188"/>
              </a:xfrm>
              <a:custGeom>
                <a:avLst/>
                <a:gdLst>
                  <a:gd name="T0" fmla="*/ 4 w 83"/>
                  <a:gd name="T1" fmla="*/ 13 h 98"/>
                  <a:gd name="T2" fmla="*/ 72 w 83"/>
                  <a:gd name="T3" fmla="*/ 94 h 98"/>
                  <a:gd name="T4" fmla="*/ 80 w 83"/>
                  <a:gd name="T5" fmla="*/ 87 h 98"/>
                  <a:gd name="T6" fmla="*/ 13 w 83"/>
                  <a:gd name="T7" fmla="*/ 4 h 98"/>
                  <a:gd name="T8" fmla="*/ 4 w 83"/>
                  <a:gd name="T9" fmla="*/ 13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98">
                    <a:moveTo>
                      <a:pt x="4" y="13"/>
                    </a:moveTo>
                    <a:cubicBezTo>
                      <a:pt x="23" y="41"/>
                      <a:pt x="44" y="74"/>
                      <a:pt x="72" y="94"/>
                    </a:cubicBezTo>
                    <a:cubicBezTo>
                      <a:pt x="76" y="98"/>
                      <a:pt x="83" y="91"/>
                      <a:pt x="80" y="87"/>
                    </a:cubicBezTo>
                    <a:cubicBezTo>
                      <a:pt x="61" y="58"/>
                      <a:pt x="41" y="25"/>
                      <a:pt x="13" y="4"/>
                    </a:cubicBezTo>
                    <a:cubicBezTo>
                      <a:pt x="8" y="0"/>
                      <a:pt x="0" y="8"/>
                      <a:pt x="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27" name="Freeform 41"/>
              <p:cNvSpPr/>
              <p:nvPr/>
            </p:nvSpPr>
            <p:spPr bwMode="auto">
              <a:xfrm>
                <a:off x="5113338" y="4803776"/>
                <a:ext cx="50800" cy="74613"/>
              </a:xfrm>
              <a:custGeom>
                <a:avLst/>
                <a:gdLst>
                  <a:gd name="T0" fmla="*/ 2 w 49"/>
                  <a:gd name="T1" fmla="*/ 6 h 71"/>
                  <a:gd name="T2" fmla="*/ 15 w 49"/>
                  <a:gd name="T3" fmla="*/ 35 h 71"/>
                  <a:gd name="T4" fmla="*/ 35 w 49"/>
                  <a:gd name="T5" fmla="*/ 65 h 71"/>
                  <a:gd name="T6" fmla="*/ 45 w 49"/>
                  <a:gd name="T7" fmla="*/ 59 h 71"/>
                  <a:gd name="T8" fmla="*/ 26 w 49"/>
                  <a:gd name="T9" fmla="*/ 28 h 71"/>
                  <a:gd name="T10" fmla="*/ 5 w 49"/>
                  <a:gd name="T11" fmla="*/ 3 h 71"/>
                  <a:gd name="T12" fmla="*/ 2 w 49"/>
                  <a:gd name="T13" fmla="*/ 6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71">
                    <a:moveTo>
                      <a:pt x="2" y="6"/>
                    </a:moveTo>
                    <a:cubicBezTo>
                      <a:pt x="6" y="15"/>
                      <a:pt x="10" y="25"/>
                      <a:pt x="15" y="35"/>
                    </a:cubicBezTo>
                    <a:cubicBezTo>
                      <a:pt x="21" y="46"/>
                      <a:pt x="27" y="55"/>
                      <a:pt x="35" y="65"/>
                    </a:cubicBezTo>
                    <a:cubicBezTo>
                      <a:pt x="39" y="71"/>
                      <a:pt x="49" y="66"/>
                      <a:pt x="45" y="59"/>
                    </a:cubicBezTo>
                    <a:cubicBezTo>
                      <a:pt x="39" y="49"/>
                      <a:pt x="33" y="38"/>
                      <a:pt x="26" y="28"/>
                    </a:cubicBezTo>
                    <a:cubicBezTo>
                      <a:pt x="20" y="19"/>
                      <a:pt x="13" y="11"/>
                      <a:pt x="5" y="3"/>
                    </a:cubicBezTo>
                    <a:cubicBezTo>
                      <a:pt x="4" y="0"/>
                      <a:pt x="0" y="3"/>
                      <a:pt x="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28" name="Freeform 42"/>
              <p:cNvSpPr/>
              <p:nvPr/>
            </p:nvSpPr>
            <p:spPr bwMode="auto">
              <a:xfrm>
                <a:off x="5035551" y="4613276"/>
                <a:ext cx="60325" cy="101600"/>
              </a:xfrm>
              <a:custGeom>
                <a:avLst/>
                <a:gdLst>
                  <a:gd name="T0" fmla="*/ 2 w 58"/>
                  <a:gd name="T1" fmla="*/ 8 h 97"/>
                  <a:gd name="T2" fmla="*/ 45 w 58"/>
                  <a:gd name="T3" fmla="*/ 91 h 97"/>
                  <a:gd name="T4" fmla="*/ 56 w 58"/>
                  <a:gd name="T5" fmla="*/ 84 h 97"/>
                  <a:gd name="T6" fmla="*/ 11 w 58"/>
                  <a:gd name="T7" fmla="*/ 4 h 97"/>
                  <a:gd name="T8" fmla="*/ 2 w 58"/>
                  <a:gd name="T9" fmla="*/ 8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97">
                    <a:moveTo>
                      <a:pt x="2" y="8"/>
                    </a:moveTo>
                    <a:cubicBezTo>
                      <a:pt x="10" y="37"/>
                      <a:pt x="25" y="67"/>
                      <a:pt x="45" y="91"/>
                    </a:cubicBezTo>
                    <a:cubicBezTo>
                      <a:pt x="50" y="97"/>
                      <a:pt x="58" y="91"/>
                      <a:pt x="56" y="84"/>
                    </a:cubicBezTo>
                    <a:cubicBezTo>
                      <a:pt x="49" y="54"/>
                      <a:pt x="29" y="28"/>
                      <a:pt x="11" y="4"/>
                    </a:cubicBezTo>
                    <a:cubicBezTo>
                      <a:pt x="7" y="0"/>
                      <a:pt x="0" y="2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29" name="Freeform 43"/>
              <p:cNvSpPr/>
              <p:nvPr/>
            </p:nvSpPr>
            <p:spPr bwMode="auto">
              <a:xfrm>
                <a:off x="4221163" y="4760913"/>
                <a:ext cx="82550" cy="20638"/>
              </a:xfrm>
              <a:custGeom>
                <a:avLst/>
                <a:gdLst>
                  <a:gd name="T0" fmla="*/ 2 w 79"/>
                  <a:gd name="T1" fmla="*/ 4 h 19"/>
                  <a:gd name="T2" fmla="*/ 74 w 79"/>
                  <a:gd name="T3" fmla="*/ 19 h 19"/>
                  <a:gd name="T4" fmla="*/ 76 w 79"/>
                  <a:gd name="T5" fmla="*/ 14 h 19"/>
                  <a:gd name="T6" fmla="*/ 3 w 79"/>
                  <a:gd name="T7" fmla="*/ 0 h 19"/>
                  <a:gd name="T8" fmla="*/ 2 w 79"/>
                  <a:gd name="T9" fmla="*/ 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19">
                    <a:moveTo>
                      <a:pt x="2" y="4"/>
                    </a:moveTo>
                    <a:cubicBezTo>
                      <a:pt x="26" y="11"/>
                      <a:pt x="50" y="14"/>
                      <a:pt x="74" y="19"/>
                    </a:cubicBezTo>
                    <a:cubicBezTo>
                      <a:pt x="77" y="19"/>
                      <a:pt x="79" y="15"/>
                      <a:pt x="76" y="14"/>
                    </a:cubicBezTo>
                    <a:cubicBezTo>
                      <a:pt x="52" y="8"/>
                      <a:pt x="27" y="7"/>
                      <a:pt x="3" y="0"/>
                    </a:cubicBezTo>
                    <a:cubicBezTo>
                      <a:pt x="1" y="0"/>
                      <a:pt x="0" y="3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30" name="Freeform 44"/>
              <p:cNvSpPr/>
              <p:nvPr/>
            </p:nvSpPr>
            <p:spPr bwMode="auto">
              <a:xfrm>
                <a:off x="4384676" y="4772026"/>
                <a:ext cx="106363" cy="17463"/>
              </a:xfrm>
              <a:custGeom>
                <a:avLst/>
                <a:gdLst>
                  <a:gd name="T0" fmla="*/ 5 w 102"/>
                  <a:gd name="T1" fmla="*/ 16 h 17"/>
                  <a:gd name="T2" fmla="*/ 98 w 102"/>
                  <a:gd name="T3" fmla="*/ 10 h 17"/>
                  <a:gd name="T4" fmla="*/ 98 w 102"/>
                  <a:gd name="T5" fmla="*/ 3 h 17"/>
                  <a:gd name="T6" fmla="*/ 3 w 102"/>
                  <a:gd name="T7" fmla="*/ 11 h 17"/>
                  <a:gd name="T8" fmla="*/ 5 w 102"/>
                  <a:gd name="T9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17">
                    <a:moveTo>
                      <a:pt x="5" y="16"/>
                    </a:moveTo>
                    <a:cubicBezTo>
                      <a:pt x="35" y="11"/>
                      <a:pt x="67" y="13"/>
                      <a:pt x="98" y="10"/>
                    </a:cubicBezTo>
                    <a:cubicBezTo>
                      <a:pt x="102" y="10"/>
                      <a:pt x="102" y="3"/>
                      <a:pt x="98" y="3"/>
                    </a:cubicBezTo>
                    <a:cubicBezTo>
                      <a:pt x="66" y="0"/>
                      <a:pt x="34" y="2"/>
                      <a:pt x="3" y="11"/>
                    </a:cubicBezTo>
                    <a:cubicBezTo>
                      <a:pt x="0" y="12"/>
                      <a:pt x="1" y="17"/>
                      <a:pt x="5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31" name="Freeform 45"/>
              <p:cNvSpPr/>
              <p:nvPr/>
            </p:nvSpPr>
            <p:spPr bwMode="auto">
              <a:xfrm>
                <a:off x="4584701" y="4762501"/>
                <a:ext cx="90488" cy="34925"/>
              </a:xfrm>
              <a:custGeom>
                <a:avLst/>
                <a:gdLst>
                  <a:gd name="T0" fmla="*/ 4 w 87"/>
                  <a:gd name="T1" fmla="*/ 20 h 33"/>
                  <a:gd name="T2" fmla="*/ 83 w 87"/>
                  <a:gd name="T3" fmla="*/ 12 h 33"/>
                  <a:gd name="T4" fmla="*/ 77 w 87"/>
                  <a:gd name="T5" fmla="*/ 2 h 33"/>
                  <a:gd name="T6" fmla="*/ 6 w 87"/>
                  <a:gd name="T7" fmla="*/ 10 h 33"/>
                  <a:gd name="T8" fmla="*/ 4 w 87"/>
                  <a:gd name="T9" fmla="*/ 2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33">
                    <a:moveTo>
                      <a:pt x="4" y="20"/>
                    </a:moveTo>
                    <a:cubicBezTo>
                      <a:pt x="29" y="33"/>
                      <a:pt x="61" y="33"/>
                      <a:pt x="83" y="12"/>
                    </a:cubicBezTo>
                    <a:cubicBezTo>
                      <a:pt x="87" y="9"/>
                      <a:pt x="83" y="0"/>
                      <a:pt x="77" y="2"/>
                    </a:cubicBezTo>
                    <a:cubicBezTo>
                      <a:pt x="55" y="11"/>
                      <a:pt x="30" y="13"/>
                      <a:pt x="6" y="10"/>
                    </a:cubicBezTo>
                    <a:cubicBezTo>
                      <a:pt x="1" y="10"/>
                      <a:pt x="0" y="17"/>
                      <a:pt x="4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32" name="Freeform 46"/>
              <p:cNvSpPr/>
              <p:nvPr/>
            </p:nvSpPr>
            <p:spPr bwMode="auto">
              <a:xfrm>
                <a:off x="4751388" y="4727576"/>
                <a:ext cx="88900" cy="25400"/>
              </a:xfrm>
              <a:custGeom>
                <a:avLst/>
                <a:gdLst>
                  <a:gd name="T0" fmla="*/ 5 w 86"/>
                  <a:gd name="T1" fmla="*/ 24 h 25"/>
                  <a:gd name="T2" fmla="*/ 79 w 86"/>
                  <a:gd name="T3" fmla="*/ 11 h 25"/>
                  <a:gd name="T4" fmla="*/ 76 w 86"/>
                  <a:gd name="T5" fmla="*/ 1 h 25"/>
                  <a:gd name="T6" fmla="*/ 41 w 86"/>
                  <a:gd name="T7" fmla="*/ 8 h 25"/>
                  <a:gd name="T8" fmla="*/ 5 w 86"/>
                  <a:gd name="T9" fmla="*/ 17 h 25"/>
                  <a:gd name="T10" fmla="*/ 5 w 86"/>
                  <a:gd name="T11" fmla="*/ 2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6" h="25">
                    <a:moveTo>
                      <a:pt x="5" y="24"/>
                    </a:moveTo>
                    <a:cubicBezTo>
                      <a:pt x="32" y="25"/>
                      <a:pt x="54" y="20"/>
                      <a:pt x="79" y="11"/>
                    </a:cubicBezTo>
                    <a:cubicBezTo>
                      <a:pt x="86" y="9"/>
                      <a:pt x="83" y="0"/>
                      <a:pt x="76" y="1"/>
                    </a:cubicBezTo>
                    <a:cubicBezTo>
                      <a:pt x="64" y="3"/>
                      <a:pt x="53" y="5"/>
                      <a:pt x="41" y="8"/>
                    </a:cubicBezTo>
                    <a:cubicBezTo>
                      <a:pt x="30" y="11"/>
                      <a:pt x="17" y="16"/>
                      <a:pt x="5" y="17"/>
                    </a:cubicBezTo>
                    <a:cubicBezTo>
                      <a:pt x="0" y="17"/>
                      <a:pt x="0" y="24"/>
                      <a:pt x="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33" name="Freeform 47"/>
              <p:cNvSpPr/>
              <p:nvPr/>
            </p:nvSpPr>
            <p:spPr bwMode="auto">
              <a:xfrm>
                <a:off x="4892676" y="4657726"/>
                <a:ext cx="92075" cy="52388"/>
              </a:xfrm>
              <a:custGeom>
                <a:avLst/>
                <a:gdLst>
                  <a:gd name="T0" fmla="*/ 9 w 89"/>
                  <a:gd name="T1" fmla="*/ 48 h 50"/>
                  <a:gd name="T2" fmla="*/ 43 w 89"/>
                  <a:gd name="T3" fmla="*/ 32 h 50"/>
                  <a:gd name="T4" fmla="*/ 81 w 89"/>
                  <a:gd name="T5" fmla="*/ 15 h 50"/>
                  <a:gd name="T6" fmla="*/ 77 w 89"/>
                  <a:gd name="T7" fmla="*/ 1 h 50"/>
                  <a:gd name="T8" fmla="*/ 38 w 89"/>
                  <a:gd name="T9" fmla="*/ 14 h 50"/>
                  <a:gd name="T10" fmla="*/ 4 w 89"/>
                  <a:gd name="T11" fmla="*/ 41 h 50"/>
                  <a:gd name="T12" fmla="*/ 9 w 89"/>
                  <a:gd name="T13" fmla="*/ 4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9" h="50">
                    <a:moveTo>
                      <a:pt x="9" y="48"/>
                    </a:moveTo>
                    <a:cubicBezTo>
                      <a:pt x="20" y="42"/>
                      <a:pt x="32" y="37"/>
                      <a:pt x="43" y="32"/>
                    </a:cubicBezTo>
                    <a:cubicBezTo>
                      <a:pt x="55" y="26"/>
                      <a:pt x="68" y="20"/>
                      <a:pt x="81" y="15"/>
                    </a:cubicBezTo>
                    <a:cubicBezTo>
                      <a:pt x="89" y="11"/>
                      <a:pt x="86" y="0"/>
                      <a:pt x="77" y="1"/>
                    </a:cubicBezTo>
                    <a:cubicBezTo>
                      <a:pt x="62" y="4"/>
                      <a:pt x="51" y="7"/>
                      <a:pt x="38" y="14"/>
                    </a:cubicBezTo>
                    <a:cubicBezTo>
                      <a:pt x="25" y="22"/>
                      <a:pt x="15" y="32"/>
                      <a:pt x="4" y="41"/>
                    </a:cubicBezTo>
                    <a:cubicBezTo>
                      <a:pt x="0" y="44"/>
                      <a:pt x="5" y="50"/>
                      <a:pt x="9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34" name="Freeform 48"/>
              <p:cNvSpPr/>
              <p:nvPr/>
            </p:nvSpPr>
            <p:spPr bwMode="auto">
              <a:xfrm>
                <a:off x="4024313" y="4714876"/>
                <a:ext cx="93663" cy="31750"/>
              </a:xfrm>
              <a:custGeom>
                <a:avLst/>
                <a:gdLst>
                  <a:gd name="T0" fmla="*/ 3 w 91"/>
                  <a:gd name="T1" fmla="*/ 6 h 31"/>
                  <a:gd name="T2" fmla="*/ 83 w 91"/>
                  <a:gd name="T3" fmla="*/ 30 h 31"/>
                  <a:gd name="T4" fmla="*/ 85 w 91"/>
                  <a:gd name="T5" fmla="*/ 21 h 31"/>
                  <a:gd name="T6" fmla="*/ 5 w 91"/>
                  <a:gd name="T7" fmla="*/ 1 h 31"/>
                  <a:gd name="T8" fmla="*/ 3 w 91"/>
                  <a:gd name="T9" fmla="*/ 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31">
                    <a:moveTo>
                      <a:pt x="3" y="6"/>
                    </a:moveTo>
                    <a:cubicBezTo>
                      <a:pt x="29" y="18"/>
                      <a:pt x="55" y="25"/>
                      <a:pt x="83" y="30"/>
                    </a:cubicBezTo>
                    <a:cubicBezTo>
                      <a:pt x="89" y="31"/>
                      <a:pt x="91" y="23"/>
                      <a:pt x="85" y="21"/>
                    </a:cubicBezTo>
                    <a:cubicBezTo>
                      <a:pt x="59" y="12"/>
                      <a:pt x="33" y="6"/>
                      <a:pt x="5" y="1"/>
                    </a:cubicBezTo>
                    <a:cubicBezTo>
                      <a:pt x="2" y="0"/>
                      <a:pt x="0" y="5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35" name="Freeform 49"/>
              <p:cNvSpPr/>
              <p:nvPr/>
            </p:nvSpPr>
            <p:spPr bwMode="auto">
              <a:xfrm>
                <a:off x="3851276" y="4625976"/>
                <a:ext cx="98425" cy="63500"/>
              </a:xfrm>
              <a:custGeom>
                <a:avLst/>
                <a:gdLst>
                  <a:gd name="T0" fmla="*/ 2 w 94"/>
                  <a:gd name="T1" fmla="*/ 4 h 61"/>
                  <a:gd name="T2" fmla="*/ 82 w 94"/>
                  <a:gd name="T3" fmla="*/ 60 h 61"/>
                  <a:gd name="T4" fmla="*/ 88 w 94"/>
                  <a:gd name="T5" fmla="*/ 49 h 61"/>
                  <a:gd name="T6" fmla="*/ 5 w 94"/>
                  <a:gd name="T7" fmla="*/ 1 h 61"/>
                  <a:gd name="T8" fmla="*/ 2 w 94"/>
                  <a:gd name="T9" fmla="*/ 4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61">
                    <a:moveTo>
                      <a:pt x="2" y="4"/>
                    </a:moveTo>
                    <a:cubicBezTo>
                      <a:pt x="26" y="27"/>
                      <a:pt x="50" y="51"/>
                      <a:pt x="82" y="60"/>
                    </a:cubicBezTo>
                    <a:cubicBezTo>
                      <a:pt x="88" y="61"/>
                      <a:pt x="94" y="53"/>
                      <a:pt x="88" y="49"/>
                    </a:cubicBezTo>
                    <a:cubicBezTo>
                      <a:pt x="64" y="28"/>
                      <a:pt x="35" y="13"/>
                      <a:pt x="5" y="1"/>
                    </a:cubicBezTo>
                    <a:cubicBezTo>
                      <a:pt x="3" y="0"/>
                      <a:pt x="0" y="2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36" name="Freeform 50"/>
              <p:cNvSpPr/>
              <p:nvPr/>
            </p:nvSpPr>
            <p:spPr bwMode="auto">
              <a:xfrm>
                <a:off x="3706813" y="4486276"/>
                <a:ext cx="82550" cy="73025"/>
              </a:xfrm>
              <a:custGeom>
                <a:avLst/>
                <a:gdLst>
                  <a:gd name="T0" fmla="*/ 2 w 79"/>
                  <a:gd name="T1" fmla="*/ 9 h 71"/>
                  <a:gd name="T2" fmla="*/ 68 w 79"/>
                  <a:gd name="T3" fmla="*/ 69 h 71"/>
                  <a:gd name="T4" fmla="*/ 75 w 79"/>
                  <a:gd name="T5" fmla="*/ 61 h 71"/>
                  <a:gd name="T6" fmla="*/ 9 w 79"/>
                  <a:gd name="T7" fmla="*/ 4 h 71"/>
                  <a:gd name="T8" fmla="*/ 2 w 79"/>
                  <a:gd name="T9" fmla="*/ 9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71">
                    <a:moveTo>
                      <a:pt x="2" y="9"/>
                    </a:moveTo>
                    <a:cubicBezTo>
                      <a:pt x="15" y="34"/>
                      <a:pt x="42" y="57"/>
                      <a:pt x="68" y="69"/>
                    </a:cubicBezTo>
                    <a:cubicBezTo>
                      <a:pt x="73" y="71"/>
                      <a:pt x="79" y="65"/>
                      <a:pt x="75" y="61"/>
                    </a:cubicBezTo>
                    <a:cubicBezTo>
                      <a:pt x="53" y="40"/>
                      <a:pt x="28" y="25"/>
                      <a:pt x="9" y="4"/>
                    </a:cubicBezTo>
                    <a:cubicBezTo>
                      <a:pt x="5" y="0"/>
                      <a:pt x="0" y="5"/>
                      <a:pt x="2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37" name="Freeform 51"/>
              <p:cNvSpPr/>
              <p:nvPr/>
            </p:nvSpPr>
            <p:spPr bwMode="auto">
              <a:xfrm>
                <a:off x="3595688" y="4313238"/>
                <a:ext cx="57150" cy="82550"/>
              </a:xfrm>
              <a:custGeom>
                <a:avLst/>
                <a:gdLst>
                  <a:gd name="T0" fmla="*/ 1 w 56"/>
                  <a:gd name="T1" fmla="*/ 6 h 79"/>
                  <a:gd name="T2" fmla="*/ 45 w 56"/>
                  <a:gd name="T3" fmla="*/ 75 h 79"/>
                  <a:gd name="T4" fmla="*/ 52 w 56"/>
                  <a:gd name="T5" fmla="*/ 68 h 79"/>
                  <a:gd name="T6" fmla="*/ 9 w 56"/>
                  <a:gd name="T7" fmla="*/ 4 h 79"/>
                  <a:gd name="T8" fmla="*/ 1 w 56"/>
                  <a:gd name="T9" fmla="*/ 6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79">
                    <a:moveTo>
                      <a:pt x="1" y="6"/>
                    </a:moveTo>
                    <a:cubicBezTo>
                      <a:pt x="5" y="35"/>
                      <a:pt x="24" y="56"/>
                      <a:pt x="45" y="75"/>
                    </a:cubicBezTo>
                    <a:cubicBezTo>
                      <a:pt x="50" y="79"/>
                      <a:pt x="56" y="73"/>
                      <a:pt x="52" y="68"/>
                    </a:cubicBezTo>
                    <a:cubicBezTo>
                      <a:pt x="35" y="48"/>
                      <a:pt x="22" y="26"/>
                      <a:pt x="9" y="4"/>
                    </a:cubicBezTo>
                    <a:cubicBezTo>
                      <a:pt x="7" y="0"/>
                      <a:pt x="0" y="2"/>
                      <a:pt x="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38" name="Freeform 52"/>
              <p:cNvSpPr/>
              <p:nvPr/>
            </p:nvSpPr>
            <p:spPr bwMode="auto">
              <a:xfrm>
                <a:off x="3533776" y="4113213"/>
                <a:ext cx="42863" cy="101600"/>
              </a:xfrm>
              <a:custGeom>
                <a:avLst/>
                <a:gdLst>
                  <a:gd name="T0" fmla="*/ 2 w 42"/>
                  <a:gd name="T1" fmla="*/ 5 h 99"/>
                  <a:gd name="T2" fmla="*/ 31 w 42"/>
                  <a:gd name="T3" fmla="*/ 94 h 99"/>
                  <a:gd name="T4" fmla="*/ 39 w 42"/>
                  <a:gd name="T5" fmla="*/ 89 h 99"/>
                  <a:gd name="T6" fmla="*/ 10 w 42"/>
                  <a:gd name="T7" fmla="*/ 5 h 99"/>
                  <a:gd name="T8" fmla="*/ 2 w 42"/>
                  <a:gd name="T9" fmla="*/ 5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99">
                    <a:moveTo>
                      <a:pt x="2" y="5"/>
                    </a:moveTo>
                    <a:cubicBezTo>
                      <a:pt x="0" y="37"/>
                      <a:pt x="13" y="68"/>
                      <a:pt x="31" y="94"/>
                    </a:cubicBezTo>
                    <a:cubicBezTo>
                      <a:pt x="35" y="99"/>
                      <a:pt x="42" y="94"/>
                      <a:pt x="39" y="89"/>
                    </a:cubicBezTo>
                    <a:cubicBezTo>
                      <a:pt x="24" y="64"/>
                      <a:pt x="14" y="34"/>
                      <a:pt x="10" y="5"/>
                    </a:cubicBezTo>
                    <a:cubicBezTo>
                      <a:pt x="9" y="0"/>
                      <a:pt x="3" y="0"/>
                      <a:pt x="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39" name="Freeform 53"/>
              <p:cNvSpPr/>
              <p:nvPr/>
            </p:nvSpPr>
            <p:spPr bwMode="auto">
              <a:xfrm>
                <a:off x="3517901" y="3932238"/>
                <a:ext cx="20638" cy="79375"/>
              </a:xfrm>
              <a:custGeom>
                <a:avLst/>
                <a:gdLst>
                  <a:gd name="T0" fmla="*/ 4 w 19"/>
                  <a:gd name="T1" fmla="*/ 4 h 76"/>
                  <a:gd name="T2" fmla="*/ 10 w 19"/>
                  <a:gd name="T3" fmla="*/ 71 h 76"/>
                  <a:gd name="T4" fmla="*/ 18 w 19"/>
                  <a:gd name="T5" fmla="*/ 68 h 76"/>
                  <a:gd name="T6" fmla="*/ 10 w 19"/>
                  <a:gd name="T7" fmla="*/ 4 h 76"/>
                  <a:gd name="T8" fmla="*/ 4 w 19"/>
                  <a:gd name="T9" fmla="*/ 4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76">
                    <a:moveTo>
                      <a:pt x="4" y="4"/>
                    </a:moveTo>
                    <a:cubicBezTo>
                      <a:pt x="2" y="27"/>
                      <a:pt x="0" y="50"/>
                      <a:pt x="10" y="71"/>
                    </a:cubicBezTo>
                    <a:cubicBezTo>
                      <a:pt x="13" y="76"/>
                      <a:pt x="19" y="72"/>
                      <a:pt x="18" y="68"/>
                    </a:cubicBezTo>
                    <a:cubicBezTo>
                      <a:pt x="15" y="47"/>
                      <a:pt x="12" y="25"/>
                      <a:pt x="10" y="4"/>
                    </a:cubicBezTo>
                    <a:cubicBezTo>
                      <a:pt x="10" y="0"/>
                      <a:pt x="4" y="0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40" name="Freeform 54"/>
              <p:cNvSpPr/>
              <p:nvPr/>
            </p:nvSpPr>
            <p:spPr bwMode="auto">
              <a:xfrm>
                <a:off x="3522663" y="3695701"/>
                <a:ext cx="47625" cy="131763"/>
              </a:xfrm>
              <a:custGeom>
                <a:avLst/>
                <a:gdLst>
                  <a:gd name="T0" fmla="*/ 4 w 46"/>
                  <a:gd name="T1" fmla="*/ 125 h 127"/>
                  <a:gd name="T2" fmla="*/ 43 w 46"/>
                  <a:gd name="T3" fmla="*/ 12 h 127"/>
                  <a:gd name="T4" fmla="*/ 33 w 46"/>
                  <a:gd name="T5" fmla="*/ 6 h 127"/>
                  <a:gd name="T6" fmla="*/ 0 w 46"/>
                  <a:gd name="T7" fmla="*/ 124 h 127"/>
                  <a:gd name="T8" fmla="*/ 4 w 46"/>
                  <a:gd name="T9" fmla="*/ 125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127">
                    <a:moveTo>
                      <a:pt x="4" y="125"/>
                    </a:moveTo>
                    <a:cubicBezTo>
                      <a:pt x="17" y="88"/>
                      <a:pt x="25" y="47"/>
                      <a:pt x="43" y="12"/>
                    </a:cubicBezTo>
                    <a:cubicBezTo>
                      <a:pt x="46" y="5"/>
                      <a:pt x="37" y="0"/>
                      <a:pt x="33" y="6"/>
                    </a:cubicBezTo>
                    <a:cubicBezTo>
                      <a:pt x="10" y="43"/>
                      <a:pt x="6" y="82"/>
                      <a:pt x="0" y="124"/>
                    </a:cubicBezTo>
                    <a:cubicBezTo>
                      <a:pt x="0" y="126"/>
                      <a:pt x="3" y="127"/>
                      <a:pt x="4" y="1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41" name="Freeform 55"/>
              <p:cNvSpPr/>
              <p:nvPr/>
            </p:nvSpPr>
            <p:spPr bwMode="auto">
              <a:xfrm>
                <a:off x="3586163" y="3575051"/>
                <a:ext cx="50800" cy="66675"/>
              </a:xfrm>
              <a:custGeom>
                <a:avLst/>
                <a:gdLst>
                  <a:gd name="T0" fmla="*/ 9 w 48"/>
                  <a:gd name="T1" fmla="*/ 61 h 64"/>
                  <a:gd name="T2" fmla="*/ 21 w 48"/>
                  <a:gd name="T3" fmla="*/ 53 h 64"/>
                  <a:gd name="T4" fmla="*/ 31 w 48"/>
                  <a:gd name="T5" fmla="*/ 40 h 64"/>
                  <a:gd name="T6" fmla="*/ 47 w 48"/>
                  <a:gd name="T7" fmla="*/ 9 h 64"/>
                  <a:gd name="T8" fmla="*/ 39 w 48"/>
                  <a:gd name="T9" fmla="*/ 3 h 64"/>
                  <a:gd name="T10" fmla="*/ 18 w 48"/>
                  <a:gd name="T11" fmla="*/ 29 h 64"/>
                  <a:gd name="T12" fmla="*/ 11 w 48"/>
                  <a:gd name="T13" fmla="*/ 41 h 64"/>
                  <a:gd name="T14" fmla="*/ 3 w 48"/>
                  <a:gd name="T15" fmla="*/ 57 h 64"/>
                  <a:gd name="T16" fmla="*/ 9 w 48"/>
                  <a:gd name="T17" fmla="*/ 61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64">
                    <a:moveTo>
                      <a:pt x="9" y="61"/>
                    </a:moveTo>
                    <a:cubicBezTo>
                      <a:pt x="13" y="58"/>
                      <a:pt x="17" y="56"/>
                      <a:pt x="21" y="53"/>
                    </a:cubicBezTo>
                    <a:cubicBezTo>
                      <a:pt x="25" y="49"/>
                      <a:pt x="28" y="45"/>
                      <a:pt x="31" y="40"/>
                    </a:cubicBezTo>
                    <a:cubicBezTo>
                      <a:pt x="39" y="31"/>
                      <a:pt x="44" y="21"/>
                      <a:pt x="47" y="9"/>
                    </a:cubicBezTo>
                    <a:cubicBezTo>
                      <a:pt x="48" y="5"/>
                      <a:pt x="43" y="0"/>
                      <a:pt x="39" y="3"/>
                    </a:cubicBezTo>
                    <a:cubicBezTo>
                      <a:pt x="30" y="11"/>
                      <a:pt x="24" y="19"/>
                      <a:pt x="18" y="29"/>
                    </a:cubicBezTo>
                    <a:cubicBezTo>
                      <a:pt x="15" y="33"/>
                      <a:pt x="13" y="37"/>
                      <a:pt x="11" y="41"/>
                    </a:cubicBezTo>
                    <a:cubicBezTo>
                      <a:pt x="8" y="46"/>
                      <a:pt x="6" y="52"/>
                      <a:pt x="3" y="57"/>
                    </a:cubicBezTo>
                    <a:cubicBezTo>
                      <a:pt x="0" y="60"/>
                      <a:pt x="5" y="64"/>
                      <a:pt x="9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42" name="Freeform 56"/>
              <p:cNvSpPr/>
              <p:nvPr/>
            </p:nvSpPr>
            <p:spPr bwMode="auto">
              <a:xfrm>
                <a:off x="3698876" y="3435351"/>
                <a:ext cx="66675" cy="74613"/>
              </a:xfrm>
              <a:custGeom>
                <a:avLst/>
                <a:gdLst>
                  <a:gd name="T0" fmla="*/ 11 w 64"/>
                  <a:gd name="T1" fmla="*/ 66 h 71"/>
                  <a:gd name="T2" fmla="*/ 60 w 64"/>
                  <a:gd name="T3" fmla="*/ 9 h 71"/>
                  <a:gd name="T4" fmla="*/ 56 w 64"/>
                  <a:gd name="T5" fmla="*/ 1 h 71"/>
                  <a:gd name="T6" fmla="*/ 2 w 64"/>
                  <a:gd name="T7" fmla="*/ 62 h 71"/>
                  <a:gd name="T8" fmla="*/ 11 w 64"/>
                  <a:gd name="T9" fmla="*/ 66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71">
                    <a:moveTo>
                      <a:pt x="11" y="66"/>
                    </a:moveTo>
                    <a:cubicBezTo>
                      <a:pt x="22" y="42"/>
                      <a:pt x="41" y="26"/>
                      <a:pt x="60" y="9"/>
                    </a:cubicBezTo>
                    <a:cubicBezTo>
                      <a:pt x="64" y="6"/>
                      <a:pt x="60" y="0"/>
                      <a:pt x="56" y="1"/>
                    </a:cubicBezTo>
                    <a:cubicBezTo>
                      <a:pt x="26" y="8"/>
                      <a:pt x="8" y="34"/>
                      <a:pt x="2" y="62"/>
                    </a:cubicBezTo>
                    <a:cubicBezTo>
                      <a:pt x="0" y="67"/>
                      <a:pt x="8" y="71"/>
                      <a:pt x="11" y="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43" name="Freeform 57"/>
              <p:cNvSpPr/>
              <p:nvPr/>
            </p:nvSpPr>
            <p:spPr bwMode="auto">
              <a:xfrm>
                <a:off x="3798888" y="3357563"/>
                <a:ext cx="57150" cy="34925"/>
              </a:xfrm>
              <a:custGeom>
                <a:avLst/>
                <a:gdLst>
                  <a:gd name="T0" fmla="*/ 5 w 56"/>
                  <a:gd name="T1" fmla="*/ 33 h 34"/>
                  <a:gd name="T2" fmla="*/ 16 w 56"/>
                  <a:gd name="T3" fmla="*/ 32 h 34"/>
                  <a:gd name="T4" fmla="*/ 29 w 56"/>
                  <a:gd name="T5" fmla="*/ 28 h 34"/>
                  <a:gd name="T6" fmla="*/ 51 w 56"/>
                  <a:gd name="T7" fmla="*/ 13 h 34"/>
                  <a:gd name="T8" fmla="*/ 46 w 56"/>
                  <a:gd name="T9" fmla="*/ 2 h 34"/>
                  <a:gd name="T10" fmla="*/ 22 w 56"/>
                  <a:gd name="T11" fmla="*/ 11 h 34"/>
                  <a:gd name="T12" fmla="*/ 10 w 56"/>
                  <a:gd name="T13" fmla="*/ 19 h 34"/>
                  <a:gd name="T14" fmla="*/ 3 w 56"/>
                  <a:gd name="T15" fmla="*/ 27 h 34"/>
                  <a:gd name="T16" fmla="*/ 5 w 56"/>
                  <a:gd name="T17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34">
                    <a:moveTo>
                      <a:pt x="5" y="33"/>
                    </a:moveTo>
                    <a:cubicBezTo>
                      <a:pt x="9" y="32"/>
                      <a:pt x="12" y="33"/>
                      <a:pt x="16" y="32"/>
                    </a:cubicBezTo>
                    <a:cubicBezTo>
                      <a:pt x="20" y="31"/>
                      <a:pt x="24" y="29"/>
                      <a:pt x="29" y="28"/>
                    </a:cubicBezTo>
                    <a:cubicBezTo>
                      <a:pt x="38" y="24"/>
                      <a:pt x="43" y="19"/>
                      <a:pt x="51" y="13"/>
                    </a:cubicBezTo>
                    <a:cubicBezTo>
                      <a:pt x="56" y="10"/>
                      <a:pt x="53" y="0"/>
                      <a:pt x="46" y="2"/>
                    </a:cubicBezTo>
                    <a:cubicBezTo>
                      <a:pt x="37" y="5"/>
                      <a:pt x="30" y="7"/>
                      <a:pt x="22" y="11"/>
                    </a:cubicBezTo>
                    <a:cubicBezTo>
                      <a:pt x="18" y="14"/>
                      <a:pt x="14" y="16"/>
                      <a:pt x="10" y="19"/>
                    </a:cubicBezTo>
                    <a:cubicBezTo>
                      <a:pt x="7" y="21"/>
                      <a:pt x="5" y="25"/>
                      <a:pt x="3" y="27"/>
                    </a:cubicBezTo>
                    <a:cubicBezTo>
                      <a:pt x="0" y="29"/>
                      <a:pt x="1" y="34"/>
                      <a:pt x="5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44" name="Freeform 58"/>
              <p:cNvSpPr/>
              <p:nvPr/>
            </p:nvSpPr>
            <p:spPr bwMode="auto">
              <a:xfrm>
                <a:off x="3725863" y="3227388"/>
                <a:ext cx="76200" cy="69850"/>
              </a:xfrm>
              <a:custGeom>
                <a:avLst/>
                <a:gdLst>
                  <a:gd name="T0" fmla="*/ 69 w 74"/>
                  <a:gd name="T1" fmla="*/ 58 h 68"/>
                  <a:gd name="T2" fmla="*/ 42 w 74"/>
                  <a:gd name="T3" fmla="*/ 36 h 68"/>
                  <a:gd name="T4" fmla="*/ 14 w 74"/>
                  <a:gd name="T5" fmla="*/ 6 h 68"/>
                  <a:gd name="T6" fmla="*/ 3 w 74"/>
                  <a:gd name="T7" fmla="*/ 15 h 68"/>
                  <a:gd name="T8" fmla="*/ 66 w 74"/>
                  <a:gd name="T9" fmla="*/ 66 h 68"/>
                  <a:gd name="T10" fmla="*/ 69 w 74"/>
                  <a:gd name="T11" fmla="*/ 5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4" h="68">
                    <a:moveTo>
                      <a:pt x="69" y="58"/>
                    </a:moveTo>
                    <a:cubicBezTo>
                      <a:pt x="59" y="53"/>
                      <a:pt x="50" y="44"/>
                      <a:pt x="42" y="36"/>
                    </a:cubicBezTo>
                    <a:cubicBezTo>
                      <a:pt x="32" y="26"/>
                      <a:pt x="23" y="16"/>
                      <a:pt x="14" y="6"/>
                    </a:cubicBezTo>
                    <a:cubicBezTo>
                      <a:pt x="9" y="0"/>
                      <a:pt x="0" y="8"/>
                      <a:pt x="3" y="15"/>
                    </a:cubicBezTo>
                    <a:cubicBezTo>
                      <a:pt x="17" y="41"/>
                      <a:pt x="38" y="58"/>
                      <a:pt x="66" y="66"/>
                    </a:cubicBezTo>
                    <a:cubicBezTo>
                      <a:pt x="71" y="68"/>
                      <a:pt x="74" y="60"/>
                      <a:pt x="69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45" name="Freeform 59"/>
              <p:cNvSpPr/>
              <p:nvPr/>
            </p:nvSpPr>
            <p:spPr bwMode="auto">
              <a:xfrm>
                <a:off x="3622676" y="3065463"/>
                <a:ext cx="60325" cy="96838"/>
              </a:xfrm>
              <a:custGeom>
                <a:avLst/>
                <a:gdLst>
                  <a:gd name="T0" fmla="*/ 54 w 58"/>
                  <a:gd name="T1" fmla="*/ 85 h 94"/>
                  <a:gd name="T2" fmla="*/ 12 w 58"/>
                  <a:gd name="T3" fmla="*/ 6 h 94"/>
                  <a:gd name="T4" fmla="*/ 2 w 58"/>
                  <a:gd name="T5" fmla="*/ 9 h 94"/>
                  <a:gd name="T6" fmla="*/ 47 w 58"/>
                  <a:gd name="T7" fmla="*/ 91 h 94"/>
                  <a:gd name="T8" fmla="*/ 54 w 58"/>
                  <a:gd name="T9" fmla="*/ 85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94">
                    <a:moveTo>
                      <a:pt x="54" y="85"/>
                    </a:moveTo>
                    <a:cubicBezTo>
                      <a:pt x="37" y="61"/>
                      <a:pt x="23" y="35"/>
                      <a:pt x="12" y="6"/>
                    </a:cubicBezTo>
                    <a:cubicBezTo>
                      <a:pt x="10" y="0"/>
                      <a:pt x="0" y="2"/>
                      <a:pt x="2" y="9"/>
                    </a:cubicBezTo>
                    <a:cubicBezTo>
                      <a:pt x="7" y="41"/>
                      <a:pt x="22" y="71"/>
                      <a:pt x="47" y="91"/>
                    </a:cubicBezTo>
                    <a:cubicBezTo>
                      <a:pt x="51" y="94"/>
                      <a:pt x="58" y="90"/>
                      <a:pt x="54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46" name="Freeform 60"/>
              <p:cNvSpPr/>
              <p:nvPr/>
            </p:nvSpPr>
            <p:spPr bwMode="auto">
              <a:xfrm>
                <a:off x="3565526" y="2909888"/>
                <a:ext cx="22225" cy="68263"/>
              </a:xfrm>
              <a:custGeom>
                <a:avLst/>
                <a:gdLst>
                  <a:gd name="T0" fmla="*/ 22 w 22"/>
                  <a:gd name="T1" fmla="*/ 62 h 66"/>
                  <a:gd name="T2" fmla="*/ 9 w 22"/>
                  <a:gd name="T3" fmla="*/ 4 h 66"/>
                  <a:gd name="T4" fmla="*/ 1 w 22"/>
                  <a:gd name="T5" fmla="*/ 6 h 66"/>
                  <a:gd name="T6" fmla="*/ 18 w 22"/>
                  <a:gd name="T7" fmla="*/ 64 h 66"/>
                  <a:gd name="T8" fmla="*/ 22 w 22"/>
                  <a:gd name="T9" fmla="*/ 6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66">
                    <a:moveTo>
                      <a:pt x="22" y="62"/>
                    </a:moveTo>
                    <a:cubicBezTo>
                      <a:pt x="17" y="43"/>
                      <a:pt x="16" y="23"/>
                      <a:pt x="9" y="4"/>
                    </a:cubicBezTo>
                    <a:cubicBezTo>
                      <a:pt x="7" y="0"/>
                      <a:pt x="0" y="1"/>
                      <a:pt x="1" y="6"/>
                    </a:cubicBezTo>
                    <a:cubicBezTo>
                      <a:pt x="6" y="25"/>
                      <a:pt x="6" y="47"/>
                      <a:pt x="18" y="64"/>
                    </a:cubicBezTo>
                    <a:cubicBezTo>
                      <a:pt x="19" y="66"/>
                      <a:pt x="22" y="65"/>
                      <a:pt x="22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47" name="Freeform 61"/>
              <p:cNvSpPr/>
              <p:nvPr/>
            </p:nvSpPr>
            <p:spPr bwMode="auto">
              <a:xfrm>
                <a:off x="3538538" y="2741613"/>
                <a:ext cx="28575" cy="100013"/>
              </a:xfrm>
              <a:custGeom>
                <a:avLst/>
                <a:gdLst>
                  <a:gd name="T0" fmla="*/ 22 w 27"/>
                  <a:gd name="T1" fmla="*/ 89 h 96"/>
                  <a:gd name="T2" fmla="*/ 15 w 27"/>
                  <a:gd name="T3" fmla="*/ 8 h 96"/>
                  <a:gd name="T4" fmla="*/ 2 w 27"/>
                  <a:gd name="T5" fmla="*/ 8 h 96"/>
                  <a:gd name="T6" fmla="*/ 9 w 27"/>
                  <a:gd name="T7" fmla="*/ 89 h 96"/>
                  <a:gd name="T8" fmla="*/ 22 w 27"/>
                  <a:gd name="T9" fmla="*/ 89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96">
                    <a:moveTo>
                      <a:pt x="22" y="89"/>
                    </a:moveTo>
                    <a:cubicBezTo>
                      <a:pt x="27" y="62"/>
                      <a:pt x="18" y="35"/>
                      <a:pt x="15" y="8"/>
                    </a:cubicBezTo>
                    <a:cubicBezTo>
                      <a:pt x="14" y="0"/>
                      <a:pt x="3" y="0"/>
                      <a:pt x="2" y="8"/>
                    </a:cubicBezTo>
                    <a:cubicBezTo>
                      <a:pt x="0" y="35"/>
                      <a:pt x="4" y="62"/>
                      <a:pt x="9" y="89"/>
                    </a:cubicBezTo>
                    <a:cubicBezTo>
                      <a:pt x="10" y="96"/>
                      <a:pt x="21" y="96"/>
                      <a:pt x="22" y="8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48" name="Freeform 62"/>
              <p:cNvSpPr/>
              <p:nvPr/>
            </p:nvSpPr>
            <p:spPr bwMode="auto">
              <a:xfrm>
                <a:off x="3546476" y="2592388"/>
                <a:ext cx="22225" cy="73025"/>
              </a:xfrm>
              <a:custGeom>
                <a:avLst/>
                <a:gdLst>
                  <a:gd name="T0" fmla="*/ 13 w 22"/>
                  <a:gd name="T1" fmla="*/ 66 h 70"/>
                  <a:gd name="T2" fmla="*/ 21 w 22"/>
                  <a:gd name="T3" fmla="*/ 8 h 70"/>
                  <a:gd name="T4" fmla="*/ 11 w 22"/>
                  <a:gd name="T5" fmla="*/ 6 h 70"/>
                  <a:gd name="T6" fmla="*/ 5 w 22"/>
                  <a:gd name="T7" fmla="*/ 66 h 70"/>
                  <a:gd name="T8" fmla="*/ 13 w 22"/>
                  <a:gd name="T9" fmla="*/ 66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70">
                    <a:moveTo>
                      <a:pt x="13" y="66"/>
                    </a:moveTo>
                    <a:cubicBezTo>
                      <a:pt x="17" y="47"/>
                      <a:pt x="16" y="27"/>
                      <a:pt x="21" y="8"/>
                    </a:cubicBezTo>
                    <a:cubicBezTo>
                      <a:pt x="22" y="2"/>
                      <a:pt x="13" y="0"/>
                      <a:pt x="11" y="6"/>
                    </a:cubicBezTo>
                    <a:cubicBezTo>
                      <a:pt x="4" y="26"/>
                      <a:pt x="0" y="45"/>
                      <a:pt x="5" y="66"/>
                    </a:cubicBezTo>
                    <a:cubicBezTo>
                      <a:pt x="6" y="70"/>
                      <a:pt x="12" y="70"/>
                      <a:pt x="13" y="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49" name="Freeform 63"/>
              <p:cNvSpPr/>
              <p:nvPr/>
            </p:nvSpPr>
            <p:spPr bwMode="auto">
              <a:xfrm>
                <a:off x="3595688" y="2397126"/>
                <a:ext cx="49213" cy="103188"/>
              </a:xfrm>
              <a:custGeom>
                <a:avLst/>
                <a:gdLst>
                  <a:gd name="T0" fmla="*/ 7 w 47"/>
                  <a:gd name="T1" fmla="*/ 96 h 99"/>
                  <a:gd name="T2" fmla="*/ 45 w 47"/>
                  <a:gd name="T3" fmla="*/ 8 h 99"/>
                  <a:gd name="T4" fmla="*/ 36 w 47"/>
                  <a:gd name="T5" fmla="*/ 5 h 99"/>
                  <a:gd name="T6" fmla="*/ 0 w 47"/>
                  <a:gd name="T7" fmla="*/ 94 h 99"/>
                  <a:gd name="T8" fmla="*/ 7 w 47"/>
                  <a:gd name="T9" fmla="*/ 96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99">
                    <a:moveTo>
                      <a:pt x="7" y="96"/>
                    </a:moveTo>
                    <a:cubicBezTo>
                      <a:pt x="20" y="67"/>
                      <a:pt x="33" y="38"/>
                      <a:pt x="45" y="8"/>
                    </a:cubicBezTo>
                    <a:cubicBezTo>
                      <a:pt x="47" y="3"/>
                      <a:pt x="39" y="0"/>
                      <a:pt x="36" y="5"/>
                    </a:cubicBezTo>
                    <a:cubicBezTo>
                      <a:pt x="19" y="33"/>
                      <a:pt x="4" y="61"/>
                      <a:pt x="0" y="94"/>
                    </a:cubicBezTo>
                    <a:cubicBezTo>
                      <a:pt x="0" y="97"/>
                      <a:pt x="6" y="99"/>
                      <a:pt x="7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50" name="Freeform 64"/>
              <p:cNvSpPr/>
              <p:nvPr/>
            </p:nvSpPr>
            <p:spPr bwMode="auto">
              <a:xfrm>
                <a:off x="3670301" y="2254251"/>
                <a:ext cx="57150" cy="80963"/>
              </a:xfrm>
              <a:custGeom>
                <a:avLst/>
                <a:gdLst>
                  <a:gd name="T0" fmla="*/ 8 w 55"/>
                  <a:gd name="T1" fmla="*/ 74 h 78"/>
                  <a:gd name="T2" fmla="*/ 27 w 55"/>
                  <a:gd name="T3" fmla="*/ 44 h 78"/>
                  <a:gd name="T4" fmla="*/ 52 w 55"/>
                  <a:gd name="T5" fmla="*/ 10 h 78"/>
                  <a:gd name="T6" fmla="*/ 45 w 55"/>
                  <a:gd name="T7" fmla="*/ 3 h 78"/>
                  <a:gd name="T8" fmla="*/ 16 w 55"/>
                  <a:gd name="T9" fmla="*/ 33 h 78"/>
                  <a:gd name="T10" fmla="*/ 1 w 55"/>
                  <a:gd name="T11" fmla="*/ 72 h 78"/>
                  <a:gd name="T12" fmla="*/ 8 w 55"/>
                  <a:gd name="T13" fmla="*/ 7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" h="78">
                    <a:moveTo>
                      <a:pt x="8" y="74"/>
                    </a:moveTo>
                    <a:cubicBezTo>
                      <a:pt x="12" y="63"/>
                      <a:pt x="21" y="53"/>
                      <a:pt x="27" y="44"/>
                    </a:cubicBezTo>
                    <a:cubicBezTo>
                      <a:pt x="35" y="32"/>
                      <a:pt x="45" y="22"/>
                      <a:pt x="52" y="10"/>
                    </a:cubicBezTo>
                    <a:cubicBezTo>
                      <a:pt x="55" y="6"/>
                      <a:pt x="50" y="0"/>
                      <a:pt x="45" y="3"/>
                    </a:cubicBezTo>
                    <a:cubicBezTo>
                      <a:pt x="34" y="11"/>
                      <a:pt x="25" y="21"/>
                      <a:pt x="16" y="33"/>
                    </a:cubicBezTo>
                    <a:cubicBezTo>
                      <a:pt x="7" y="45"/>
                      <a:pt x="5" y="57"/>
                      <a:pt x="1" y="72"/>
                    </a:cubicBezTo>
                    <a:cubicBezTo>
                      <a:pt x="0" y="76"/>
                      <a:pt x="6" y="78"/>
                      <a:pt x="8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51" name="Freeform 65"/>
              <p:cNvSpPr/>
              <p:nvPr/>
            </p:nvSpPr>
            <p:spPr bwMode="auto">
              <a:xfrm>
                <a:off x="3754438" y="2087563"/>
                <a:ext cx="73025" cy="87313"/>
              </a:xfrm>
              <a:custGeom>
                <a:avLst/>
                <a:gdLst>
                  <a:gd name="T0" fmla="*/ 6 w 71"/>
                  <a:gd name="T1" fmla="*/ 84 h 85"/>
                  <a:gd name="T2" fmla="*/ 66 w 71"/>
                  <a:gd name="T3" fmla="*/ 14 h 85"/>
                  <a:gd name="T4" fmla="*/ 58 w 71"/>
                  <a:gd name="T5" fmla="*/ 5 h 85"/>
                  <a:gd name="T6" fmla="*/ 1 w 71"/>
                  <a:gd name="T7" fmla="*/ 81 h 85"/>
                  <a:gd name="T8" fmla="*/ 6 w 71"/>
                  <a:gd name="T9" fmla="*/ 84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85">
                    <a:moveTo>
                      <a:pt x="6" y="84"/>
                    </a:moveTo>
                    <a:cubicBezTo>
                      <a:pt x="31" y="64"/>
                      <a:pt x="46" y="37"/>
                      <a:pt x="66" y="14"/>
                    </a:cubicBezTo>
                    <a:cubicBezTo>
                      <a:pt x="71" y="8"/>
                      <a:pt x="64" y="0"/>
                      <a:pt x="58" y="5"/>
                    </a:cubicBezTo>
                    <a:cubicBezTo>
                      <a:pt x="33" y="26"/>
                      <a:pt x="11" y="49"/>
                      <a:pt x="1" y="81"/>
                    </a:cubicBezTo>
                    <a:cubicBezTo>
                      <a:pt x="0" y="84"/>
                      <a:pt x="4" y="85"/>
                      <a:pt x="6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52" name="Freeform 66"/>
              <p:cNvSpPr/>
              <p:nvPr/>
            </p:nvSpPr>
            <p:spPr bwMode="auto">
              <a:xfrm>
                <a:off x="3865563" y="1936751"/>
                <a:ext cx="80963" cy="104775"/>
              </a:xfrm>
              <a:custGeom>
                <a:avLst/>
                <a:gdLst>
                  <a:gd name="T0" fmla="*/ 8 w 79"/>
                  <a:gd name="T1" fmla="*/ 98 h 101"/>
                  <a:gd name="T2" fmla="*/ 74 w 79"/>
                  <a:gd name="T3" fmla="*/ 12 h 101"/>
                  <a:gd name="T4" fmla="*/ 67 w 79"/>
                  <a:gd name="T5" fmla="*/ 5 h 101"/>
                  <a:gd name="T6" fmla="*/ 31 w 79"/>
                  <a:gd name="T7" fmla="*/ 43 h 101"/>
                  <a:gd name="T8" fmla="*/ 2 w 79"/>
                  <a:gd name="T9" fmla="*/ 94 h 101"/>
                  <a:gd name="T10" fmla="*/ 8 w 79"/>
                  <a:gd name="T11" fmla="*/ 98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101">
                    <a:moveTo>
                      <a:pt x="8" y="98"/>
                    </a:moveTo>
                    <a:cubicBezTo>
                      <a:pt x="34" y="72"/>
                      <a:pt x="51" y="41"/>
                      <a:pt x="74" y="12"/>
                    </a:cubicBezTo>
                    <a:cubicBezTo>
                      <a:pt x="79" y="7"/>
                      <a:pt x="72" y="0"/>
                      <a:pt x="67" y="5"/>
                    </a:cubicBezTo>
                    <a:cubicBezTo>
                      <a:pt x="53" y="17"/>
                      <a:pt x="41" y="28"/>
                      <a:pt x="31" y="43"/>
                    </a:cubicBezTo>
                    <a:cubicBezTo>
                      <a:pt x="20" y="59"/>
                      <a:pt x="12" y="76"/>
                      <a:pt x="2" y="94"/>
                    </a:cubicBezTo>
                    <a:cubicBezTo>
                      <a:pt x="0" y="97"/>
                      <a:pt x="5" y="101"/>
                      <a:pt x="8" y="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53" name="Freeform 67"/>
              <p:cNvSpPr/>
              <p:nvPr/>
            </p:nvSpPr>
            <p:spPr bwMode="auto">
              <a:xfrm>
                <a:off x="3984626" y="1827213"/>
                <a:ext cx="87313" cy="65088"/>
              </a:xfrm>
              <a:custGeom>
                <a:avLst/>
                <a:gdLst>
                  <a:gd name="T0" fmla="*/ 8 w 85"/>
                  <a:gd name="T1" fmla="*/ 61 h 63"/>
                  <a:gd name="T2" fmla="*/ 23 w 85"/>
                  <a:gd name="T3" fmla="*/ 57 h 63"/>
                  <a:gd name="T4" fmla="*/ 40 w 85"/>
                  <a:gd name="T5" fmla="*/ 47 h 63"/>
                  <a:gd name="T6" fmla="*/ 76 w 85"/>
                  <a:gd name="T7" fmla="*/ 21 h 63"/>
                  <a:gd name="T8" fmla="*/ 67 w 85"/>
                  <a:gd name="T9" fmla="*/ 6 h 63"/>
                  <a:gd name="T10" fmla="*/ 34 w 85"/>
                  <a:gd name="T11" fmla="*/ 26 h 63"/>
                  <a:gd name="T12" fmla="*/ 18 w 85"/>
                  <a:gd name="T13" fmla="*/ 38 h 63"/>
                  <a:gd name="T14" fmla="*/ 3 w 85"/>
                  <a:gd name="T15" fmla="*/ 53 h 63"/>
                  <a:gd name="T16" fmla="*/ 8 w 85"/>
                  <a:gd name="T17" fmla="*/ 6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5" h="63">
                    <a:moveTo>
                      <a:pt x="8" y="61"/>
                    </a:moveTo>
                    <a:cubicBezTo>
                      <a:pt x="13" y="59"/>
                      <a:pt x="18" y="59"/>
                      <a:pt x="23" y="57"/>
                    </a:cubicBezTo>
                    <a:cubicBezTo>
                      <a:pt x="29" y="54"/>
                      <a:pt x="35" y="50"/>
                      <a:pt x="40" y="47"/>
                    </a:cubicBezTo>
                    <a:cubicBezTo>
                      <a:pt x="53" y="39"/>
                      <a:pt x="64" y="30"/>
                      <a:pt x="76" y="21"/>
                    </a:cubicBezTo>
                    <a:cubicBezTo>
                      <a:pt x="85" y="14"/>
                      <a:pt x="77" y="0"/>
                      <a:pt x="67" y="6"/>
                    </a:cubicBezTo>
                    <a:cubicBezTo>
                      <a:pt x="56" y="12"/>
                      <a:pt x="44" y="18"/>
                      <a:pt x="34" y="26"/>
                    </a:cubicBezTo>
                    <a:cubicBezTo>
                      <a:pt x="28" y="30"/>
                      <a:pt x="23" y="34"/>
                      <a:pt x="18" y="38"/>
                    </a:cubicBezTo>
                    <a:cubicBezTo>
                      <a:pt x="11" y="42"/>
                      <a:pt x="8" y="48"/>
                      <a:pt x="3" y="53"/>
                    </a:cubicBezTo>
                    <a:cubicBezTo>
                      <a:pt x="0" y="57"/>
                      <a:pt x="3" y="63"/>
                      <a:pt x="8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54" name="Freeform 68"/>
              <p:cNvSpPr/>
              <p:nvPr/>
            </p:nvSpPr>
            <p:spPr bwMode="auto">
              <a:xfrm>
                <a:off x="4127501" y="1725613"/>
                <a:ext cx="109538" cy="76200"/>
              </a:xfrm>
              <a:custGeom>
                <a:avLst/>
                <a:gdLst>
                  <a:gd name="T0" fmla="*/ 9 w 105"/>
                  <a:gd name="T1" fmla="*/ 71 h 74"/>
                  <a:gd name="T2" fmla="*/ 96 w 105"/>
                  <a:gd name="T3" fmla="*/ 16 h 74"/>
                  <a:gd name="T4" fmla="*/ 89 w 105"/>
                  <a:gd name="T5" fmla="*/ 4 h 74"/>
                  <a:gd name="T6" fmla="*/ 2 w 105"/>
                  <a:gd name="T7" fmla="*/ 66 h 74"/>
                  <a:gd name="T8" fmla="*/ 9 w 105"/>
                  <a:gd name="T9" fmla="*/ 7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74">
                    <a:moveTo>
                      <a:pt x="9" y="71"/>
                    </a:moveTo>
                    <a:cubicBezTo>
                      <a:pt x="33" y="47"/>
                      <a:pt x="67" y="33"/>
                      <a:pt x="96" y="16"/>
                    </a:cubicBezTo>
                    <a:cubicBezTo>
                      <a:pt x="105" y="12"/>
                      <a:pt x="97" y="0"/>
                      <a:pt x="89" y="4"/>
                    </a:cubicBezTo>
                    <a:cubicBezTo>
                      <a:pt x="55" y="19"/>
                      <a:pt x="22" y="32"/>
                      <a:pt x="2" y="66"/>
                    </a:cubicBezTo>
                    <a:cubicBezTo>
                      <a:pt x="0" y="70"/>
                      <a:pt x="5" y="74"/>
                      <a:pt x="9" y="7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55" name="Freeform 69"/>
              <p:cNvSpPr/>
              <p:nvPr/>
            </p:nvSpPr>
            <p:spPr bwMode="auto">
              <a:xfrm>
                <a:off x="4300538" y="1655763"/>
                <a:ext cx="87313" cy="47625"/>
              </a:xfrm>
              <a:custGeom>
                <a:avLst/>
                <a:gdLst>
                  <a:gd name="T0" fmla="*/ 7 w 84"/>
                  <a:gd name="T1" fmla="*/ 46 h 47"/>
                  <a:gd name="T2" fmla="*/ 80 w 84"/>
                  <a:gd name="T3" fmla="*/ 9 h 47"/>
                  <a:gd name="T4" fmla="*/ 77 w 84"/>
                  <a:gd name="T5" fmla="*/ 3 h 47"/>
                  <a:gd name="T6" fmla="*/ 5 w 84"/>
                  <a:gd name="T7" fmla="*/ 38 h 47"/>
                  <a:gd name="T8" fmla="*/ 7 w 84"/>
                  <a:gd name="T9" fmla="*/ 4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47">
                    <a:moveTo>
                      <a:pt x="7" y="46"/>
                    </a:moveTo>
                    <a:cubicBezTo>
                      <a:pt x="36" y="41"/>
                      <a:pt x="58" y="26"/>
                      <a:pt x="80" y="9"/>
                    </a:cubicBezTo>
                    <a:cubicBezTo>
                      <a:pt x="84" y="6"/>
                      <a:pt x="81" y="0"/>
                      <a:pt x="77" y="3"/>
                    </a:cubicBezTo>
                    <a:cubicBezTo>
                      <a:pt x="54" y="16"/>
                      <a:pt x="30" y="29"/>
                      <a:pt x="5" y="38"/>
                    </a:cubicBezTo>
                    <a:cubicBezTo>
                      <a:pt x="0" y="40"/>
                      <a:pt x="2" y="47"/>
                      <a:pt x="7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56" name="Freeform 70"/>
              <p:cNvSpPr/>
              <p:nvPr/>
            </p:nvSpPr>
            <p:spPr bwMode="auto">
              <a:xfrm>
                <a:off x="4451351" y="1609726"/>
                <a:ext cx="103188" cy="31750"/>
              </a:xfrm>
              <a:custGeom>
                <a:avLst/>
                <a:gdLst>
                  <a:gd name="T0" fmla="*/ 4 w 100"/>
                  <a:gd name="T1" fmla="*/ 25 h 31"/>
                  <a:gd name="T2" fmla="*/ 95 w 100"/>
                  <a:gd name="T3" fmla="*/ 11 h 31"/>
                  <a:gd name="T4" fmla="*/ 92 w 100"/>
                  <a:gd name="T5" fmla="*/ 1 h 31"/>
                  <a:gd name="T6" fmla="*/ 4 w 100"/>
                  <a:gd name="T7" fmla="*/ 17 h 31"/>
                  <a:gd name="T8" fmla="*/ 4 w 100"/>
                  <a:gd name="T9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31">
                    <a:moveTo>
                      <a:pt x="4" y="25"/>
                    </a:moveTo>
                    <a:cubicBezTo>
                      <a:pt x="34" y="31"/>
                      <a:pt x="67" y="23"/>
                      <a:pt x="95" y="11"/>
                    </a:cubicBezTo>
                    <a:cubicBezTo>
                      <a:pt x="100" y="9"/>
                      <a:pt x="97" y="0"/>
                      <a:pt x="92" y="1"/>
                    </a:cubicBezTo>
                    <a:cubicBezTo>
                      <a:pt x="63" y="3"/>
                      <a:pt x="32" y="9"/>
                      <a:pt x="4" y="17"/>
                    </a:cubicBezTo>
                    <a:cubicBezTo>
                      <a:pt x="0" y="18"/>
                      <a:pt x="0" y="24"/>
                      <a:pt x="4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57" name="Freeform 71"/>
              <p:cNvSpPr/>
              <p:nvPr/>
            </p:nvSpPr>
            <p:spPr bwMode="auto">
              <a:xfrm>
                <a:off x="4638676" y="1628776"/>
                <a:ext cx="109538" cy="19050"/>
              </a:xfrm>
              <a:custGeom>
                <a:avLst/>
                <a:gdLst>
                  <a:gd name="T0" fmla="*/ 4 w 105"/>
                  <a:gd name="T1" fmla="*/ 13 h 18"/>
                  <a:gd name="T2" fmla="*/ 99 w 105"/>
                  <a:gd name="T3" fmla="*/ 14 h 18"/>
                  <a:gd name="T4" fmla="*/ 99 w 105"/>
                  <a:gd name="T5" fmla="*/ 4 h 18"/>
                  <a:gd name="T6" fmla="*/ 4 w 105"/>
                  <a:gd name="T7" fmla="*/ 5 h 18"/>
                  <a:gd name="T8" fmla="*/ 4 w 105"/>
                  <a:gd name="T9" fmla="*/ 1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18">
                    <a:moveTo>
                      <a:pt x="4" y="13"/>
                    </a:moveTo>
                    <a:cubicBezTo>
                      <a:pt x="35" y="18"/>
                      <a:pt x="67" y="17"/>
                      <a:pt x="99" y="14"/>
                    </a:cubicBezTo>
                    <a:cubicBezTo>
                      <a:pt x="105" y="13"/>
                      <a:pt x="105" y="5"/>
                      <a:pt x="99" y="4"/>
                    </a:cubicBezTo>
                    <a:cubicBezTo>
                      <a:pt x="67" y="1"/>
                      <a:pt x="35" y="0"/>
                      <a:pt x="4" y="5"/>
                    </a:cubicBezTo>
                    <a:cubicBezTo>
                      <a:pt x="0" y="6"/>
                      <a:pt x="0" y="12"/>
                      <a:pt x="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58" name="Freeform 72"/>
              <p:cNvSpPr/>
              <p:nvPr/>
            </p:nvSpPr>
            <p:spPr bwMode="auto">
              <a:xfrm>
                <a:off x="4851401" y="1643063"/>
                <a:ext cx="68263" cy="30163"/>
              </a:xfrm>
              <a:custGeom>
                <a:avLst/>
                <a:gdLst>
                  <a:gd name="T0" fmla="*/ 2 w 65"/>
                  <a:gd name="T1" fmla="*/ 4 h 28"/>
                  <a:gd name="T2" fmla="*/ 59 w 65"/>
                  <a:gd name="T3" fmla="*/ 27 h 28"/>
                  <a:gd name="T4" fmla="*/ 62 w 65"/>
                  <a:gd name="T5" fmla="*/ 21 h 28"/>
                  <a:gd name="T6" fmla="*/ 3 w 65"/>
                  <a:gd name="T7" fmla="*/ 1 h 28"/>
                  <a:gd name="T8" fmla="*/ 2 w 65"/>
                  <a:gd name="T9" fmla="*/ 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28">
                    <a:moveTo>
                      <a:pt x="2" y="4"/>
                    </a:moveTo>
                    <a:cubicBezTo>
                      <a:pt x="19" y="15"/>
                      <a:pt x="40" y="22"/>
                      <a:pt x="59" y="27"/>
                    </a:cubicBezTo>
                    <a:cubicBezTo>
                      <a:pt x="63" y="28"/>
                      <a:pt x="65" y="23"/>
                      <a:pt x="62" y="21"/>
                    </a:cubicBezTo>
                    <a:cubicBezTo>
                      <a:pt x="43" y="13"/>
                      <a:pt x="23" y="7"/>
                      <a:pt x="3" y="1"/>
                    </a:cubicBezTo>
                    <a:cubicBezTo>
                      <a:pt x="1" y="0"/>
                      <a:pt x="0" y="3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59" name="Freeform 73"/>
              <p:cNvSpPr/>
              <p:nvPr/>
            </p:nvSpPr>
            <p:spPr bwMode="auto">
              <a:xfrm>
                <a:off x="5008563" y="1714501"/>
                <a:ext cx="71438" cy="33338"/>
              </a:xfrm>
              <a:custGeom>
                <a:avLst/>
                <a:gdLst>
                  <a:gd name="T0" fmla="*/ 3 w 68"/>
                  <a:gd name="T1" fmla="*/ 10 h 33"/>
                  <a:gd name="T2" fmla="*/ 59 w 68"/>
                  <a:gd name="T3" fmla="*/ 32 h 33"/>
                  <a:gd name="T4" fmla="*/ 64 w 68"/>
                  <a:gd name="T5" fmla="*/ 26 h 33"/>
                  <a:gd name="T6" fmla="*/ 3 w 68"/>
                  <a:gd name="T7" fmla="*/ 4 h 33"/>
                  <a:gd name="T8" fmla="*/ 3 w 68"/>
                  <a:gd name="T9" fmla="*/ 1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33">
                    <a:moveTo>
                      <a:pt x="3" y="10"/>
                    </a:moveTo>
                    <a:cubicBezTo>
                      <a:pt x="23" y="14"/>
                      <a:pt x="40" y="23"/>
                      <a:pt x="59" y="32"/>
                    </a:cubicBezTo>
                    <a:cubicBezTo>
                      <a:pt x="63" y="33"/>
                      <a:pt x="68" y="29"/>
                      <a:pt x="64" y="26"/>
                    </a:cubicBezTo>
                    <a:cubicBezTo>
                      <a:pt x="46" y="10"/>
                      <a:pt x="26" y="0"/>
                      <a:pt x="3" y="4"/>
                    </a:cubicBezTo>
                    <a:cubicBezTo>
                      <a:pt x="0" y="4"/>
                      <a:pt x="0" y="9"/>
                      <a:pt x="3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60" name="Freeform 74"/>
              <p:cNvSpPr/>
              <p:nvPr/>
            </p:nvSpPr>
            <p:spPr bwMode="auto">
              <a:xfrm>
                <a:off x="5149851" y="1784351"/>
                <a:ext cx="85725" cy="47625"/>
              </a:xfrm>
              <a:custGeom>
                <a:avLst/>
                <a:gdLst>
                  <a:gd name="T0" fmla="*/ 3 w 83"/>
                  <a:gd name="T1" fmla="*/ 6 h 46"/>
                  <a:gd name="T2" fmla="*/ 75 w 83"/>
                  <a:gd name="T3" fmla="*/ 43 h 46"/>
                  <a:gd name="T4" fmla="*/ 79 w 83"/>
                  <a:gd name="T5" fmla="*/ 37 h 46"/>
                  <a:gd name="T6" fmla="*/ 6 w 83"/>
                  <a:gd name="T7" fmla="*/ 1 h 46"/>
                  <a:gd name="T8" fmla="*/ 3 w 83"/>
                  <a:gd name="T9" fmla="*/ 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46">
                    <a:moveTo>
                      <a:pt x="3" y="6"/>
                    </a:moveTo>
                    <a:cubicBezTo>
                      <a:pt x="28" y="18"/>
                      <a:pt x="52" y="30"/>
                      <a:pt x="75" y="43"/>
                    </a:cubicBezTo>
                    <a:cubicBezTo>
                      <a:pt x="80" y="46"/>
                      <a:pt x="83" y="39"/>
                      <a:pt x="79" y="37"/>
                    </a:cubicBezTo>
                    <a:cubicBezTo>
                      <a:pt x="57" y="20"/>
                      <a:pt x="33" y="7"/>
                      <a:pt x="6" y="1"/>
                    </a:cubicBezTo>
                    <a:cubicBezTo>
                      <a:pt x="2" y="0"/>
                      <a:pt x="0" y="5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61" name="Freeform 75"/>
              <p:cNvSpPr/>
              <p:nvPr/>
            </p:nvSpPr>
            <p:spPr bwMode="auto">
              <a:xfrm>
                <a:off x="5305426" y="1847851"/>
                <a:ext cx="66675" cy="61913"/>
              </a:xfrm>
              <a:custGeom>
                <a:avLst/>
                <a:gdLst>
                  <a:gd name="T0" fmla="*/ 5 w 65"/>
                  <a:gd name="T1" fmla="*/ 12 h 59"/>
                  <a:gd name="T2" fmla="*/ 55 w 65"/>
                  <a:gd name="T3" fmla="*/ 55 h 59"/>
                  <a:gd name="T4" fmla="*/ 62 w 65"/>
                  <a:gd name="T5" fmla="*/ 49 h 59"/>
                  <a:gd name="T6" fmla="*/ 42 w 65"/>
                  <a:gd name="T7" fmla="*/ 23 h 59"/>
                  <a:gd name="T8" fmla="*/ 10 w 65"/>
                  <a:gd name="T9" fmla="*/ 4 h 59"/>
                  <a:gd name="T10" fmla="*/ 5 w 65"/>
                  <a:gd name="T11" fmla="*/ 12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" h="59">
                    <a:moveTo>
                      <a:pt x="5" y="12"/>
                    </a:moveTo>
                    <a:cubicBezTo>
                      <a:pt x="23" y="25"/>
                      <a:pt x="42" y="37"/>
                      <a:pt x="55" y="55"/>
                    </a:cubicBezTo>
                    <a:cubicBezTo>
                      <a:pt x="58" y="59"/>
                      <a:pt x="65" y="53"/>
                      <a:pt x="62" y="49"/>
                    </a:cubicBezTo>
                    <a:cubicBezTo>
                      <a:pt x="57" y="39"/>
                      <a:pt x="50" y="31"/>
                      <a:pt x="42" y="23"/>
                    </a:cubicBezTo>
                    <a:cubicBezTo>
                      <a:pt x="33" y="15"/>
                      <a:pt x="21" y="9"/>
                      <a:pt x="10" y="4"/>
                    </a:cubicBezTo>
                    <a:cubicBezTo>
                      <a:pt x="5" y="0"/>
                      <a:pt x="0" y="8"/>
                      <a:pt x="5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62" name="Freeform 76"/>
              <p:cNvSpPr/>
              <p:nvPr/>
            </p:nvSpPr>
            <p:spPr bwMode="auto">
              <a:xfrm>
                <a:off x="5380038" y="1765301"/>
                <a:ext cx="30163" cy="87313"/>
              </a:xfrm>
              <a:custGeom>
                <a:avLst/>
                <a:gdLst>
                  <a:gd name="T0" fmla="*/ 10 w 28"/>
                  <a:gd name="T1" fmla="*/ 81 h 84"/>
                  <a:gd name="T2" fmla="*/ 27 w 28"/>
                  <a:gd name="T3" fmla="*/ 10 h 84"/>
                  <a:gd name="T4" fmla="*/ 17 w 28"/>
                  <a:gd name="T5" fmla="*/ 6 h 84"/>
                  <a:gd name="T6" fmla="*/ 4 w 28"/>
                  <a:gd name="T7" fmla="*/ 81 h 84"/>
                  <a:gd name="T8" fmla="*/ 10 w 28"/>
                  <a:gd name="T9" fmla="*/ 81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84">
                    <a:moveTo>
                      <a:pt x="10" y="81"/>
                    </a:moveTo>
                    <a:cubicBezTo>
                      <a:pt x="15" y="57"/>
                      <a:pt x="22" y="34"/>
                      <a:pt x="27" y="10"/>
                    </a:cubicBezTo>
                    <a:cubicBezTo>
                      <a:pt x="28" y="4"/>
                      <a:pt x="20" y="0"/>
                      <a:pt x="17" y="6"/>
                    </a:cubicBezTo>
                    <a:cubicBezTo>
                      <a:pt x="6" y="29"/>
                      <a:pt x="0" y="55"/>
                      <a:pt x="4" y="81"/>
                    </a:cubicBezTo>
                    <a:cubicBezTo>
                      <a:pt x="5" y="84"/>
                      <a:pt x="10" y="84"/>
                      <a:pt x="10" y="8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63" name="Freeform 77"/>
              <p:cNvSpPr/>
              <p:nvPr/>
            </p:nvSpPr>
            <p:spPr bwMode="auto">
              <a:xfrm>
                <a:off x="5451476" y="1625601"/>
                <a:ext cx="39688" cy="63500"/>
              </a:xfrm>
              <a:custGeom>
                <a:avLst/>
                <a:gdLst>
                  <a:gd name="T0" fmla="*/ 7 w 39"/>
                  <a:gd name="T1" fmla="*/ 58 h 62"/>
                  <a:gd name="T2" fmla="*/ 38 w 39"/>
                  <a:gd name="T3" fmla="*/ 7 h 62"/>
                  <a:gd name="T4" fmla="*/ 29 w 39"/>
                  <a:gd name="T5" fmla="*/ 3 h 62"/>
                  <a:gd name="T6" fmla="*/ 13 w 39"/>
                  <a:gd name="T7" fmla="*/ 25 h 62"/>
                  <a:gd name="T8" fmla="*/ 1 w 39"/>
                  <a:gd name="T9" fmla="*/ 56 h 62"/>
                  <a:gd name="T10" fmla="*/ 7 w 39"/>
                  <a:gd name="T11" fmla="*/ 58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" h="62">
                    <a:moveTo>
                      <a:pt x="7" y="58"/>
                    </a:moveTo>
                    <a:cubicBezTo>
                      <a:pt x="16" y="40"/>
                      <a:pt x="30" y="26"/>
                      <a:pt x="38" y="7"/>
                    </a:cubicBezTo>
                    <a:cubicBezTo>
                      <a:pt x="39" y="2"/>
                      <a:pt x="32" y="0"/>
                      <a:pt x="29" y="3"/>
                    </a:cubicBezTo>
                    <a:cubicBezTo>
                      <a:pt x="24" y="11"/>
                      <a:pt x="18" y="18"/>
                      <a:pt x="13" y="25"/>
                    </a:cubicBezTo>
                    <a:cubicBezTo>
                      <a:pt x="7" y="34"/>
                      <a:pt x="4" y="45"/>
                      <a:pt x="1" y="56"/>
                    </a:cubicBezTo>
                    <a:cubicBezTo>
                      <a:pt x="0" y="59"/>
                      <a:pt x="5" y="62"/>
                      <a:pt x="7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64" name="Freeform 78"/>
              <p:cNvSpPr/>
              <p:nvPr/>
            </p:nvSpPr>
            <p:spPr bwMode="auto">
              <a:xfrm>
                <a:off x="5540376" y="1449388"/>
                <a:ext cx="88900" cy="112713"/>
              </a:xfrm>
              <a:custGeom>
                <a:avLst/>
                <a:gdLst>
                  <a:gd name="T0" fmla="*/ 8 w 86"/>
                  <a:gd name="T1" fmla="*/ 105 h 108"/>
                  <a:gd name="T2" fmla="*/ 81 w 86"/>
                  <a:gd name="T3" fmla="*/ 12 h 108"/>
                  <a:gd name="T4" fmla="*/ 75 w 86"/>
                  <a:gd name="T5" fmla="*/ 4 h 108"/>
                  <a:gd name="T6" fmla="*/ 1 w 86"/>
                  <a:gd name="T7" fmla="*/ 101 h 108"/>
                  <a:gd name="T8" fmla="*/ 8 w 86"/>
                  <a:gd name="T9" fmla="*/ 105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108">
                    <a:moveTo>
                      <a:pt x="8" y="105"/>
                    </a:moveTo>
                    <a:cubicBezTo>
                      <a:pt x="34" y="75"/>
                      <a:pt x="53" y="41"/>
                      <a:pt x="81" y="12"/>
                    </a:cubicBezTo>
                    <a:cubicBezTo>
                      <a:pt x="86" y="8"/>
                      <a:pt x="80" y="0"/>
                      <a:pt x="75" y="4"/>
                    </a:cubicBezTo>
                    <a:cubicBezTo>
                      <a:pt x="39" y="25"/>
                      <a:pt x="16" y="63"/>
                      <a:pt x="1" y="101"/>
                    </a:cubicBezTo>
                    <a:cubicBezTo>
                      <a:pt x="0" y="105"/>
                      <a:pt x="5" y="108"/>
                      <a:pt x="8" y="1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65" name="Freeform 79"/>
              <p:cNvSpPr/>
              <p:nvPr/>
            </p:nvSpPr>
            <p:spPr bwMode="auto">
              <a:xfrm>
                <a:off x="5675313" y="1382713"/>
                <a:ext cx="88900" cy="57150"/>
              </a:xfrm>
              <a:custGeom>
                <a:avLst/>
                <a:gdLst>
                  <a:gd name="T0" fmla="*/ 7 w 86"/>
                  <a:gd name="T1" fmla="*/ 53 h 55"/>
                  <a:gd name="T2" fmla="*/ 79 w 86"/>
                  <a:gd name="T3" fmla="*/ 13 h 55"/>
                  <a:gd name="T4" fmla="*/ 76 w 86"/>
                  <a:gd name="T5" fmla="*/ 2 h 55"/>
                  <a:gd name="T6" fmla="*/ 3 w 86"/>
                  <a:gd name="T7" fmla="*/ 48 h 55"/>
                  <a:gd name="T8" fmla="*/ 7 w 86"/>
                  <a:gd name="T9" fmla="*/ 53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55">
                    <a:moveTo>
                      <a:pt x="7" y="53"/>
                    </a:moveTo>
                    <a:cubicBezTo>
                      <a:pt x="32" y="43"/>
                      <a:pt x="53" y="22"/>
                      <a:pt x="79" y="13"/>
                    </a:cubicBezTo>
                    <a:cubicBezTo>
                      <a:pt x="86" y="10"/>
                      <a:pt x="83" y="0"/>
                      <a:pt x="76" y="2"/>
                    </a:cubicBezTo>
                    <a:cubicBezTo>
                      <a:pt x="46" y="8"/>
                      <a:pt x="24" y="27"/>
                      <a:pt x="3" y="48"/>
                    </a:cubicBezTo>
                    <a:cubicBezTo>
                      <a:pt x="0" y="51"/>
                      <a:pt x="4" y="55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66" name="Freeform 80"/>
              <p:cNvSpPr/>
              <p:nvPr/>
            </p:nvSpPr>
            <p:spPr bwMode="auto">
              <a:xfrm>
                <a:off x="5895976" y="1304926"/>
                <a:ext cx="57150" cy="28575"/>
              </a:xfrm>
              <a:custGeom>
                <a:avLst/>
                <a:gdLst>
                  <a:gd name="T0" fmla="*/ 4 w 56"/>
                  <a:gd name="T1" fmla="*/ 26 h 27"/>
                  <a:gd name="T2" fmla="*/ 55 w 56"/>
                  <a:gd name="T3" fmla="*/ 4 h 27"/>
                  <a:gd name="T4" fmla="*/ 53 w 56"/>
                  <a:gd name="T5" fmla="*/ 2 h 27"/>
                  <a:gd name="T6" fmla="*/ 2 w 56"/>
                  <a:gd name="T7" fmla="*/ 23 h 27"/>
                  <a:gd name="T8" fmla="*/ 4 w 56"/>
                  <a:gd name="T9" fmla="*/ 26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27">
                    <a:moveTo>
                      <a:pt x="4" y="26"/>
                    </a:moveTo>
                    <a:cubicBezTo>
                      <a:pt x="21" y="18"/>
                      <a:pt x="41" y="18"/>
                      <a:pt x="55" y="4"/>
                    </a:cubicBezTo>
                    <a:cubicBezTo>
                      <a:pt x="56" y="2"/>
                      <a:pt x="54" y="0"/>
                      <a:pt x="53" y="2"/>
                    </a:cubicBezTo>
                    <a:cubicBezTo>
                      <a:pt x="38" y="14"/>
                      <a:pt x="19" y="15"/>
                      <a:pt x="2" y="23"/>
                    </a:cubicBezTo>
                    <a:cubicBezTo>
                      <a:pt x="0" y="24"/>
                      <a:pt x="2" y="27"/>
                      <a:pt x="4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67" name="Freeform 81"/>
              <p:cNvSpPr/>
              <p:nvPr/>
            </p:nvSpPr>
            <p:spPr bwMode="auto">
              <a:xfrm>
                <a:off x="6059488" y="1247776"/>
                <a:ext cx="125413" cy="41275"/>
              </a:xfrm>
              <a:custGeom>
                <a:avLst/>
                <a:gdLst>
                  <a:gd name="T0" fmla="*/ 6 w 121"/>
                  <a:gd name="T1" fmla="*/ 38 h 40"/>
                  <a:gd name="T2" fmla="*/ 115 w 121"/>
                  <a:gd name="T3" fmla="*/ 13 h 40"/>
                  <a:gd name="T4" fmla="*/ 113 w 121"/>
                  <a:gd name="T5" fmla="*/ 0 h 40"/>
                  <a:gd name="T6" fmla="*/ 3 w 121"/>
                  <a:gd name="T7" fmla="*/ 34 h 40"/>
                  <a:gd name="T8" fmla="*/ 6 w 121"/>
                  <a:gd name="T9" fmla="*/ 3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" h="40">
                    <a:moveTo>
                      <a:pt x="6" y="38"/>
                    </a:moveTo>
                    <a:cubicBezTo>
                      <a:pt x="40" y="23"/>
                      <a:pt x="79" y="25"/>
                      <a:pt x="115" y="13"/>
                    </a:cubicBezTo>
                    <a:cubicBezTo>
                      <a:pt x="121" y="11"/>
                      <a:pt x="121" y="0"/>
                      <a:pt x="113" y="0"/>
                    </a:cubicBezTo>
                    <a:cubicBezTo>
                      <a:pt x="72" y="3"/>
                      <a:pt x="37" y="11"/>
                      <a:pt x="3" y="34"/>
                    </a:cubicBezTo>
                    <a:cubicBezTo>
                      <a:pt x="0" y="36"/>
                      <a:pt x="3" y="40"/>
                      <a:pt x="6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68" name="Freeform 82"/>
              <p:cNvSpPr/>
              <p:nvPr/>
            </p:nvSpPr>
            <p:spPr bwMode="auto">
              <a:xfrm>
                <a:off x="6319838" y="1225551"/>
                <a:ext cx="120650" cy="30163"/>
              </a:xfrm>
              <a:custGeom>
                <a:avLst/>
                <a:gdLst>
                  <a:gd name="T0" fmla="*/ 8 w 116"/>
                  <a:gd name="T1" fmla="*/ 25 h 28"/>
                  <a:gd name="T2" fmla="*/ 108 w 116"/>
                  <a:gd name="T3" fmla="*/ 27 h 28"/>
                  <a:gd name="T4" fmla="*/ 110 w 116"/>
                  <a:gd name="T5" fmla="*/ 15 h 28"/>
                  <a:gd name="T6" fmla="*/ 4 w 116"/>
                  <a:gd name="T7" fmla="*/ 17 h 28"/>
                  <a:gd name="T8" fmla="*/ 8 w 116"/>
                  <a:gd name="T9" fmla="*/ 2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6" h="28">
                    <a:moveTo>
                      <a:pt x="8" y="25"/>
                    </a:moveTo>
                    <a:cubicBezTo>
                      <a:pt x="41" y="16"/>
                      <a:pt x="74" y="23"/>
                      <a:pt x="108" y="27"/>
                    </a:cubicBezTo>
                    <a:cubicBezTo>
                      <a:pt x="115" y="28"/>
                      <a:pt x="116" y="17"/>
                      <a:pt x="110" y="15"/>
                    </a:cubicBezTo>
                    <a:cubicBezTo>
                      <a:pt x="72" y="4"/>
                      <a:pt x="40" y="0"/>
                      <a:pt x="4" y="17"/>
                    </a:cubicBezTo>
                    <a:cubicBezTo>
                      <a:pt x="0" y="19"/>
                      <a:pt x="3" y="26"/>
                      <a:pt x="8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69" name="Freeform 83"/>
              <p:cNvSpPr/>
              <p:nvPr/>
            </p:nvSpPr>
            <p:spPr bwMode="auto">
              <a:xfrm>
                <a:off x="6584951" y="1241426"/>
                <a:ext cx="109538" cy="19050"/>
              </a:xfrm>
              <a:custGeom>
                <a:avLst/>
                <a:gdLst>
                  <a:gd name="T0" fmla="*/ 5 w 106"/>
                  <a:gd name="T1" fmla="*/ 9 h 18"/>
                  <a:gd name="T2" fmla="*/ 98 w 106"/>
                  <a:gd name="T3" fmla="*/ 17 h 18"/>
                  <a:gd name="T4" fmla="*/ 100 w 106"/>
                  <a:gd name="T5" fmla="*/ 9 h 18"/>
                  <a:gd name="T6" fmla="*/ 5 w 106"/>
                  <a:gd name="T7" fmla="*/ 2 h 18"/>
                  <a:gd name="T8" fmla="*/ 5 w 106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18">
                    <a:moveTo>
                      <a:pt x="5" y="9"/>
                    </a:moveTo>
                    <a:cubicBezTo>
                      <a:pt x="35" y="11"/>
                      <a:pt x="68" y="12"/>
                      <a:pt x="98" y="17"/>
                    </a:cubicBezTo>
                    <a:cubicBezTo>
                      <a:pt x="103" y="18"/>
                      <a:pt x="106" y="10"/>
                      <a:pt x="100" y="9"/>
                    </a:cubicBezTo>
                    <a:cubicBezTo>
                      <a:pt x="68" y="0"/>
                      <a:pt x="38" y="1"/>
                      <a:pt x="5" y="2"/>
                    </a:cubicBezTo>
                    <a:cubicBezTo>
                      <a:pt x="0" y="2"/>
                      <a:pt x="0" y="9"/>
                      <a:pt x="5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70" name="Freeform 84"/>
              <p:cNvSpPr/>
              <p:nvPr/>
            </p:nvSpPr>
            <p:spPr bwMode="auto">
              <a:xfrm>
                <a:off x="6799263" y="1285876"/>
                <a:ext cx="117475" cy="47625"/>
              </a:xfrm>
              <a:custGeom>
                <a:avLst/>
                <a:gdLst>
                  <a:gd name="T0" fmla="*/ 5 w 112"/>
                  <a:gd name="T1" fmla="*/ 11 h 45"/>
                  <a:gd name="T2" fmla="*/ 100 w 112"/>
                  <a:gd name="T3" fmla="*/ 42 h 45"/>
                  <a:gd name="T4" fmla="*/ 105 w 112"/>
                  <a:gd name="T5" fmla="*/ 29 h 45"/>
                  <a:gd name="T6" fmla="*/ 8 w 112"/>
                  <a:gd name="T7" fmla="*/ 1 h 45"/>
                  <a:gd name="T8" fmla="*/ 5 w 112"/>
                  <a:gd name="T9" fmla="*/ 1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2" h="45">
                    <a:moveTo>
                      <a:pt x="5" y="11"/>
                    </a:moveTo>
                    <a:cubicBezTo>
                      <a:pt x="35" y="25"/>
                      <a:pt x="69" y="29"/>
                      <a:pt x="100" y="42"/>
                    </a:cubicBezTo>
                    <a:cubicBezTo>
                      <a:pt x="107" y="45"/>
                      <a:pt x="112" y="33"/>
                      <a:pt x="105" y="29"/>
                    </a:cubicBezTo>
                    <a:cubicBezTo>
                      <a:pt x="76" y="13"/>
                      <a:pt x="41" y="2"/>
                      <a:pt x="8" y="1"/>
                    </a:cubicBezTo>
                    <a:cubicBezTo>
                      <a:pt x="2" y="0"/>
                      <a:pt x="0" y="9"/>
                      <a:pt x="5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71" name="Freeform 85"/>
              <p:cNvSpPr/>
              <p:nvPr/>
            </p:nvSpPr>
            <p:spPr bwMode="auto">
              <a:xfrm>
                <a:off x="6962776" y="1343026"/>
                <a:ext cx="122238" cy="44450"/>
              </a:xfrm>
              <a:custGeom>
                <a:avLst/>
                <a:gdLst>
                  <a:gd name="T0" fmla="*/ 3 w 117"/>
                  <a:gd name="T1" fmla="*/ 4 h 43"/>
                  <a:gd name="T2" fmla="*/ 109 w 117"/>
                  <a:gd name="T3" fmla="*/ 41 h 43"/>
                  <a:gd name="T4" fmla="*/ 113 w 117"/>
                  <a:gd name="T5" fmla="*/ 35 h 43"/>
                  <a:gd name="T6" fmla="*/ 3 w 117"/>
                  <a:gd name="T7" fmla="*/ 0 h 43"/>
                  <a:gd name="T8" fmla="*/ 3 w 117"/>
                  <a:gd name="T9" fmla="*/ 4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" h="43">
                    <a:moveTo>
                      <a:pt x="3" y="4"/>
                    </a:moveTo>
                    <a:cubicBezTo>
                      <a:pt x="41" y="6"/>
                      <a:pt x="76" y="23"/>
                      <a:pt x="109" y="41"/>
                    </a:cubicBezTo>
                    <a:cubicBezTo>
                      <a:pt x="113" y="43"/>
                      <a:pt x="117" y="37"/>
                      <a:pt x="113" y="35"/>
                    </a:cubicBezTo>
                    <a:cubicBezTo>
                      <a:pt x="79" y="13"/>
                      <a:pt x="43" y="0"/>
                      <a:pt x="3" y="0"/>
                    </a:cubicBezTo>
                    <a:cubicBezTo>
                      <a:pt x="0" y="0"/>
                      <a:pt x="0" y="4"/>
                      <a:pt x="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72" name="Freeform 86"/>
              <p:cNvSpPr/>
              <p:nvPr/>
            </p:nvSpPr>
            <p:spPr bwMode="auto">
              <a:xfrm>
                <a:off x="7148513" y="1409701"/>
                <a:ext cx="104775" cy="49213"/>
              </a:xfrm>
              <a:custGeom>
                <a:avLst/>
                <a:gdLst>
                  <a:gd name="T0" fmla="*/ 3 w 101"/>
                  <a:gd name="T1" fmla="*/ 6 h 47"/>
                  <a:gd name="T2" fmla="*/ 90 w 101"/>
                  <a:gd name="T3" fmla="*/ 45 h 47"/>
                  <a:gd name="T4" fmla="*/ 96 w 101"/>
                  <a:gd name="T5" fmla="*/ 35 h 47"/>
                  <a:gd name="T6" fmla="*/ 4 w 101"/>
                  <a:gd name="T7" fmla="*/ 0 h 47"/>
                  <a:gd name="T8" fmla="*/ 3 w 101"/>
                  <a:gd name="T9" fmla="*/ 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1" h="47">
                    <a:moveTo>
                      <a:pt x="3" y="6"/>
                    </a:moveTo>
                    <a:cubicBezTo>
                      <a:pt x="31" y="18"/>
                      <a:pt x="59" y="37"/>
                      <a:pt x="90" y="45"/>
                    </a:cubicBezTo>
                    <a:cubicBezTo>
                      <a:pt x="95" y="47"/>
                      <a:pt x="101" y="39"/>
                      <a:pt x="96" y="35"/>
                    </a:cubicBezTo>
                    <a:cubicBezTo>
                      <a:pt x="70" y="15"/>
                      <a:pt x="36" y="3"/>
                      <a:pt x="4" y="0"/>
                    </a:cubicBezTo>
                    <a:cubicBezTo>
                      <a:pt x="1" y="0"/>
                      <a:pt x="0" y="4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73" name="Freeform 87"/>
              <p:cNvSpPr/>
              <p:nvPr/>
            </p:nvSpPr>
            <p:spPr bwMode="auto">
              <a:xfrm>
                <a:off x="7273926" y="1504951"/>
                <a:ext cx="114300" cy="74613"/>
              </a:xfrm>
              <a:custGeom>
                <a:avLst/>
                <a:gdLst>
                  <a:gd name="T0" fmla="*/ 6 w 110"/>
                  <a:gd name="T1" fmla="*/ 10 h 71"/>
                  <a:gd name="T2" fmla="*/ 55 w 110"/>
                  <a:gd name="T3" fmla="*/ 40 h 71"/>
                  <a:gd name="T4" fmla="*/ 99 w 110"/>
                  <a:gd name="T5" fmla="*/ 67 h 71"/>
                  <a:gd name="T6" fmla="*/ 104 w 110"/>
                  <a:gd name="T7" fmla="*/ 58 h 71"/>
                  <a:gd name="T8" fmla="*/ 9 w 110"/>
                  <a:gd name="T9" fmla="*/ 0 h 71"/>
                  <a:gd name="T10" fmla="*/ 6 w 110"/>
                  <a:gd name="T11" fmla="*/ 1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0" h="71">
                    <a:moveTo>
                      <a:pt x="6" y="10"/>
                    </a:moveTo>
                    <a:cubicBezTo>
                      <a:pt x="24" y="16"/>
                      <a:pt x="41" y="28"/>
                      <a:pt x="55" y="40"/>
                    </a:cubicBezTo>
                    <a:cubicBezTo>
                      <a:pt x="69" y="51"/>
                      <a:pt x="83" y="59"/>
                      <a:pt x="99" y="67"/>
                    </a:cubicBezTo>
                    <a:cubicBezTo>
                      <a:pt x="105" y="71"/>
                      <a:pt x="110" y="62"/>
                      <a:pt x="104" y="58"/>
                    </a:cubicBezTo>
                    <a:cubicBezTo>
                      <a:pt x="73" y="35"/>
                      <a:pt x="49" y="6"/>
                      <a:pt x="9" y="0"/>
                    </a:cubicBezTo>
                    <a:cubicBezTo>
                      <a:pt x="3" y="0"/>
                      <a:pt x="0" y="8"/>
                      <a:pt x="6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74" name="Freeform 88"/>
              <p:cNvSpPr/>
              <p:nvPr/>
            </p:nvSpPr>
            <p:spPr bwMode="auto">
              <a:xfrm>
                <a:off x="7424738" y="1631951"/>
                <a:ext cx="88900" cy="96838"/>
              </a:xfrm>
              <a:custGeom>
                <a:avLst/>
                <a:gdLst>
                  <a:gd name="T0" fmla="*/ 3 w 85"/>
                  <a:gd name="T1" fmla="*/ 9 h 93"/>
                  <a:gd name="T2" fmla="*/ 75 w 85"/>
                  <a:gd name="T3" fmla="*/ 89 h 93"/>
                  <a:gd name="T4" fmla="*/ 83 w 85"/>
                  <a:gd name="T5" fmla="*/ 83 h 93"/>
                  <a:gd name="T6" fmla="*/ 8 w 85"/>
                  <a:gd name="T7" fmla="*/ 2 h 93"/>
                  <a:gd name="T8" fmla="*/ 3 w 85"/>
                  <a:gd name="T9" fmla="*/ 9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93">
                    <a:moveTo>
                      <a:pt x="3" y="9"/>
                    </a:moveTo>
                    <a:cubicBezTo>
                      <a:pt x="28" y="35"/>
                      <a:pt x="50" y="63"/>
                      <a:pt x="75" y="89"/>
                    </a:cubicBezTo>
                    <a:cubicBezTo>
                      <a:pt x="79" y="93"/>
                      <a:pt x="85" y="88"/>
                      <a:pt x="83" y="83"/>
                    </a:cubicBezTo>
                    <a:cubicBezTo>
                      <a:pt x="64" y="52"/>
                      <a:pt x="41" y="20"/>
                      <a:pt x="8" y="2"/>
                    </a:cubicBezTo>
                    <a:cubicBezTo>
                      <a:pt x="4" y="0"/>
                      <a:pt x="0" y="5"/>
                      <a:pt x="3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75" name="Freeform 89"/>
              <p:cNvSpPr/>
              <p:nvPr/>
            </p:nvSpPr>
            <p:spPr bwMode="auto">
              <a:xfrm>
                <a:off x="7540626" y="1792288"/>
                <a:ext cx="53975" cy="84138"/>
              </a:xfrm>
              <a:custGeom>
                <a:avLst/>
                <a:gdLst>
                  <a:gd name="T0" fmla="*/ 2 w 52"/>
                  <a:gd name="T1" fmla="*/ 4 h 81"/>
                  <a:gd name="T2" fmla="*/ 22 w 52"/>
                  <a:gd name="T3" fmla="*/ 44 h 81"/>
                  <a:gd name="T4" fmla="*/ 45 w 52"/>
                  <a:gd name="T5" fmla="*/ 78 h 81"/>
                  <a:gd name="T6" fmla="*/ 50 w 52"/>
                  <a:gd name="T7" fmla="*/ 74 h 81"/>
                  <a:gd name="T8" fmla="*/ 32 w 52"/>
                  <a:gd name="T9" fmla="*/ 39 h 81"/>
                  <a:gd name="T10" fmla="*/ 6 w 52"/>
                  <a:gd name="T11" fmla="*/ 2 h 81"/>
                  <a:gd name="T12" fmla="*/ 2 w 52"/>
                  <a:gd name="T13" fmla="*/ 4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" h="81">
                    <a:moveTo>
                      <a:pt x="2" y="4"/>
                    </a:moveTo>
                    <a:cubicBezTo>
                      <a:pt x="9" y="17"/>
                      <a:pt x="15" y="31"/>
                      <a:pt x="22" y="44"/>
                    </a:cubicBezTo>
                    <a:cubicBezTo>
                      <a:pt x="29" y="56"/>
                      <a:pt x="36" y="67"/>
                      <a:pt x="45" y="78"/>
                    </a:cubicBezTo>
                    <a:cubicBezTo>
                      <a:pt x="47" y="81"/>
                      <a:pt x="52" y="77"/>
                      <a:pt x="50" y="74"/>
                    </a:cubicBezTo>
                    <a:cubicBezTo>
                      <a:pt x="44" y="62"/>
                      <a:pt x="38" y="50"/>
                      <a:pt x="32" y="39"/>
                    </a:cubicBezTo>
                    <a:cubicBezTo>
                      <a:pt x="24" y="25"/>
                      <a:pt x="14" y="14"/>
                      <a:pt x="6" y="2"/>
                    </a:cubicBezTo>
                    <a:cubicBezTo>
                      <a:pt x="4" y="0"/>
                      <a:pt x="0" y="2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76" name="Freeform 90"/>
              <p:cNvSpPr/>
              <p:nvPr/>
            </p:nvSpPr>
            <p:spPr bwMode="auto">
              <a:xfrm>
                <a:off x="7627938" y="1963738"/>
                <a:ext cx="57150" cy="109538"/>
              </a:xfrm>
              <a:custGeom>
                <a:avLst/>
                <a:gdLst>
                  <a:gd name="T0" fmla="*/ 2 w 55"/>
                  <a:gd name="T1" fmla="*/ 6 h 106"/>
                  <a:gd name="T2" fmla="*/ 45 w 55"/>
                  <a:gd name="T3" fmla="*/ 102 h 106"/>
                  <a:gd name="T4" fmla="*/ 53 w 55"/>
                  <a:gd name="T5" fmla="*/ 98 h 106"/>
                  <a:gd name="T6" fmla="*/ 9 w 55"/>
                  <a:gd name="T7" fmla="*/ 3 h 106"/>
                  <a:gd name="T8" fmla="*/ 2 w 55"/>
                  <a:gd name="T9" fmla="*/ 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106">
                    <a:moveTo>
                      <a:pt x="2" y="6"/>
                    </a:moveTo>
                    <a:cubicBezTo>
                      <a:pt x="14" y="39"/>
                      <a:pt x="30" y="70"/>
                      <a:pt x="45" y="102"/>
                    </a:cubicBezTo>
                    <a:cubicBezTo>
                      <a:pt x="47" y="106"/>
                      <a:pt x="55" y="103"/>
                      <a:pt x="53" y="98"/>
                    </a:cubicBezTo>
                    <a:cubicBezTo>
                      <a:pt x="42" y="65"/>
                      <a:pt x="28" y="33"/>
                      <a:pt x="9" y="3"/>
                    </a:cubicBezTo>
                    <a:cubicBezTo>
                      <a:pt x="7" y="0"/>
                      <a:pt x="0" y="2"/>
                      <a:pt x="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77" name="Freeform 91"/>
              <p:cNvSpPr/>
              <p:nvPr/>
            </p:nvSpPr>
            <p:spPr bwMode="auto">
              <a:xfrm>
                <a:off x="7700963" y="2119313"/>
                <a:ext cx="49213" cy="73025"/>
              </a:xfrm>
              <a:custGeom>
                <a:avLst/>
                <a:gdLst>
                  <a:gd name="T0" fmla="*/ 2 w 47"/>
                  <a:gd name="T1" fmla="*/ 9 h 70"/>
                  <a:gd name="T2" fmla="*/ 32 w 47"/>
                  <a:gd name="T3" fmla="*/ 63 h 70"/>
                  <a:gd name="T4" fmla="*/ 43 w 47"/>
                  <a:gd name="T5" fmla="*/ 54 h 70"/>
                  <a:gd name="T6" fmla="*/ 13 w 47"/>
                  <a:gd name="T7" fmla="*/ 4 h 70"/>
                  <a:gd name="T8" fmla="*/ 2 w 47"/>
                  <a:gd name="T9" fmla="*/ 9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70">
                    <a:moveTo>
                      <a:pt x="2" y="9"/>
                    </a:moveTo>
                    <a:cubicBezTo>
                      <a:pt x="9" y="29"/>
                      <a:pt x="18" y="47"/>
                      <a:pt x="32" y="63"/>
                    </a:cubicBezTo>
                    <a:cubicBezTo>
                      <a:pt x="37" y="70"/>
                      <a:pt x="47" y="61"/>
                      <a:pt x="43" y="54"/>
                    </a:cubicBezTo>
                    <a:cubicBezTo>
                      <a:pt x="34" y="37"/>
                      <a:pt x="24" y="20"/>
                      <a:pt x="13" y="4"/>
                    </a:cubicBezTo>
                    <a:cubicBezTo>
                      <a:pt x="9" y="0"/>
                      <a:pt x="0" y="2"/>
                      <a:pt x="2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78" name="Freeform 92"/>
              <p:cNvSpPr/>
              <p:nvPr/>
            </p:nvSpPr>
            <p:spPr bwMode="auto">
              <a:xfrm>
                <a:off x="8164513" y="3827463"/>
                <a:ext cx="123825" cy="60325"/>
              </a:xfrm>
              <a:custGeom>
                <a:avLst/>
                <a:gdLst>
                  <a:gd name="T0" fmla="*/ 1 w 118"/>
                  <a:gd name="T1" fmla="*/ 59 h 59"/>
                  <a:gd name="T2" fmla="*/ 115 w 118"/>
                  <a:gd name="T3" fmla="*/ 6 h 59"/>
                  <a:gd name="T4" fmla="*/ 112 w 118"/>
                  <a:gd name="T5" fmla="*/ 0 h 59"/>
                  <a:gd name="T6" fmla="*/ 0 w 118"/>
                  <a:gd name="T7" fmla="*/ 58 h 59"/>
                  <a:gd name="T8" fmla="*/ 1 w 118"/>
                  <a:gd name="T9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8" h="59">
                    <a:moveTo>
                      <a:pt x="1" y="59"/>
                    </a:moveTo>
                    <a:cubicBezTo>
                      <a:pt x="41" y="56"/>
                      <a:pt x="81" y="26"/>
                      <a:pt x="115" y="6"/>
                    </a:cubicBezTo>
                    <a:cubicBezTo>
                      <a:pt x="118" y="4"/>
                      <a:pt x="116" y="0"/>
                      <a:pt x="112" y="0"/>
                    </a:cubicBezTo>
                    <a:cubicBezTo>
                      <a:pt x="73" y="9"/>
                      <a:pt x="33" y="35"/>
                      <a:pt x="0" y="58"/>
                    </a:cubicBezTo>
                    <a:cubicBezTo>
                      <a:pt x="0" y="58"/>
                      <a:pt x="0" y="59"/>
                      <a:pt x="1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</p:grpSp>
      </p:grpSp>
      <p:grpSp>
        <p:nvGrpSpPr>
          <p:cNvPr id="417" name="组合 416"/>
          <p:cNvGrpSpPr/>
          <p:nvPr/>
        </p:nvGrpSpPr>
        <p:grpSpPr>
          <a:xfrm>
            <a:off x="1585854" y="2629710"/>
            <a:ext cx="2969260" cy="1156891"/>
            <a:chOff x="372600" y="3164983"/>
            <a:chExt cx="2969260" cy="1156891"/>
          </a:xfrm>
        </p:grpSpPr>
        <p:sp>
          <p:nvSpPr>
            <p:cNvPr id="418" name="TextBox 11"/>
            <p:cNvSpPr txBox="1"/>
            <p:nvPr/>
          </p:nvSpPr>
          <p:spPr>
            <a:xfrm>
              <a:off x="372600" y="3164983"/>
              <a:ext cx="2969260" cy="3067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4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lt"/>
                  <a:cs typeface="Gotham Medium"/>
                  <a:sym typeface="+mn-ea"/>
                </a:rPr>
                <a:t>添加标题</a:t>
              </a:r>
              <a:endPara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lt"/>
                <a:cs typeface="Gotham Medium"/>
                <a:sym typeface="+mn-ea"/>
              </a:endParaRPr>
            </a:p>
          </p:txBody>
        </p:sp>
        <p:sp>
          <p:nvSpPr>
            <p:cNvPr id="419" name="矩形 418"/>
            <p:cNvSpPr/>
            <p:nvPr/>
          </p:nvSpPr>
          <p:spPr>
            <a:xfrm>
              <a:off x="395684" y="3483118"/>
              <a:ext cx="2909187" cy="8387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1218565" fontAlgn="auto">
                <a:lnSpc>
                  <a:spcPts val="2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+mn-lt"/>
                  <a:sym typeface="FZHei-B01S" panose="02010601030101010101" pitchFamily="2" charset="-122"/>
                </a:rPr>
                <a:t>请在此处添加具体内容，文字尽量言简意赅，简单说明即可，不必过于繁琐，注意板面美观度。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cs typeface="+mn-ea"/>
                <a:sym typeface="FZHei-B01S" panose="02010601030101010101" pitchFamily="2" charset="-122"/>
              </a:endParaRPr>
            </a:p>
          </p:txBody>
        </p:sp>
      </p:grpSp>
      <p:grpSp>
        <p:nvGrpSpPr>
          <p:cNvPr id="420" name="组合 419"/>
          <p:cNvGrpSpPr/>
          <p:nvPr/>
        </p:nvGrpSpPr>
        <p:grpSpPr>
          <a:xfrm>
            <a:off x="7923273" y="2629698"/>
            <a:ext cx="2969260" cy="1146731"/>
            <a:chOff x="362440" y="3175143"/>
            <a:chExt cx="2969260" cy="1146731"/>
          </a:xfrm>
        </p:grpSpPr>
        <p:sp>
          <p:nvSpPr>
            <p:cNvPr id="421" name="TextBox 11"/>
            <p:cNvSpPr txBox="1"/>
            <p:nvPr/>
          </p:nvSpPr>
          <p:spPr>
            <a:xfrm>
              <a:off x="362440" y="3175143"/>
              <a:ext cx="2969260" cy="3067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4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lt"/>
                  <a:cs typeface="Gotham Medium"/>
                  <a:sym typeface="+mn-ea"/>
                </a:rPr>
                <a:t>添加标题</a:t>
              </a:r>
              <a:endPara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lt"/>
                <a:cs typeface="Gotham Medium"/>
                <a:sym typeface="+mn-ea"/>
              </a:endParaRPr>
            </a:p>
          </p:txBody>
        </p:sp>
        <p:sp>
          <p:nvSpPr>
            <p:cNvPr id="422" name="矩形 421"/>
            <p:cNvSpPr/>
            <p:nvPr/>
          </p:nvSpPr>
          <p:spPr>
            <a:xfrm>
              <a:off x="395684" y="3483118"/>
              <a:ext cx="2909187" cy="8387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1218565" fontAlgn="auto">
                <a:lnSpc>
                  <a:spcPts val="2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+mn-lt"/>
                  <a:sym typeface="FZHei-B01S" panose="02010601030101010101" pitchFamily="2" charset="-122"/>
                </a:rPr>
                <a:t>请在此处添加具体内容，文字尽量言简意赅，简单说明即可，不必过于繁琐，注意板面美观度。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cs typeface="+mn-ea"/>
                <a:sym typeface="FZHei-B01S" panose="02010601030101010101" pitchFamily="2" charset="-122"/>
              </a:endParaRPr>
            </a:p>
          </p:txBody>
        </p:sp>
      </p:grpSp>
      <p:pic>
        <p:nvPicPr>
          <p:cNvPr id="279" name="图片 278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828375" y="3241208"/>
            <a:ext cx="2711611" cy="32900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99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99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99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99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99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99"/>
                            </p:stCondLst>
                            <p:childTnLst>
                              <p:par>
                                <p:cTn id="5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72978"/>
            <a:ext cx="12187592" cy="69309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图文框 4"/>
          <p:cNvSpPr/>
          <p:nvPr/>
        </p:nvSpPr>
        <p:spPr>
          <a:xfrm>
            <a:off x="353931" y="342821"/>
            <a:ext cx="11479731" cy="6172357"/>
          </a:xfrm>
          <a:prstGeom prst="frame">
            <a:avLst>
              <a:gd name="adj1" fmla="val 772"/>
            </a:avLst>
          </a:prstGeom>
          <a:gradFill flip="none" rotWithShape="1">
            <a:gsLst>
              <a:gs pos="0">
                <a:srgbClr val="FEF19F"/>
              </a:gs>
              <a:gs pos="100000">
                <a:srgbClr val="FEF19F"/>
              </a:gs>
              <a:gs pos="50000">
                <a:srgbClr val="937F3C"/>
              </a:gs>
            </a:gsLst>
            <a:lin ang="0" scaled="1"/>
            <a:tileRect/>
          </a:gradFill>
          <a:ln>
            <a:noFill/>
          </a:ln>
          <a:effectLst>
            <a:outerShdw blurRad="1016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3984410" flipH="1">
            <a:off x="216185" y="-526303"/>
            <a:ext cx="1596267" cy="1738247"/>
          </a:xfrm>
          <a:prstGeom prst="rect">
            <a:avLst/>
          </a:prstGeom>
        </p:spPr>
      </p:pic>
      <p:sp>
        <p:nvSpPr>
          <p:cNvPr id="12" name="TextBox 105"/>
          <p:cNvSpPr txBox="1">
            <a:spLocks noChangeArrowheads="1"/>
          </p:cNvSpPr>
          <p:nvPr/>
        </p:nvSpPr>
        <p:spPr bwMode="auto">
          <a:xfrm>
            <a:off x="2130238" y="554715"/>
            <a:ext cx="4237331" cy="4978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68546" tIns="34273" rIns="68546" bIns="3427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PART </a:t>
            </a: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FOUR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目标规划</a:t>
            </a:r>
            <a:endParaRPr lang="zh-CN" alt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方正字迹-子实行楷简体" panose="02000000000000000000" pitchFamily="2" charset="-122"/>
              <a:cs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703248" y="4642344"/>
            <a:ext cx="2019653" cy="1872834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1901614" y="2722138"/>
            <a:ext cx="4465955" cy="2492998"/>
            <a:chOff x="6948484" y="2246277"/>
            <a:chExt cx="4048067" cy="2492964"/>
          </a:xfrm>
        </p:grpSpPr>
        <p:sp>
          <p:nvSpPr>
            <p:cNvPr id="14" name="文本框 13"/>
            <p:cNvSpPr txBox="1"/>
            <p:nvPr/>
          </p:nvSpPr>
          <p:spPr>
            <a:xfrm>
              <a:off x="6948484" y="2246277"/>
              <a:ext cx="3972203" cy="46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4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lt"/>
                  <a:cs typeface="Gotham Medium"/>
                  <a:sym typeface="+mn-ea"/>
                </a:rPr>
                <a:t>添加标题</a:t>
              </a: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lt"/>
                <a:cs typeface="Gotham Medium"/>
                <a:sym typeface="+mn-ea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6948484" y="3109218"/>
              <a:ext cx="4048067" cy="16300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l" defTabSz="1218565" fontAlgn="auto">
                <a:lnSpc>
                  <a:spcPts val="2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+mn-lt"/>
                  <a:sym typeface="FZHei-B01S" panose="02010601030101010101" pitchFamily="2" charset="-122"/>
                </a:rPr>
                <a:t>请在此处添加具体内容，文字尽量言简意赅，简单说明即可，不必过于繁琐，注意板面美观度。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endParaRPr>
            </a:p>
            <a:p>
              <a:pPr lvl="0" algn="l" defTabSz="1218565" fontAlgn="auto">
                <a:lnSpc>
                  <a:spcPts val="2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+mn-lt"/>
                  <a:sym typeface="FZHei-B01S" panose="02010601030101010101" pitchFamily="2" charset="-122"/>
                </a:rPr>
                <a:t>请在此处添加具体内容，文字尽量言简意赅，简单说明即可，不必过于繁琐，注意板面美观度。</a:t>
              </a: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cs typeface="+mn-ea"/>
                <a:sym typeface="FZHei-B01S" panose="02010601030101010101" pitchFamily="2" charset="-122"/>
              </a:endParaRPr>
            </a:p>
            <a:p>
              <a:pPr lvl="0" algn="ctr" defTabSz="1218565" fontAlgn="auto">
                <a:lnSpc>
                  <a:spcPts val="2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722527" y="803635"/>
            <a:ext cx="3665718" cy="5578848"/>
            <a:chOff x="6722527" y="803635"/>
            <a:chExt cx="3665718" cy="5578848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7255915" y="803635"/>
              <a:ext cx="3132330" cy="5488213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20587026" flipH="1">
              <a:off x="6722527" y="2397877"/>
              <a:ext cx="2274165" cy="3984606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99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99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99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72978"/>
            <a:ext cx="12187592" cy="69309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图文框 4"/>
          <p:cNvSpPr/>
          <p:nvPr/>
        </p:nvSpPr>
        <p:spPr>
          <a:xfrm>
            <a:off x="353931" y="342821"/>
            <a:ext cx="11479731" cy="6172357"/>
          </a:xfrm>
          <a:prstGeom prst="frame">
            <a:avLst>
              <a:gd name="adj1" fmla="val 772"/>
            </a:avLst>
          </a:prstGeom>
          <a:gradFill flip="none" rotWithShape="1">
            <a:gsLst>
              <a:gs pos="0">
                <a:srgbClr val="FEF19F"/>
              </a:gs>
              <a:gs pos="100000">
                <a:srgbClr val="FEF19F"/>
              </a:gs>
              <a:gs pos="50000">
                <a:srgbClr val="937F3C"/>
              </a:gs>
            </a:gsLst>
            <a:lin ang="0" scaled="1"/>
            <a:tileRect/>
          </a:gradFill>
          <a:ln>
            <a:noFill/>
          </a:ln>
          <a:effectLst>
            <a:outerShdw blurRad="1016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3984410" flipH="1">
            <a:off x="216185" y="-526303"/>
            <a:ext cx="1596267" cy="1738247"/>
          </a:xfrm>
          <a:prstGeom prst="rect">
            <a:avLst/>
          </a:prstGeom>
        </p:spPr>
      </p:pic>
      <p:sp>
        <p:nvSpPr>
          <p:cNvPr id="12" name="TextBox 105"/>
          <p:cNvSpPr txBox="1">
            <a:spLocks noChangeArrowheads="1"/>
          </p:cNvSpPr>
          <p:nvPr/>
        </p:nvSpPr>
        <p:spPr bwMode="auto">
          <a:xfrm>
            <a:off x="2130238" y="554715"/>
            <a:ext cx="4237331" cy="4978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68546" tIns="34273" rIns="68546" bIns="3427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PART </a:t>
            </a: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FOUR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目标规划</a:t>
            </a:r>
            <a:endParaRPr lang="zh-CN" alt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方正字迹-子实行楷简体" panose="02000000000000000000" pitchFamily="2" charset="-122"/>
              <a:cs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703248" y="4642344"/>
            <a:ext cx="2019653" cy="1872834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564240" y="1052676"/>
            <a:ext cx="3674510" cy="5296054"/>
          </a:xfrm>
          <a:prstGeom prst="rect">
            <a:avLst/>
          </a:prstGeom>
        </p:spPr>
      </p:pic>
      <p:grpSp>
        <p:nvGrpSpPr>
          <p:cNvPr id="6" name="Group 12"/>
          <p:cNvGrpSpPr/>
          <p:nvPr/>
        </p:nvGrpSpPr>
        <p:grpSpPr>
          <a:xfrm>
            <a:off x="6484889" y="1694180"/>
            <a:ext cx="650165" cy="662997"/>
            <a:chOff x="7160655" y="2178006"/>
            <a:chExt cx="379359" cy="386846"/>
          </a:xfrm>
          <a:solidFill>
            <a:schemeClr val="accent2"/>
          </a:solidFill>
        </p:grpSpPr>
        <p:sp>
          <p:nvSpPr>
            <p:cNvPr id="3" name="Freeform 36"/>
            <p:cNvSpPr>
              <a:spLocks noEditPoints="1"/>
            </p:cNvSpPr>
            <p:nvPr/>
          </p:nvSpPr>
          <p:spPr bwMode="auto">
            <a:xfrm>
              <a:off x="7277956" y="2178006"/>
              <a:ext cx="262058" cy="262058"/>
            </a:xfrm>
            <a:custGeom>
              <a:avLst/>
              <a:gdLst>
                <a:gd name="T0" fmla="*/ 65 w 79"/>
                <a:gd name="T1" fmla="*/ 14 h 79"/>
                <a:gd name="T2" fmla="*/ 14 w 79"/>
                <a:gd name="T3" fmla="*/ 14 h 79"/>
                <a:gd name="T4" fmla="*/ 11 w 79"/>
                <a:gd name="T5" fmla="*/ 63 h 79"/>
                <a:gd name="T6" fmla="*/ 11 w 79"/>
                <a:gd name="T7" fmla="*/ 63 h 79"/>
                <a:gd name="T8" fmla="*/ 17 w 79"/>
                <a:gd name="T9" fmla="*/ 68 h 79"/>
                <a:gd name="T10" fmla="*/ 64 w 79"/>
                <a:gd name="T11" fmla="*/ 65 h 79"/>
                <a:gd name="T12" fmla="*/ 65 w 79"/>
                <a:gd name="T13" fmla="*/ 14 h 79"/>
                <a:gd name="T14" fmla="*/ 58 w 79"/>
                <a:gd name="T15" fmla="*/ 59 h 79"/>
                <a:gd name="T16" fmla="*/ 20 w 79"/>
                <a:gd name="T17" fmla="*/ 59 h 79"/>
                <a:gd name="T18" fmla="*/ 20 w 79"/>
                <a:gd name="T19" fmla="*/ 21 h 79"/>
                <a:gd name="T20" fmla="*/ 58 w 79"/>
                <a:gd name="T21" fmla="*/ 21 h 79"/>
                <a:gd name="T22" fmla="*/ 58 w 79"/>
                <a:gd name="T23" fmla="*/ 5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" h="79">
                  <a:moveTo>
                    <a:pt x="65" y="14"/>
                  </a:moveTo>
                  <a:cubicBezTo>
                    <a:pt x="51" y="0"/>
                    <a:pt x="28" y="0"/>
                    <a:pt x="14" y="14"/>
                  </a:cubicBezTo>
                  <a:cubicBezTo>
                    <a:pt x="0" y="28"/>
                    <a:pt x="0" y="49"/>
                    <a:pt x="11" y="63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4" y="66"/>
                    <a:pt x="15" y="67"/>
                    <a:pt x="17" y="68"/>
                  </a:cubicBezTo>
                  <a:cubicBezTo>
                    <a:pt x="31" y="79"/>
                    <a:pt x="51" y="78"/>
                    <a:pt x="64" y="65"/>
                  </a:cubicBezTo>
                  <a:cubicBezTo>
                    <a:pt x="78" y="51"/>
                    <a:pt x="79" y="29"/>
                    <a:pt x="65" y="14"/>
                  </a:cubicBezTo>
                  <a:close/>
                  <a:moveTo>
                    <a:pt x="58" y="59"/>
                  </a:moveTo>
                  <a:cubicBezTo>
                    <a:pt x="47" y="69"/>
                    <a:pt x="30" y="69"/>
                    <a:pt x="20" y="59"/>
                  </a:cubicBezTo>
                  <a:cubicBezTo>
                    <a:pt x="9" y="48"/>
                    <a:pt x="9" y="31"/>
                    <a:pt x="20" y="21"/>
                  </a:cubicBezTo>
                  <a:cubicBezTo>
                    <a:pt x="31" y="10"/>
                    <a:pt x="48" y="10"/>
                    <a:pt x="58" y="21"/>
                  </a:cubicBezTo>
                  <a:cubicBezTo>
                    <a:pt x="69" y="31"/>
                    <a:pt x="69" y="48"/>
                    <a:pt x="58" y="59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  <p:sp>
          <p:nvSpPr>
            <p:cNvPr id="8" name="Freeform 37"/>
            <p:cNvSpPr/>
            <p:nvPr/>
          </p:nvSpPr>
          <p:spPr bwMode="auto">
            <a:xfrm>
              <a:off x="7160655" y="2400130"/>
              <a:ext cx="159730" cy="164722"/>
            </a:xfrm>
            <a:custGeom>
              <a:avLst/>
              <a:gdLst>
                <a:gd name="T0" fmla="*/ 0 w 64"/>
                <a:gd name="T1" fmla="*/ 52 h 66"/>
                <a:gd name="T2" fmla="*/ 12 w 64"/>
                <a:gd name="T3" fmla="*/ 66 h 66"/>
                <a:gd name="T4" fmla="*/ 64 w 64"/>
                <a:gd name="T5" fmla="*/ 8 h 66"/>
                <a:gd name="T6" fmla="*/ 55 w 64"/>
                <a:gd name="T7" fmla="*/ 0 h 66"/>
                <a:gd name="T8" fmla="*/ 0 w 64"/>
                <a:gd name="T9" fmla="*/ 5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6">
                  <a:moveTo>
                    <a:pt x="0" y="52"/>
                  </a:moveTo>
                  <a:lnTo>
                    <a:pt x="12" y="66"/>
                  </a:lnTo>
                  <a:lnTo>
                    <a:pt x="64" y="8"/>
                  </a:lnTo>
                  <a:lnTo>
                    <a:pt x="55" y="0"/>
                  </a:lnTo>
                  <a:lnTo>
                    <a:pt x="0" y="52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  <p:sp>
          <p:nvSpPr>
            <p:cNvPr id="9" name="Freeform 38"/>
            <p:cNvSpPr/>
            <p:nvPr/>
          </p:nvSpPr>
          <p:spPr bwMode="auto">
            <a:xfrm>
              <a:off x="7412728" y="2265358"/>
              <a:ext cx="99831" cy="119797"/>
            </a:xfrm>
            <a:custGeom>
              <a:avLst/>
              <a:gdLst>
                <a:gd name="T0" fmla="*/ 16 w 30"/>
                <a:gd name="T1" fmla="*/ 0 h 36"/>
                <a:gd name="T2" fmla="*/ 0 w 30"/>
                <a:gd name="T3" fmla="*/ 34 h 36"/>
                <a:gd name="T4" fmla="*/ 6 w 30"/>
                <a:gd name="T5" fmla="*/ 36 h 36"/>
                <a:gd name="T6" fmla="*/ 16 w 30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36">
                  <a:moveTo>
                    <a:pt x="16" y="0"/>
                  </a:moveTo>
                  <a:cubicBezTo>
                    <a:pt x="20" y="26"/>
                    <a:pt x="0" y="34"/>
                    <a:pt x="0" y="34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0" y="21"/>
                    <a:pt x="16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</p:grpSp>
      <p:grpSp>
        <p:nvGrpSpPr>
          <p:cNvPr id="11" name="Group 27"/>
          <p:cNvGrpSpPr/>
          <p:nvPr/>
        </p:nvGrpSpPr>
        <p:grpSpPr>
          <a:xfrm>
            <a:off x="6506930" y="4072307"/>
            <a:ext cx="572291" cy="568527"/>
            <a:chOff x="6853673" y="3715407"/>
            <a:chExt cx="379359" cy="376864"/>
          </a:xfrm>
          <a:solidFill>
            <a:schemeClr val="accent4"/>
          </a:solidFill>
        </p:grpSpPr>
        <p:sp>
          <p:nvSpPr>
            <p:cNvPr id="13" name="Freeform 150"/>
            <p:cNvSpPr>
              <a:spLocks noEditPoints="1"/>
            </p:cNvSpPr>
            <p:nvPr/>
          </p:nvSpPr>
          <p:spPr bwMode="auto">
            <a:xfrm>
              <a:off x="6853673" y="3715407"/>
              <a:ext cx="379359" cy="376864"/>
            </a:xfrm>
            <a:custGeom>
              <a:avLst/>
              <a:gdLst>
                <a:gd name="T0" fmla="*/ 57 w 114"/>
                <a:gd name="T1" fmla="*/ 0 h 114"/>
                <a:gd name="T2" fmla="*/ 0 w 114"/>
                <a:gd name="T3" fmla="*/ 57 h 114"/>
                <a:gd name="T4" fmla="*/ 57 w 114"/>
                <a:gd name="T5" fmla="*/ 114 h 114"/>
                <a:gd name="T6" fmla="*/ 114 w 114"/>
                <a:gd name="T7" fmla="*/ 57 h 114"/>
                <a:gd name="T8" fmla="*/ 57 w 114"/>
                <a:gd name="T9" fmla="*/ 0 h 114"/>
                <a:gd name="T10" fmla="*/ 57 w 114"/>
                <a:gd name="T11" fmla="*/ 108 h 114"/>
                <a:gd name="T12" fmla="*/ 6 w 114"/>
                <a:gd name="T13" fmla="*/ 57 h 114"/>
                <a:gd name="T14" fmla="*/ 57 w 114"/>
                <a:gd name="T15" fmla="*/ 6 h 114"/>
                <a:gd name="T16" fmla="*/ 108 w 114"/>
                <a:gd name="T17" fmla="*/ 57 h 114"/>
                <a:gd name="T18" fmla="*/ 57 w 114"/>
                <a:gd name="T19" fmla="*/ 10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114">
                  <a:moveTo>
                    <a:pt x="57" y="0"/>
                  </a:moveTo>
                  <a:cubicBezTo>
                    <a:pt x="25" y="0"/>
                    <a:pt x="0" y="25"/>
                    <a:pt x="0" y="57"/>
                  </a:cubicBezTo>
                  <a:cubicBezTo>
                    <a:pt x="0" y="89"/>
                    <a:pt x="25" y="114"/>
                    <a:pt x="57" y="114"/>
                  </a:cubicBezTo>
                  <a:cubicBezTo>
                    <a:pt x="89" y="114"/>
                    <a:pt x="114" y="89"/>
                    <a:pt x="114" y="57"/>
                  </a:cubicBezTo>
                  <a:cubicBezTo>
                    <a:pt x="114" y="25"/>
                    <a:pt x="89" y="0"/>
                    <a:pt x="57" y="0"/>
                  </a:cubicBezTo>
                  <a:close/>
                  <a:moveTo>
                    <a:pt x="57" y="108"/>
                  </a:moveTo>
                  <a:cubicBezTo>
                    <a:pt x="29" y="108"/>
                    <a:pt x="6" y="85"/>
                    <a:pt x="6" y="57"/>
                  </a:cubicBezTo>
                  <a:cubicBezTo>
                    <a:pt x="6" y="29"/>
                    <a:pt x="29" y="6"/>
                    <a:pt x="57" y="6"/>
                  </a:cubicBezTo>
                  <a:cubicBezTo>
                    <a:pt x="85" y="6"/>
                    <a:pt x="108" y="29"/>
                    <a:pt x="108" y="57"/>
                  </a:cubicBezTo>
                  <a:cubicBezTo>
                    <a:pt x="108" y="85"/>
                    <a:pt x="85" y="108"/>
                    <a:pt x="57" y="108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  <p:sp>
          <p:nvSpPr>
            <p:cNvPr id="14" name="Rectangle 151"/>
            <p:cNvSpPr>
              <a:spLocks noChangeArrowheads="1"/>
            </p:cNvSpPr>
            <p:nvPr/>
          </p:nvSpPr>
          <p:spPr bwMode="auto">
            <a:xfrm>
              <a:off x="6998429" y="3987447"/>
              <a:ext cx="22463" cy="42429"/>
            </a:xfrm>
            <a:prstGeom prst="rect">
              <a:avLst/>
            </a:prstGeom>
            <a:grpFill/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  <p:sp>
          <p:nvSpPr>
            <p:cNvPr id="15" name="Rectangle 152"/>
            <p:cNvSpPr>
              <a:spLocks noChangeArrowheads="1"/>
            </p:cNvSpPr>
            <p:nvPr/>
          </p:nvSpPr>
          <p:spPr bwMode="auto">
            <a:xfrm>
              <a:off x="7033370" y="3987447"/>
              <a:ext cx="19966" cy="42429"/>
            </a:xfrm>
            <a:prstGeom prst="rect">
              <a:avLst/>
            </a:prstGeom>
            <a:grpFill/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  <p:sp>
          <p:nvSpPr>
            <p:cNvPr id="16" name="Rectangle 153"/>
            <p:cNvSpPr>
              <a:spLocks noChangeArrowheads="1"/>
            </p:cNvSpPr>
            <p:nvPr/>
          </p:nvSpPr>
          <p:spPr bwMode="auto">
            <a:xfrm>
              <a:off x="7068311" y="3987447"/>
              <a:ext cx="19966" cy="42429"/>
            </a:xfrm>
            <a:prstGeom prst="rect">
              <a:avLst/>
            </a:prstGeom>
            <a:grpFill/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  <p:sp>
          <p:nvSpPr>
            <p:cNvPr id="17" name="Freeform 154"/>
            <p:cNvSpPr/>
            <p:nvPr/>
          </p:nvSpPr>
          <p:spPr bwMode="auto">
            <a:xfrm>
              <a:off x="6970976" y="3822725"/>
              <a:ext cx="82362" cy="84857"/>
            </a:xfrm>
            <a:custGeom>
              <a:avLst/>
              <a:gdLst>
                <a:gd name="T0" fmla="*/ 19 w 25"/>
                <a:gd name="T1" fmla="*/ 22 h 25"/>
                <a:gd name="T2" fmla="*/ 22 w 25"/>
                <a:gd name="T3" fmla="*/ 25 h 25"/>
                <a:gd name="T4" fmla="*/ 25 w 25"/>
                <a:gd name="T5" fmla="*/ 22 h 25"/>
                <a:gd name="T6" fmla="*/ 22 w 25"/>
                <a:gd name="T7" fmla="*/ 19 h 25"/>
                <a:gd name="T8" fmla="*/ 21 w 25"/>
                <a:gd name="T9" fmla="*/ 19 h 25"/>
                <a:gd name="T10" fmla="*/ 0 w 25"/>
                <a:gd name="T11" fmla="*/ 0 h 25"/>
                <a:gd name="T12" fmla="*/ 19 w 25"/>
                <a:gd name="T13" fmla="*/ 22 h 25"/>
                <a:gd name="T14" fmla="*/ 19 w 25"/>
                <a:gd name="T15" fmla="*/ 2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5">
                  <a:moveTo>
                    <a:pt x="19" y="22"/>
                  </a:moveTo>
                  <a:cubicBezTo>
                    <a:pt x="19" y="24"/>
                    <a:pt x="20" y="25"/>
                    <a:pt x="22" y="25"/>
                  </a:cubicBezTo>
                  <a:cubicBezTo>
                    <a:pt x="24" y="25"/>
                    <a:pt x="25" y="24"/>
                    <a:pt x="25" y="22"/>
                  </a:cubicBezTo>
                  <a:cubicBezTo>
                    <a:pt x="25" y="21"/>
                    <a:pt x="24" y="19"/>
                    <a:pt x="22" y="19"/>
                  </a:cubicBezTo>
                  <a:cubicBezTo>
                    <a:pt x="22" y="19"/>
                    <a:pt x="22" y="19"/>
                    <a:pt x="21" y="1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  <p:sp>
          <p:nvSpPr>
            <p:cNvPr id="18" name="Freeform 155"/>
            <p:cNvSpPr/>
            <p:nvPr/>
          </p:nvSpPr>
          <p:spPr bwMode="auto">
            <a:xfrm>
              <a:off x="6921060" y="3987447"/>
              <a:ext cx="22463" cy="19966"/>
            </a:xfrm>
            <a:custGeom>
              <a:avLst/>
              <a:gdLst>
                <a:gd name="T0" fmla="*/ 0 w 9"/>
                <a:gd name="T1" fmla="*/ 6 h 8"/>
                <a:gd name="T2" fmla="*/ 3 w 9"/>
                <a:gd name="T3" fmla="*/ 8 h 8"/>
                <a:gd name="T4" fmla="*/ 9 w 9"/>
                <a:gd name="T5" fmla="*/ 1 h 8"/>
                <a:gd name="T6" fmla="*/ 7 w 9"/>
                <a:gd name="T7" fmla="*/ 0 h 8"/>
                <a:gd name="T8" fmla="*/ 0 w 9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0" y="6"/>
                  </a:moveTo>
                  <a:lnTo>
                    <a:pt x="3" y="8"/>
                  </a:lnTo>
                  <a:lnTo>
                    <a:pt x="9" y="1"/>
                  </a:lnTo>
                  <a:lnTo>
                    <a:pt x="7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  <p:sp>
          <p:nvSpPr>
            <p:cNvPr id="19" name="Freeform 156"/>
            <p:cNvSpPr/>
            <p:nvPr/>
          </p:nvSpPr>
          <p:spPr bwMode="auto">
            <a:xfrm>
              <a:off x="6901094" y="3942523"/>
              <a:ext cx="27454" cy="14975"/>
            </a:xfrm>
            <a:custGeom>
              <a:avLst/>
              <a:gdLst>
                <a:gd name="T0" fmla="*/ 9 w 11"/>
                <a:gd name="T1" fmla="*/ 0 h 6"/>
                <a:gd name="T2" fmla="*/ 0 w 11"/>
                <a:gd name="T3" fmla="*/ 3 h 6"/>
                <a:gd name="T4" fmla="*/ 1 w 11"/>
                <a:gd name="T5" fmla="*/ 6 h 6"/>
                <a:gd name="T6" fmla="*/ 11 w 11"/>
                <a:gd name="T7" fmla="*/ 3 h 6"/>
                <a:gd name="T8" fmla="*/ 9 w 1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9" y="0"/>
                  </a:moveTo>
                  <a:lnTo>
                    <a:pt x="0" y="3"/>
                  </a:lnTo>
                  <a:lnTo>
                    <a:pt x="1" y="6"/>
                  </a:lnTo>
                  <a:lnTo>
                    <a:pt x="11" y="3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  <p:sp>
          <p:nvSpPr>
            <p:cNvPr id="20" name="Freeform 157"/>
            <p:cNvSpPr/>
            <p:nvPr/>
          </p:nvSpPr>
          <p:spPr bwMode="auto">
            <a:xfrm>
              <a:off x="6933538" y="3790281"/>
              <a:ext cx="19966" cy="22463"/>
            </a:xfrm>
            <a:custGeom>
              <a:avLst/>
              <a:gdLst>
                <a:gd name="T0" fmla="*/ 0 w 8"/>
                <a:gd name="T1" fmla="*/ 3 h 9"/>
                <a:gd name="T2" fmla="*/ 7 w 8"/>
                <a:gd name="T3" fmla="*/ 9 h 9"/>
                <a:gd name="T4" fmla="*/ 8 w 8"/>
                <a:gd name="T5" fmla="*/ 7 h 9"/>
                <a:gd name="T6" fmla="*/ 2 w 8"/>
                <a:gd name="T7" fmla="*/ 0 h 9"/>
                <a:gd name="T8" fmla="*/ 0 w 8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0" y="3"/>
                  </a:moveTo>
                  <a:lnTo>
                    <a:pt x="7" y="9"/>
                  </a:lnTo>
                  <a:lnTo>
                    <a:pt x="8" y="7"/>
                  </a:lnTo>
                  <a:lnTo>
                    <a:pt x="2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  <p:sp>
          <p:nvSpPr>
            <p:cNvPr id="21" name="Freeform 158"/>
            <p:cNvSpPr/>
            <p:nvPr/>
          </p:nvSpPr>
          <p:spPr bwMode="auto">
            <a:xfrm>
              <a:off x="6903589" y="3840196"/>
              <a:ext cx="27454" cy="12480"/>
            </a:xfrm>
            <a:custGeom>
              <a:avLst/>
              <a:gdLst>
                <a:gd name="T0" fmla="*/ 11 w 11"/>
                <a:gd name="T1" fmla="*/ 3 h 5"/>
                <a:gd name="T2" fmla="*/ 2 w 11"/>
                <a:gd name="T3" fmla="*/ 0 h 5"/>
                <a:gd name="T4" fmla="*/ 0 w 11"/>
                <a:gd name="T5" fmla="*/ 3 h 5"/>
                <a:gd name="T6" fmla="*/ 10 w 11"/>
                <a:gd name="T7" fmla="*/ 5 h 5"/>
                <a:gd name="T8" fmla="*/ 11 w 11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1" y="3"/>
                  </a:moveTo>
                  <a:lnTo>
                    <a:pt x="2" y="0"/>
                  </a:lnTo>
                  <a:lnTo>
                    <a:pt x="0" y="3"/>
                  </a:lnTo>
                  <a:lnTo>
                    <a:pt x="10" y="5"/>
                  </a:lnTo>
                  <a:lnTo>
                    <a:pt x="11" y="3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  <p:sp>
          <p:nvSpPr>
            <p:cNvPr id="22" name="Rectangle 159"/>
            <p:cNvSpPr>
              <a:spLocks noChangeArrowheads="1"/>
            </p:cNvSpPr>
            <p:nvPr/>
          </p:nvSpPr>
          <p:spPr bwMode="auto">
            <a:xfrm>
              <a:off x="7040858" y="3750348"/>
              <a:ext cx="7488" cy="22463"/>
            </a:xfrm>
            <a:prstGeom prst="rect">
              <a:avLst/>
            </a:prstGeom>
            <a:grpFill/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  <p:sp>
          <p:nvSpPr>
            <p:cNvPr id="23" name="Freeform 160"/>
            <p:cNvSpPr/>
            <p:nvPr/>
          </p:nvSpPr>
          <p:spPr bwMode="auto">
            <a:xfrm>
              <a:off x="6973471" y="3760331"/>
              <a:ext cx="17471" cy="22463"/>
            </a:xfrm>
            <a:custGeom>
              <a:avLst/>
              <a:gdLst>
                <a:gd name="T0" fmla="*/ 7 w 7"/>
                <a:gd name="T1" fmla="*/ 8 h 9"/>
                <a:gd name="T2" fmla="*/ 3 w 7"/>
                <a:gd name="T3" fmla="*/ 0 h 9"/>
                <a:gd name="T4" fmla="*/ 0 w 7"/>
                <a:gd name="T5" fmla="*/ 2 h 9"/>
                <a:gd name="T6" fmla="*/ 4 w 7"/>
                <a:gd name="T7" fmla="*/ 9 h 9"/>
                <a:gd name="T8" fmla="*/ 7 w 7"/>
                <a:gd name="T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9">
                  <a:moveTo>
                    <a:pt x="7" y="8"/>
                  </a:moveTo>
                  <a:lnTo>
                    <a:pt x="3" y="0"/>
                  </a:lnTo>
                  <a:lnTo>
                    <a:pt x="0" y="2"/>
                  </a:lnTo>
                  <a:lnTo>
                    <a:pt x="4" y="9"/>
                  </a:lnTo>
                  <a:lnTo>
                    <a:pt x="7" y="8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  <p:sp>
          <p:nvSpPr>
            <p:cNvPr id="24" name="Freeform 161"/>
            <p:cNvSpPr/>
            <p:nvPr/>
          </p:nvSpPr>
          <p:spPr bwMode="auto">
            <a:xfrm>
              <a:off x="7088277" y="3760331"/>
              <a:ext cx="12480" cy="27454"/>
            </a:xfrm>
            <a:custGeom>
              <a:avLst/>
              <a:gdLst>
                <a:gd name="T0" fmla="*/ 0 w 5"/>
                <a:gd name="T1" fmla="*/ 9 h 11"/>
                <a:gd name="T2" fmla="*/ 2 w 5"/>
                <a:gd name="T3" fmla="*/ 11 h 11"/>
                <a:gd name="T4" fmla="*/ 5 w 5"/>
                <a:gd name="T5" fmla="*/ 2 h 11"/>
                <a:gd name="T6" fmla="*/ 2 w 5"/>
                <a:gd name="T7" fmla="*/ 0 h 11"/>
                <a:gd name="T8" fmla="*/ 0 w 5"/>
                <a:gd name="T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1">
                  <a:moveTo>
                    <a:pt x="0" y="9"/>
                  </a:moveTo>
                  <a:lnTo>
                    <a:pt x="2" y="11"/>
                  </a:lnTo>
                  <a:lnTo>
                    <a:pt x="5" y="2"/>
                  </a:lnTo>
                  <a:lnTo>
                    <a:pt x="2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  <p:sp>
          <p:nvSpPr>
            <p:cNvPr id="25" name="Freeform 162"/>
            <p:cNvSpPr/>
            <p:nvPr/>
          </p:nvSpPr>
          <p:spPr bwMode="auto">
            <a:xfrm>
              <a:off x="7130706" y="3987447"/>
              <a:ext cx="22463" cy="19966"/>
            </a:xfrm>
            <a:custGeom>
              <a:avLst/>
              <a:gdLst>
                <a:gd name="T0" fmla="*/ 0 w 9"/>
                <a:gd name="T1" fmla="*/ 1 h 8"/>
                <a:gd name="T2" fmla="*/ 8 w 9"/>
                <a:gd name="T3" fmla="*/ 8 h 8"/>
                <a:gd name="T4" fmla="*/ 9 w 9"/>
                <a:gd name="T5" fmla="*/ 6 h 8"/>
                <a:gd name="T6" fmla="*/ 3 w 9"/>
                <a:gd name="T7" fmla="*/ 0 h 8"/>
                <a:gd name="T8" fmla="*/ 0 w 9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0" y="1"/>
                  </a:moveTo>
                  <a:lnTo>
                    <a:pt x="8" y="8"/>
                  </a:lnTo>
                  <a:lnTo>
                    <a:pt x="9" y="6"/>
                  </a:ln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  <p:sp>
          <p:nvSpPr>
            <p:cNvPr id="26" name="Freeform 163"/>
            <p:cNvSpPr/>
            <p:nvPr/>
          </p:nvSpPr>
          <p:spPr bwMode="auto">
            <a:xfrm>
              <a:off x="7158159" y="3942523"/>
              <a:ext cx="24958" cy="14975"/>
            </a:xfrm>
            <a:custGeom>
              <a:avLst/>
              <a:gdLst>
                <a:gd name="T0" fmla="*/ 0 w 10"/>
                <a:gd name="T1" fmla="*/ 3 h 6"/>
                <a:gd name="T2" fmla="*/ 9 w 10"/>
                <a:gd name="T3" fmla="*/ 6 h 6"/>
                <a:gd name="T4" fmla="*/ 10 w 10"/>
                <a:gd name="T5" fmla="*/ 3 h 6"/>
                <a:gd name="T6" fmla="*/ 1 w 10"/>
                <a:gd name="T7" fmla="*/ 0 h 6"/>
                <a:gd name="T8" fmla="*/ 0 w 10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6">
                  <a:moveTo>
                    <a:pt x="0" y="3"/>
                  </a:moveTo>
                  <a:lnTo>
                    <a:pt x="9" y="6"/>
                  </a:lnTo>
                  <a:lnTo>
                    <a:pt x="10" y="3"/>
                  </a:lnTo>
                  <a:lnTo>
                    <a:pt x="1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  <p:sp>
          <p:nvSpPr>
            <p:cNvPr id="27" name="Freeform 164"/>
            <p:cNvSpPr/>
            <p:nvPr/>
          </p:nvSpPr>
          <p:spPr bwMode="auto">
            <a:xfrm>
              <a:off x="7128209" y="3790281"/>
              <a:ext cx="22463" cy="22463"/>
            </a:xfrm>
            <a:custGeom>
              <a:avLst/>
              <a:gdLst>
                <a:gd name="T0" fmla="*/ 9 w 9"/>
                <a:gd name="T1" fmla="*/ 3 h 9"/>
                <a:gd name="T2" fmla="*/ 8 w 9"/>
                <a:gd name="T3" fmla="*/ 0 h 9"/>
                <a:gd name="T4" fmla="*/ 0 w 9"/>
                <a:gd name="T5" fmla="*/ 7 h 9"/>
                <a:gd name="T6" fmla="*/ 2 w 9"/>
                <a:gd name="T7" fmla="*/ 9 h 9"/>
                <a:gd name="T8" fmla="*/ 9 w 9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9" y="3"/>
                  </a:moveTo>
                  <a:lnTo>
                    <a:pt x="8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9" y="3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  <p:sp>
          <p:nvSpPr>
            <p:cNvPr id="28" name="Freeform 165"/>
            <p:cNvSpPr/>
            <p:nvPr/>
          </p:nvSpPr>
          <p:spPr bwMode="auto">
            <a:xfrm>
              <a:off x="7153167" y="3840196"/>
              <a:ext cx="27454" cy="12480"/>
            </a:xfrm>
            <a:custGeom>
              <a:avLst/>
              <a:gdLst>
                <a:gd name="T0" fmla="*/ 10 w 11"/>
                <a:gd name="T1" fmla="*/ 0 h 5"/>
                <a:gd name="T2" fmla="*/ 0 w 11"/>
                <a:gd name="T3" fmla="*/ 3 h 5"/>
                <a:gd name="T4" fmla="*/ 2 w 11"/>
                <a:gd name="T5" fmla="*/ 5 h 5"/>
                <a:gd name="T6" fmla="*/ 11 w 11"/>
                <a:gd name="T7" fmla="*/ 3 h 5"/>
                <a:gd name="T8" fmla="*/ 10 w 1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0" y="0"/>
                  </a:moveTo>
                  <a:lnTo>
                    <a:pt x="0" y="3"/>
                  </a:lnTo>
                  <a:lnTo>
                    <a:pt x="2" y="5"/>
                  </a:lnTo>
                  <a:lnTo>
                    <a:pt x="11" y="3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  <p:sp>
          <p:nvSpPr>
            <p:cNvPr id="29" name="Rectangle 166"/>
            <p:cNvSpPr>
              <a:spLocks noChangeArrowheads="1"/>
            </p:cNvSpPr>
            <p:nvPr/>
          </p:nvSpPr>
          <p:spPr bwMode="auto">
            <a:xfrm>
              <a:off x="6893606" y="3890112"/>
              <a:ext cx="24958" cy="7488"/>
            </a:xfrm>
            <a:prstGeom prst="rect">
              <a:avLst/>
            </a:prstGeom>
            <a:grpFill/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  <p:sp>
          <p:nvSpPr>
            <p:cNvPr id="30" name="Rectangle 167"/>
            <p:cNvSpPr>
              <a:spLocks noChangeArrowheads="1"/>
            </p:cNvSpPr>
            <p:nvPr/>
          </p:nvSpPr>
          <p:spPr bwMode="auto">
            <a:xfrm>
              <a:off x="7170638" y="3892607"/>
              <a:ext cx="27454" cy="7488"/>
            </a:xfrm>
            <a:prstGeom prst="rect">
              <a:avLst/>
            </a:prstGeom>
            <a:grpFill/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</p:grpSp>
      <p:sp>
        <p:nvSpPr>
          <p:cNvPr id="31" name="TextBox 13"/>
          <p:cNvSpPr txBox="1">
            <a:spLocks noChangeArrowheads="1"/>
          </p:cNvSpPr>
          <p:nvPr/>
        </p:nvSpPr>
        <p:spPr bwMode="auto">
          <a:xfrm>
            <a:off x="7318981" y="1857544"/>
            <a:ext cx="1400175" cy="276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lt"/>
                <a:cs typeface="Gotham Medium"/>
                <a:sym typeface="+mn-ea"/>
              </a:rPr>
              <a:t>添加标题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lt"/>
              <a:cs typeface="Gotham Medium"/>
              <a:sym typeface="+mn-ea"/>
            </a:endParaRPr>
          </a:p>
        </p:txBody>
      </p:sp>
      <p:sp>
        <p:nvSpPr>
          <p:cNvPr id="32" name="TextBox 13"/>
          <p:cNvSpPr txBox="1">
            <a:spLocks noChangeArrowheads="1"/>
          </p:cNvSpPr>
          <p:nvPr/>
        </p:nvSpPr>
        <p:spPr bwMode="auto">
          <a:xfrm>
            <a:off x="6963491" y="2432014"/>
            <a:ext cx="2799055" cy="768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1216025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lt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lt"/>
              <a:cs typeface="+mn-cs"/>
              <a:sym typeface="FZHei-B01S" panose="02010601030101010101" pitchFamily="2" charset="-122"/>
            </a:endParaRPr>
          </a:p>
        </p:txBody>
      </p:sp>
      <p:sp>
        <p:nvSpPr>
          <p:cNvPr id="33" name="TextBox 13"/>
          <p:cNvSpPr txBox="1">
            <a:spLocks noChangeArrowheads="1"/>
          </p:cNvSpPr>
          <p:nvPr/>
        </p:nvSpPr>
        <p:spPr bwMode="auto">
          <a:xfrm>
            <a:off x="7253166" y="4275865"/>
            <a:ext cx="1400175" cy="276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lt"/>
                <a:cs typeface="Gotham Medium"/>
                <a:sym typeface="+mn-ea"/>
              </a:rPr>
              <a:t>添加标题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lt"/>
              <a:cs typeface="Gotham Medium"/>
              <a:sym typeface="+mn-ea"/>
            </a:endParaRPr>
          </a:p>
        </p:txBody>
      </p:sp>
      <p:sp>
        <p:nvSpPr>
          <p:cNvPr id="34" name="TextBox 13"/>
          <p:cNvSpPr txBox="1">
            <a:spLocks noChangeArrowheads="1"/>
          </p:cNvSpPr>
          <p:nvPr/>
        </p:nvSpPr>
        <p:spPr bwMode="auto">
          <a:xfrm>
            <a:off x="6924855" y="4791865"/>
            <a:ext cx="2799055" cy="768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lt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lt"/>
              <a:sym typeface="FZHei-B01S" panose="02010601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99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99"/>
                            </p:stCondLst>
                            <p:childTnLst>
                              <p:par>
                                <p:cTn id="2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99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75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25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9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12" grpId="0"/>
      <p:bldP spid="31" grpId="0"/>
      <p:bldP spid="32" grpId="0"/>
      <p:bldP spid="33" grpId="0"/>
      <p:bldP spid="3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0" y="-72978"/>
            <a:ext cx="12187592" cy="69309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20594979" flipH="1">
            <a:off x="-964150" y="1074874"/>
            <a:ext cx="5033008" cy="5480671"/>
          </a:xfrm>
          <a:prstGeom prst="rect">
            <a:avLst/>
          </a:prstGeom>
        </p:spPr>
      </p:pic>
      <p:sp>
        <p:nvSpPr>
          <p:cNvPr id="22" name="图文框 21"/>
          <p:cNvSpPr/>
          <p:nvPr/>
        </p:nvSpPr>
        <p:spPr>
          <a:xfrm>
            <a:off x="353931" y="342821"/>
            <a:ext cx="11479731" cy="6172357"/>
          </a:xfrm>
          <a:prstGeom prst="frame">
            <a:avLst>
              <a:gd name="adj1" fmla="val 772"/>
            </a:avLst>
          </a:prstGeom>
          <a:gradFill flip="none" rotWithShape="1">
            <a:gsLst>
              <a:gs pos="0">
                <a:srgbClr val="FEF19F"/>
              </a:gs>
              <a:gs pos="100000">
                <a:srgbClr val="FEF19F"/>
              </a:gs>
              <a:gs pos="50000">
                <a:srgbClr val="937F3C"/>
              </a:gs>
            </a:gsLst>
            <a:lin ang="0" scaled="1"/>
            <a:tileRect/>
          </a:gradFill>
          <a:ln>
            <a:noFill/>
          </a:ln>
          <a:effectLst>
            <a:outerShdw blurRad="1016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720443" y="4166463"/>
            <a:ext cx="2035800" cy="2470042"/>
          </a:xfrm>
          <a:prstGeom prst="rect">
            <a:avLst/>
          </a:prstGeom>
        </p:spPr>
      </p:pic>
      <p:sp>
        <p:nvSpPr>
          <p:cNvPr id="29" name="Freeform 5"/>
          <p:cNvSpPr/>
          <p:nvPr/>
        </p:nvSpPr>
        <p:spPr bwMode="auto">
          <a:xfrm rot="16200000" flipH="1">
            <a:off x="3659059" y="4352889"/>
            <a:ext cx="344409" cy="318991"/>
          </a:xfrm>
          <a:custGeom>
            <a:avLst/>
            <a:gdLst>
              <a:gd name="T0" fmla="*/ 181 w 331"/>
              <a:gd name="T1" fmla="*/ 164 h 307"/>
              <a:gd name="T2" fmla="*/ 181 w 331"/>
              <a:gd name="T3" fmla="*/ 163 h 307"/>
              <a:gd name="T4" fmla="*/ 176 w 331"/>
              <a:gd name="T5" fmla="*/ 113 h 307"/>
              <a:gd name="T6" fmla="*/ 175 w 331"/>
              <a:gd name="T7" fmla="*/ 99 h 307"/>
              <a:gd name="T8" fmla="*/ 174 w 331"/>
              <a:gd name="T9" fmla="*/ 98 h 307"/>
              <a:gd name="T10" fmla="*/ 178 w 331"/>
              <a:gd name="T11" fmla="*/ 130 h 307"/>
              <a:gd name="T12" fmla="*/ 181 w 331"/>
              <a:gd name="T13" fmla="*/ 164 h 307"/>
              <a:gd name="T14" fmla="*/ 175 w 331"/>
              <a:gd name="T15" fmla="*/ 165 h 307"/>
              <a:gd name="T16" fmla="*/ 174 w 331"/>
              <a:gd name="T17" fmla="*/ 165 h 307"/>
              <a:gd name="T18" fmla="*/ 163 w 331"/>
              <a:gd name="T19" fmla="*/ 157 h 307"/>
              <a:gd name="T20" fmla="*/ 137 w 331"/>
              <a:gd name="T21" fmla="*/ 133 h 307"/>
              <a:gd name="T22" fmla="*/ 141 w 331"/>
              <a:gd name="T23" fmla="*/ 138 h 307"/>
              <a:gd name="T24" fmla="*/ 173 w 331"/>
              <a:gd name="T25" fmla="*/ 164 h 307"/>
              <a:gd name="T26" fmla="*/ 174 w 331"/>
              <a:gd name="T27" fmla="*/ 165 h 307"/>
              <a:gd name="T28" fmla="*/ 175 w 331"/>
              <a:gd name="T29" fmla="*/ 169 h 307"/>
              <a:gd name="T30" fmla="*/ 168 w 331"/>
              <a:gd name="T31" fmla="*/ 173 h 307"/>
              <a:gd name="T32" fmla="*/ 58 w 331"/>
              <a:gd name="T33" fmla="*/ 135 h 307"/>
              <a:gd name="T34" fmla="*/ 0 w 331"/>
              <a:gd name="T35" fmla="*/ 159 h 307"/>
              <a:gd name="T36" fmla="*/ 14 w 331"/>
              <a:gd name="T37" fmla="*/ 185 h 307"/>
              <a:gd name="T38" fmla="*/ 35 w 331"/>
              <a:gd name="T39" fmla="*/ 203 h 307"/>
              <a:gd name="T40" fmla="*/ 49 w 331"/>
              <a:gd name="T41" fmla="*/ 218 h 307"/>
              <a:gd name="T42" fmla="*/ 77 w 331"/>
              <a:gd name="T43" fmla="*/ 235 h 307"/>
              <a:gd name="T44" fmla="*/ 119 w 331"/>
              <a:gd name="T45" fmla="*/ 215 h 307"/>
              <a:gd name="T46" fmla="*/ 86 w 331"/>
              <a:gd name="T47" fmla="*/ 273 h 307"/>
              <a:gd name="T48" fmla="*/ 98 w 331"/>
              <a:gd name="T49" fmla="*/ 289 h 307"/>
              <a:gd name="T50" fmla="*/ 111 w 331"/>
              <a:gd name="T51" fmla="*/ 297 h 307"/>
              <a:gd name="T52" fmla="*/ 136 w 331"/>
              <a:gd name="T53" fmla="*/ 305 h 307"/>
              <a:gd name="T54" fmla="*/ 161 w 331"/>
              <a:gd name="T55" fmla="*/ 304 h 307"/>
              <a:gd name="T56" fmla="*/ 181 w 331"/>
              <a:gd name="T57" fmla="*/ 292 h 307"/>
              <a:gd name="T58" fmla="*/ 191 w 331"/>
              <a:gd name="T59" fmla="*/ 277 h 307"/>
              <a:gd name="T60" fmla="*/ 197 w 331"/>
              <a:gd name="T61" fmla="*/ 213 h 307"/>
              <a:gd name="T62" fmla="*/ 218 w 331"/>
              <a:gd name="T63" fmla="*/ 257 h 307"/>
              <a:gd name="T64" fmla="*/ 223 w 331"/>
              <a:gd name="T65" fmla="*/ 258 h 307"/>
              <a:gd name="T66" fmla="*/ 204 w 331"/>
              <a:gd name="T67" fmla="*/ 218 h 307"/>
              <a:gd name="T68" fmla="*/ 209 w 331"/>
              <a:gd name="T69" fmla="*/ 210 h 307"/>
              <a:gd name="T70" fmla="*/ 261 w 331"/>
              <a:gd name="T71" fmla="*/ 239 h 307"/>
              <a:gd name="T72" fmla="*/ 289 w 331"/>
              <a:gd name="T73" fmla="*/ 240 h 307"/>
              <a:gd name="T74" fmla="*/ 305 w 331"/>
              <a:gd name="T75" fmla="*/ 229 h 307"/>
              <a:gd name="T76" fmla="*/ 318 w 331"/>
              <a:gd name="T77" fmla="*/ 212 h 307"/>
              <a:gd name="T78" fmla="*/ 327 w 331"/>
              <a:gd name="T79" fmla="*/ 190 h 307"/>
              <a:gd name="T80" fmla="*/ 327 w 331"/>
              <a:gd name="T81" fmla="*/ 178 h 307"/>
              <a:gd name="T82" fmla="*/ 321 w 331"/>
              <a:gd name="T83" fmla="*/ 153 h 307"/>
              <a:gd name="T84" fmla="*/ 313 w 331"/>
              <a:gd name="T85" fmla="*/ 145 h 307"/>
              <a:gd name="T86" fmla="*/ 255 w 331"/>
              <a:gd name="T87" fmla="*/ 146 h 307"/>
              <a:gd name="T88" fmla="*/ 289 w 331"/>
              <a:gd name="T89" fmla="*/ 128 h 307"/>
              <a:gd name="T90" fmla="*/ 295 w 331"/>
              <a:gd name="T91" fmla="*/ 93 h 307"/>
              <a:gd name="T92" fmla="*/ 292 w 331"/>
              <a:gd name="T93" fmla="*/ 83 h 307"/>
              <a:gd name="T94" fmla="*/ 288 w 331"/>
              <a:gd name="T95" fmla="*/ 60 h 307"/>
              <a:gd name="T96" fmla="*/ 288 w 331"/>
              <a:gd name="T97" fmla="*/ 41 h 307"/>
              <a:gd name="T98" fmla="*/ 276 w 331"/>
              <a:gd name="T99" fmla="*/ 17 h 307"/>
              <a:gd name="T100" fmla="*/ 224 w 331"/>
              <a:gd name="T101" fmla="*/ 42 h 307"/>
              <a:gd name="T102" fmla="*/ 189 w 331"/>
              <a:gd name="T103" fmla="*/ 145 h 307"/>
              <a:gd name="T104" fmla="*/ 186 w 331"/>
              <a:gd name="T105" fmla="*/ 167 h 307"/>
              <a:gd name="T106" fmla="*/ 182 w 331"/>
              <a:gd name="T107" fmla="*/ 165 h 307"/>
              <a:gd name="T108" fmla="*/ 181 w 331"/>
              <a:gd name="T109" fmla="*/ 164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31" h="307">
                <a:moveTo>
                  <a:pt x="181" y="164"/>
                </a:moveTo>
                <a:cubicBezTo>
                  <a:pt x="181" y="164"/>
                  <a:pt x="181" y="163"/>
                  <a:pt x="181" y="163"/>
                </a:cubicBezTo>
                <a:cubicBezTo>
                  <a:pt x="180" y="146"/>
                  <a:pt x="179" y="130"/>
                  <a:pt x="176" y="113"/>
                </a:cubicBezTo>
                <a:cubicBezTo>
                  <a:pt x="176" y="108"/>
                  <a:pt x="176" y="103"/>
                  <a:pt x="175" y="99"/>
                </a:cubicBezTo>
                <a:cubicBezTo>
                  <a:pt x="176" y="96"/>
                  <a:pt x="176" y="93"/>
                  <a:pt x="174" y="98"/>
                </a:cubicBezTo>
                <a:cubicBezTo>
                  <a:pt x="173" y="109"/>
                  <a:pt x="177" y="119"/>
                  <a:pt x="178" y="130"/>
                </a:cubicBezTo>
                <a:cubicBezTo>
                  <a:pt x="179" y="141"/>
                  <a:pt x="179" y="152"/>
                  <a:pt x="181" y="164"/>
                </a:cubicBezTo>
                <a:cubicBezTo>
                  <a:pt x="178" y="160"/>
                  <a:pt x="179" y="169"/>
                  <a:pt x="175" y="165"/>
                </a:cubicBezTo>
                <a:cubicBezTo>
                  <a:pt x="174" y="165"/>
                  <a:pt x="174" y="165"/>
                  <a:pt x="174" y="165"/>
                </a:cubicBezTo>
                <a:cubicBezTo>
                  <a:pt x="171" y="162"/>
                  <a:pt x="166" y="158"/>
                  <a:pt x="163" y="157"/>
                </a:cubicBezTo>
                <a:cubicBezTo>
                  <a:pt x="154" y="149"/>
                  <a:pt x="144" y="142"/>
                  <a:pt x="137" y="133"/>
                </a:cubicBezTo>
                <a:cubicBezTo>
                  <a:pt x="135" y="133"/>
                  <a:pt x="140" y="138"/>
                  <a:pt x="141" y="138"/>
                </a:cubicBezTo>
                <a:cubicBezTo>
                  <a:pt x="150" y="148"/>
                  <a:pt x="162" y="156"/>
                  <a:pt x="173" y="164"/>
                </a:cubicBezTo>
                <a:cubicBezTo>
                  <a:pt x="174" y="165"/>
                  <a:pt x="174" y="165"/>
                  <a:pt x="174" y="165"/>
                </a:cubicBezTo>
                <a:cubicBezTo>
                  <a:pt x="174" y="166"/>
                  <a:pt x="175" y="168"/>
                  <a:pt x="175" y="169"/>
                </a:cubicBezTo>
                <a:cubicBezTo>
                  <a:pt x="171" y="175"/>
                  <a:pt x="186" y="185"/>
                  <a:pt x="168" y="173"/>
                </a:cubicBezTo>
                <a:cubicBezTo>
                  <a:pt x="138" y="154"/>
                  <a:pt x="94" y="141"/>
                  <a:pt x="58" y="135"/>
                </a:cubicBezTo>
                <a:cubicBezTo>
                  <a:pt x="43" y="134"/>
                  <a:pt x="0" y="136"/>
                  <a:pt x="0" y="159"/>
                </a:cubicBezTo>
                <a:cubicBezTo>
                  <a:pt x="1" y="168"/>
                  <a:pt x="7" y="180"/>
                  <a:pt x="14" y="185"/>
                </a:cubicBezTo>
                <a:cubicBezTo>
                  <a:pt x="18" y="186"/>
                  <a:pt x="33" y="199"/>
                  <a:pt x="35" y="203"/>
                </a:cubicBezTo>
                <a:cubicBezTo>
                  <a:pt x="37" y="210"/>
                  <a:pt x="45" y="212"/>
                  <a:pt x="49" y="218"/>
                </a:cubicBezTo>
                <a:cubicBezTo>
                  <a:pt x="50" y="225"/>
                  <a:pt x="69" y="234"/>
                  <a:pt x="77" y="235"/>
                </a:cubicBezTo>
                <a:cubicBezTo>
                  <a:pt x="86" y="234"/>
                  <a:pt x="120" y="214"/>
                  <a:pt x="119" y="215"/>
                </a:cubicBezTo>
                <a:cubicBezTo>
                  <a:pt x="105" y="227"/>
                  <a:pt x="75" y="251"/>
                  <a:pt x="86" y="273"/>
                </a:cubicBezTo>
                <a:cubicBezTo>
                  <a:pt x="93" y="278"/>
                  <a:pt x="94" y="281"/>
                  <a:pt x="98" y="289"/>
                </a:cubicBezTo>
                <a:cubicBezTo>
                  <a:pt x="102" y="292"/>
                  <a:pt x="107" y="293"/>
                  <a:pt x="111" y="297"/>
                </a:cubicBezTo>
                <a:cubicBezTo>
                  <a:pt x="117" y="306"/>
                  <a:pt x="127" y="299"/>
                  <a:pt x="136" y="305"/>
                </a:cubicBezTo>
                <a:cubicBezTo>
                  <a:pt x="143" y="307"/>
                  <a:pt x="155" y="305"/>
                  <a:pt x="161" y="304"/>
                </a:cubicBezTo>
                <a:cubicBezTo>
                  <a:pt x="168" y="298"/>
                  <a:pt x="176" y="297"/>
                  <a:pt x="181" y="292"/>
                </a:cubicBezTo>
                <a:cubicBezTo>
                  <a:pt x="186" y="287"/>
                  <a:pt x="189" y="283"/>
                  <a:pt x="191" y="277"/>
                </a:cubicBezTo>
                <a:cubicBezTo>
                  <a:pt x="191" y="274"/>
                  <a:pt x="196" y="212"/>
                  <a:pt x="197" y="213"/>
                </a:cubicBezTo>
                <a:cubicBezTo>
                  <a:pt x="203" y="225"/>
                  <a:pt x="207" y="250"/>
                  <a:pt x="218" y="257"/>
                </a:cubicBezTo>
                <a:cubicBezTo>
                  <a:pt x="219" y="259"/>
                  <a:pt x="221" y="261"/>
                  <a:pt x="223" y="258"/>
                </a:cubicBezTo>
                <a:cubicBezTo>
                  <a:pt x="226" y="245"/>
                  <a:pt x="209" y="229"/>
                  <a:pt x="204" y="218"/>
                </a:cubicBezTo>
                <a:cubicBezTo>
                  <a:pt x="199" y="202"/>
                  <a:pt x="200" y="206"/>
                  <a:pt x="209" y="210"/>
                </a:cubicBezTo>
                <a:cubicBezTo>
                  <a:pt x="226" y="221"/>
                  <a:pt x="244" y="228"/>
                  <a:pt x="261" y="239"/>
                </a:cubicBezTo>
                <a:cubicBezTo>
                  <a:pt x="270" y="243"/>
                  <a:pt x="280" y="243"/>
                  <a:pt x="289" y="240"/>
                </a:cubicBezTo>
                <a:cubicBezTo>
                  <a:pt x="293" y="234"/>
                  <a:pt x="303" y="234"/>
                  <a:pt x="305" y="229"/>
                </a:cubicBezTo>
                <a:cubicBezTo>
                  <a:pt x="307" y="222"/>
                  <a:pt x="318" y="219"/>
                  <a:pt x="318" y="212"/>
                </a:cubicBezTo>
                <a:cubicBezTo>
                  <a:pt x="320" y="204"/>
                  <a:pt x="328" y="198"/>
                  <a:pt x="327" y="190"/>
                </a:cubicBezTo>
                <a:cubicBezTo>
                  <a:pt x="326" y="187"/>
                  <a:pt x="326" y="181"/>
                  <a:pt x="327" y="178"/>
                </a:cubicBezTo>
                <a:cubicBezTo>
                  <a:pt x="331" y="171"/>
                  <a:pt x="319" y="162"/>
                  <a:pt x="321" y="153"/>
                </a:cubicBezTo>
                <a:cubicBezTo>
                  <a:pt x="321" y="149"/>
                  <a:pt x="316" y="147"/>
                  <a:pt x="313" y="145"/>
                </a:cubicBezTo>
                <a:cubicBezTo>
                  <a:pt x="294" y="133"/>
                  <a:pt x="274" y="141"/>
                  <a:pt x="255" y="146"/>
                </a:cubicBezTo>
                <a:cubicBezTo>
                  <a:pt x="253" y="146"/>
                  <a:pt x="284" y="132"/>
                  <a:pt x="289" y="128"/>
                </a:cubicBezTo>
                <a:cubicBezTo>
                  <a:pt x="297" y="120"/>
                  <a:pt x="297" y="103"/>
                  <a:pt x="295" y="93"/>
                </a:cubicBezTo>
                <a:cubicBezTo>
                  <a:pt x="293" y="91"/>
                  <a:pt x="292" y="86"/>
                  <a:pt x="292" y="83"/>
                </a:cubicBezTo>
                <a:cubicBezTo>
                  <a:pt x="295" y="75"/>
                  <a:pt x="285" y="68"/>
                  <a:pt x="288" y="60"/>
                </a:cubicBezTo>
                <a:cubicBezTo>
                  <a:pt x="288" y="52"/>
                  <a:pt x="286" y="49"/>
                  <a:pt x="288" y="41"/>
                </a:cubicBezTo>
                <a:cubicBezTo>
                  <a:pt x="288" y="35"/>
                  <a:pt x="281" y="21"/>
                  <a:pt x="276" y="17"/>
                </a:cubicBezTo>
                <a:cubicBezTo>
                  <a:pt x="260" y="0"/>
                  <a:pt x="233" y="30"/>
                  <a:pt x="224" y="42"/>
                </a:cubicBezTo>
                <a:cubicBezTo>
                  <a:pt x="206" y="72"/>
                  <a:pt x="194" y="111"/>
                  <a:pt x="189" y="145"/>
                </a:cubicBezTo>
                <a:cubicBezTo>
                  <a:pt x="188" y="146"/>
                  <a:pt x="187" y="167"/>
                  <a:pt x="186" y="167"/>
                </a:cubicBezTo>
                <a:cubicBezTo>
                  <a:pt x="185" y="166"/>
                  <a:pt x="183" y="166"/>
                  <a:pt x="182" y="165"/>
                </a:cubicBezTo>
                <a:cubicBezTo>
                  <a:pt x="181" y="165"/>
                  <a:pt x="181" y="165"/>
                  <a:pt x="181" y="164"/>
                </a:cubicBezTo>
                <a:close/>
              </a:path>
            </a:pathLst>
          </a:custGeom>
          <a:solidFill>
            <a:srgbClr val="A3C8B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0" name="Freeform 7"/>
          <p:cNvSpPr/>
          <p:nvPr/>
        </p:nvSpPr>
        <p:spPr bwMode="auto">
          <a:xfrm rot="16200000" flipH="1">
            <a:off x="3602505" y="3687583"/>
            <a:ext cx="244009" cy="227488"/>
          </a:xfrm>
          <a:custGeom>
            <a:avLst/>
            <a:gdLst>
              <a:gd name="T0" fmla="*/ 108 w 234"/>
              <a:gd name="T1" fmla="*/ 118 h 219"/>
              <a:gd name="T2" fmla="*/ 108 w 234"/>
              <a:gd name="T3" fmla="*/ 117 h 219"/>
              <a:gd name="T4" fmla="*/ 136 w 234"/>
              <a:gd name="T5" fmla="*/ 96 h 219"/>
              <a:gd name="T6" fmla="*/ 144 w 234"/>
              <a:gd name="T7" fmla="*/ 90 h 219"/>
              <a:gd name="T8" fmla="*/ 144 w 234"/>
              <a:gd name="T9" fmla="*/ 89 h 219"/>
              <a:gd name="T10" fmla="*/ 127 w 234"/>
              <a:gd name="T11" fmla="*/ 104 h 219"/>
              <a:gd name="T12" fmla="*/ 108 w 234"/>
              <a:gd name="T13" fmla="*/ 117 h 219"/>
              <a:gd name="T14" fmla="*/ 105 w 234"/>
              <a:gd name="T15" fmla="*/ 114 h 219"/>
              <a:gd name="T16" fmla="*/ 105 w 234"/>
              <a:gd name="T17" fmla="*/ 114 h 219"/>
              <a:gd name="T18" fmla="*/ 106 w 234"/>
              <a:gd name="T19" fmla="*/ 104 h 219"/>
              <a:gd name="T20" fmla="*/ 110 w 234"/>
              <a:gd name="T21" fmla="*/ 80 h 219"/>
              <a:gd name="T22" fmla="*/ 108 w 234"/>
              <a:gd name="T23" fmla="*/ 84 h 219"/>
              <a:gd name="T24" fmla="*/ 105 w 234"/>
              <a:gd name="T25" fmla="*/ 113 h 219"/>
              <a:gd name="T26" fmla="*/ 104 w 234"/>
              <a:gd name="T27" fmla="*/ 114 h 219"/>
              <a:gd name="T28" fmla="*/ 103 w 234"/>
              <a:gd name="T29" fmla="*/ 116 h 219"/>
              <a:gd name="T30" fmla="*/ 98 w 234"/>
              <a:gd name="T31" fmla="*/ 113 h 219"/>
              <a:gd name="T32" fmla="*/ 80 w 234"/>
              <a:gd name="T33" fmla="*/ 35 h 219"/>
              <a:gd name="T34" fmla="*/ 45 w 234"/>
              <a:gd name="T35" fmla="*/ 9 h 219"/>
              <a:gd name="T36" fmla="*/ 34 w 234"/>
              <a:gd name="T37" fmla="*/ 27 h 219"/>
              <a:gd name="T38" fmla="*/ 31 w 234"/>
              <a:gd name="T39" fmla="*/ 46 h 219"/>
              <a:gd name="T40" fmla="*/ 27 w 234"/>
              <a:gd name="T41" fmla="*/ 59 h 219"/>
              <a:gd name="T42" fmla="*/ 28 w 234"/>
              <a:gd name="T43" fmla="*/ 82 h 219"/>
              <a:gd name="T44" fmla="*/ 55 w 234"/>
              <a:gd name="T45" fmla="*/ 100 h 219"/>
              <a:gd name="T46" fmla="*/ 9 w 234"/>
              <a:gd name="T47" fmla="*/ 101 h 219"/>
              <a:gd name="T48" fmla="*/ 4 w 234"/>
              <a:gd name="T49" fmla="*/ 114 h 219"/>
              <a:gd name="T50" fmla="*/ 4 w 234"/>
              <a:gd name="T51" fmla="*/ 125 h 219"/>
              <a:gd name="T52" fmla="*/ 8 w 234"/>
              <a:gd name="T53" fmla="*/ 142 h 219"/>
              <a:gd name="T54" fmla="*/ 18 w 234"/>
              <a:gd name="T55" fmla="*/ 157 h 219"/>
              <a:gd name="T56" fmla="*/ 32 w 234"/>
              <a:gd name="T57" fmla="*/ 165 h 219"/>
              <a:gd name="T58" fmla="*/ 44 w 234"/>
              <a:gd name="T59" fmla="*/ 165 h 219"/>
              <a:gd name="T60" fmla="*/ 84 w 234"/>
              <a:gd name="T61" fmla="*/ 145 h 219"/>
              <a:gd name="T62" fmla="*/ 67 w 234"/>
              <a:gd name="T63" fmla="*/ 174 h 219"/>
              <a:gd name="T64" fmla="*/ 67 w 234"/>
              <a:gd name="T65" fmla="*/ 177 h 219"/>
              <a:gd name="T66" fmla="*/ 84 w 234"/>
              <a:gd name="T67" fmla="*/ 151 h 219"/>
              <a:gd name="T68" fmla="*/ 91 w 234"/>
              <a:gd name="T69" fmla="*/ 151 h 219"/>
              <a:gd name="T70" fmla="*/ 93 w 234"/>
              <a:gd name="T71" fmla="*/ 192 h 219"/>
              <a:gd name="T72" fmla="*/ 102 w 234"/>
              <a:gd name="T73" fmla="*/ 209 h 219"/>
              <a:gd name="T74" fmla="*/ 115 w 234"/>
              <a:gd name="T75" fmla="*/ 215 h 219"/>
              <a:gd name="T76" fmla="*/ 130 w 234"/>
              <a:gd name="T77" fmla="*/ 216 h 219"/>
              <a:gd name="T78" fmla="*/ 146 w 234"/>
              <a:gd name="T79" fmla="*/ 213 h 219"/>
              <a:gd name="T80" fmla="*/ 153 w 234"/>
              <a:gd name="T81" fmla="*/ 209 h 219"/>
              <a:gd name="T82" fmla="*/ 166 w 234"/>
              <a:gd name="T83" fmla="*/ 197 h 219"/>
              <a:gd name="T84" fmla="*/ 167 w 234"/>
              <a:gd name="T85" fmla="*/ 189 h 219"/>
              <a:gd name="T86" fmla="*/ 145 w 234"/>
              <a:gd name="T87" fmla="*/ 154 h 219"/>
              <a:gd name="T88" fmla="*/ 169 w 234"/>
              <a:gd name="T89" fmla="*/ 168 h 219"/>
              <a:gd name="T90" fmla="*/ 191 w 234"/>
              <a:gd name="T91" fmla="*/ 159 h 219"/>
              <a:gd name="T92" fmla="*/ 196 w 234"/>
              <a:gd name="T93" fmla="*/ 154 h 219"/>
              <a:gd name="T94" fmla="*/ 209 w 234"/>
              <a:gd name="T95" fmla="*/ 143 h 219"/>
              <a:gd name="T96" fmla="*/ 220 w 234"/>
              <a:gd name="T97" fmla="*/ 136 h 219"/>
              <a:gd name="T98" fmla="*/ 229 w 234"/>
              <a:gd name="T99" fmla="*/ 120 h 219"/>
              <a:gd name="T100" fmla="*/ 196 w 234"/>
              <a:gd name="T101" fmla="*/ 99 h 219"/>
              <a:gd name="T102" fmla="*/ 122 w 234"/>
              <a:gd name="T103" fmla="*/ 115 h 219"/>
              <a:gd name="T104" fmla="*/ 108 w 234"/>
              <a:gd name="T105" fmla="*/ 122 h 219"/>
              <a:gd name="T106" fmla="*/ 107 w 234"/>
              <a:gd name="T107" fmla="*/ 119 h 219"/>
              <a:gd name="T108" fmla="*/ 108 w 234"/>
              <a:gd name="T109" fmla="*/ 118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34" h="219">
                <a:moveTo>
                  <a:pt x="108" y="118"/>
                </a:moveTo>
                <a:cubicBezTo>
                  <a:pt x="108" y="117"/>
                  <a:pt x="108" y="117"/>
                  <a:pt x="108" y="117"/>
                </a:cubicBezTo>
                <a:cubicBezTo>
                  <a:pt x="118" y="110"/>
                  <a:pt x="127" y="104"/>
                  <a:pt x="136" y="96"/>
                </a:cubicBezTo>
                <a:cubicBezTo>
                  <a:pt x="139" y="94"/>
                  <a:pt x="142" y="92"/>
                  <a:pt x="144" y="90"/>
                </a:cubicBezTo>
                <a:cubicBezTo>
                  <a:pt x="146" y="90"/>
                  <a:pt x="147" y="89"/>
                  <a:pt x="144" y="89"/>
                </a:cubicBezTo>
                <a:cubicBezTo>
                  <a:pt x="138" y="93"/>
                  <a:pt x="133" y="99"/>
                  <a:pt x="127" y="104"/>
                </a:cubicBezTo>
                <a:cubicBezTo>
                  <a:pt x="121" y="108"/>
                  <a:pt x="114" y="112"/>
                  <a:pt x="108" y="117"/>
                </a:cubicBezTo>
                <a:cubicBezTo>
                  <a:pt x="109" y="114"/>
                  <a:pt x="104" y="118"/>
                  <a:pt x="105" y="114"/>
                </a:cubicBezTo>
                <a:cubicBezTo>
                  <a:pt x="105" y="114"/>
                  <a:pt x="105" y="114"/>
                  <a:pt x="105" y="114"/>
                </a:cubicBezTo>
                <a:cubicBezTo>
                  <a:pt x="106" y="111"/>
                  <a:pt x="105" y="106"/>
                  <a:pt x="106" y="104"/>
                </a:cubicBezTo>
                <a:cubicBezTo>
                  <a:pt x="107" y="96"/>
                  <a:pt x="107" y="88"/>
                  <a:pt x="110" y="80"/>
                </a:cubicBezTo>
                <a:cubicBezTo>
                  <a:pt x="109" y="79"/>
                  <a:pt x="108" y="84"/>
                  <a:pt x="108" y="84"/>
                </a:cubicBezTo>
                <a:cubicBezTo>
                  <a:pt x="106" y="94"/>
                  <a:pt x="106" y="104"/>
                  <a:pt x="105" y="113"/>
                </a:cubicBezTo>
                <a:cubicBezTo>
                  <a:pt x="104" y="114"/>
                  <a:pt x="104" y="114"/>
                  <a:pt x="104" y="114"/>
                </a:cubicBezTo>
                <a:cubicBezTo>
                  <a:pt x="104" y="114"/>
                  <a:pt x="103" y="116"/>
                  <a:pt x="103" y="116"/>
                </a:cubicBezTo>
                <a:cubicBezTo>
                  <a:pt x="97" y="116"/>
                  <a:pt x="97" y="128"/>
                  <a:pt x="98" y="113"/>
                </a:cubicBezTo>
                <a:cubicBezTo>
                  <a:pt x="98" y="88"/>
                  <a:pt x="89" y="57"/>
                  <a:pt x="80" y="35"/>
                </a:cubicBezTo>
                <a:cubicBezTo>
                  <a:pt x="75" y="25"/>
                  <a:pt x="58" y="0"/>
                  <a:pt x="45" y="9"/>
                </a:cubicBezTo>
                <a:cubicBezTo>
                  <a:pt x="40" y="12"/>
                  <a:pt x="35" y="20"/>
                  <a:pt x="34" y="27"/>
                </a:cubicBezTo>
                <a:cubicBezTo>
                  <a:pt x="35" y="30"/>
                  <a:pt x="33" y="43"/>
                  <a:pt x="31" y="46"/>
                </a:cubicBezTo>
                <a:cubicBezTo>
                  <a:pt x="28" y="49"/>
                  <a:pt x="30" y="55"/>
                  <a:pt x="27" y="59"/>
                </a:cubicBezTo>
                <a:cubicBezTo>
                  <a:pt x="24" y="63"/>
                  <a:pt x="25" y="77"/>
                  <a:pt x="28" y="82"/>
                </a:cubicBezTo>
                <a:cubicBezTo>
                  <a:pt x="32" y="87"/>
                  <a:pt x="56" y="100"/>
                  <a:pt x="55" y="100"/>
                </a:cubicBezTo>
                <a:cubicBezTo>
                  <a:pt x="43" y="96"/>
                  <a:pt x="17" y="86"/>
                  <a:pt x="9" y="101"/>
                </a:cubicBezTo>
                <a:cubicBezTo>
                  <a:pt x="8" y="108"/>
                  <a:pt x="7" y="109"/>
                  <a:pt x="4" y="114"/>
                </a:cubicBezTo>
                <a:cubicBezTo>
                  <a:pt x="3" y="118"/>
                  <a:pt x="4" y="121"/>
                  <a:pt x="4" y="125"/>
                </a:cubicBezTo>
                <a:cubicBezTo>
                  <a:pt x="0" y="132"/>
                  <a:pt x="8" y="135"/>
                  <a:pt x="8" y="142"/>
                </a:cubicBezTo>
                <a:cubicBezTo>
                  <a:pt x="9" y="147"/>
                  <a:pt x="15" y="154"/>
                  <a:pt x="18" y="157"/>
                </a:cubicBezTo>
                <a:cubicBezTo>
                  <a:pt x="23" y="159"/>
                  <a:pt x="27" y="163"/>
                  <a:pt x="32" y="165"/>
                </a:cubicBezTo>
                <a:cubicBezTo>
                  <a:pt x="37" y="166"/>
                  <a:pt x="40" y="166"/>
                  <a:pt x="44" y="165"/>
                </a:cubicBezTo>
                <a:cubicBezTo>
                  <a:pt x="46" y="164"/>
                  <a:pt x="84" y="144"/>
                  <a:pt x="84" y="145"/>
                </a:cubicBezTo>
                <a:cubicBezTo>
                  <a:pt x="80" y="153"/>
                  <a:pt x="67" y="164"/>
                  <a:pt x="67" y="174"/>
                </a:cubicBezTo>
                <a:cubicBezTo>
                  <a:pt x="66" y="175"/>
                  <a:pt x="65" y="177"/>
                  <a:pt x="67" y="177"/>
                </a:cubicBezTo>
                <a:cubicBezTo>
                  <a:pt x="76" y="174"/>
                  <a:pt x="79" y="158"/>
                  <a:pt x="84" y="151"/>
                </a:cubicBezTo>
                <a:cubicBezTo>
                  <a:pt x="92" y="142"/>
                  <a:pt x="90" y="144"/>
                  <a:pt x="91" y="151"/>
                </a:cubicBezTo>
                <a:cubicBezTo>
                  <a:pt x="90" y="165"/>
                  <a:pt x="93" y="178"/>
                  <a:pt x="93" y="192"/>
                </a:cubicBezTo>
                <a:cubicBezTo>
                  <a:pt x="93" y="199"/>
                  <a:pt x="97" y="205"/>
                  <a:pt x="102" y="209"/>
                </a:cubicBezTo>
                <a:cubicBezTo>
                  <a:pt x="107" y="209"/>
                  <a:pt x="111" y="215"/>
                  <a:pt x="115" y="215"/>
                </a:cubicBezTo>
                <a:cubicBezTo>
                  <a:pt x="119" y="213"/>
                  <a:pt x="125" y="219"/>
                  <a:pt x="130" y="216"/>
                </a:cubicBezTo>
                <a:cubicBezTo>
                  <a:pt x="135" y="214"/>
                  <a:pt x="142" y="217"/>
                  <a:pt x="146" y="213"/>
                </a:cubicBezTo>
                <a:cubicBezTo>
                  <a:pt x="147" y="212"/>
                  <a:pt x="151" y="209"/>
                  <a:pt x="153" y="209"/>
                </a:cubicBezTo>
                <a:cubicBezTo>
                  <a:pt x="159" y="209"/>
                  <a:pt x="159" y="199"/>
                  <a:pt x="166" y="197"/>
                </a:cubicBezTo>
                <a:cubicBezTo>
                  <a:pt x="168" y="195"/>
                  <a:pt x="167" y="191"/>
                  <a:pt x="167" y="189"/>
                </a:cubicBezTo>
                <a:cubicBezTo>
                  <a:pt x="167" y="173"/>
                  <a:pt x="155" y="164"/>
                  <a:pt x="145" y="154"/>
                </a:cubicBezTo>
                <a:cubicBezTo>
                  <a:pt x="145" y="154"/>
                  <a:pt x="165" y="167"/>
                  <a:pt x="169" y="168"/>
                </a:cubicBezTo>
                <a:cubicBezTo>
                  <a:pt x="176" y="170"/>
                  <a:pt x="186" y="164"/>
                  <a:pt x="191" y="159"/>
                </a:cubicBezTo>
                <a:cubicBezTo>
                  <a:pt x="192" y="157"/>
                  <a:pt x="194" y="155"/>
                  <a:pt x="196" y="154"/>
                </a:cubicBezTo>
                <a:cubicBezTo>
                  <a:pt x="202" y="152"/>
                  <a:pt x="203" y="144"/>
                  <a:pt x="209" y="143"/>
                </a:cubicBezTo>
                <a:cubicBezTo>
                  <a:pt x="213" y="140"/>
                  <a:pt x="214" y="137"/>
                  <a:pt x="220" y="136"/>
                </a:cubicBezTo>
                <a:cubicBezTo>
                  <a:pt x="223" y="133"/>
                  <a:pt x="229" y="124"/>
                  <a:pt x="229" y="120"/>
                </a:cubicBezTo>
                <a:cubicBezTo>
                  <a:pt x="234" y="104"/>
                  <a:pt x="206" y="99"/>
                  <a:pt x="196" y="99"/>
                </a:cubicBezTo>
                <a:cubicBezTo>
                  <a:pt x="171" y="99"/>
                  <a:pt x="144" y="106"/>
                  <a:pt x="122" y="115"/>
                </a:cubicBezTo>
                <a:cubicBezTo>
                  <a:pt x="121" y="116"/>
                  <a:pt x="108" y="122"/>
                  <a:pt x="108" y="122"/>
                </a:cubicBezTo>
                <a:cubicBezTo>
                  <a:pt x="108" y="120"/>
                  <a:pt x="107" y="120"/>
                  <a:pt x="107" y="119"/>
                </a:cubicBezTo>
                <a:lnTo>
                  <a:pt x="108" y="118"/>
                </a:lnTo>
                <a:close/>
              </a:path>
            </a:pathLst>
          </a:custGeom>
          <a:solidFill>
            <a:srgbClr val="A3C8B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1" name="Freeform 8"/>
          <p:cNvSpPr/>
          <p:nvPr/>
        </p:nvSpPr>
        <p:spPr bwMode="auto">
          <a:xfrm rot="16200000" flipH="1">
            <a:off x="7765774" y="4440580"/>
            <a:ext cx="227488" cy="202070"/>
          </a:xfrm>
          <a:custGeom>
            <a:avLst/>
            <a:gdLst>
              <a:gd name="T0" fmla="*/ 119 w 218"/>
              <a:gd name="T1" fmla="*/ 103 h 194"/>
              <a:gd name="T2" fmla="*/ 119 w 218"/>
              <a:gd name="T3" fmla="*/ 102 h 194"/>
              <a:gd name="T4" fmla="*/ 120 w 218"/>
              <a:gd name="T5" fmla="*/ 69 h 194"/>
              <a:gd name="T6" fmla="*/ 121 w 218"/>
              <a:gd name="T7" fmla="*/ 59 h 194"/>
              <a:gd name="T8" fmla="*/ 120 w 218"/>
              <a:gd name="T9" fmla="*/ 58 h 194"/>
              <a:gd name="T10" fmla="*/ 120 w 218"/>
              <a:gd name="T11" fmla="*/ 80 h 194"/>
              <a:gd name="T12" fmla="*/ 119 w 218"/>
              <a:gd name="T13" fmla="*/ 102 h 194"/>
              <a:gd name="T14" fmla="*/ 115 w 218"/>
              <a:gd name="T15" fmla="*/ 103 h 194"/>
              <a:gd name="T16" fmla="*/ 115 w 218"/>
              <a:gd name="T17" fmla="*/ 103 h 194"/>
              <a:gd name="T18" fmla="*/ 108 w 218"/>
              <a:gd name="T19" fmla="*/ 96 h 194"/>
              <a:gd name="T20" fmla="*/ 93 w 218"/>
              <a:gd name="T21" fmla="*/ 79 h 194"/>
              <a:gd name="T22" fmla="*/ 95 w 218"/>
              <a:gd name="T23" fmla="*/ 82 h 194"/>
              <a:gd name="T24" fmla="*/ 114 w 218"/>
              <a:gd name="T25" fmla="*/ 102 h 194"/>
              <a:gd name="T26" fmla="*/ 115 w 218"/>
              <a:gd name="T27" fmla="*/ 103 h 194"/>
              <a:gd name="T28" fmla="*/ 115 w 218"/>
              <a:gd name="T29" fmla="*/ 106 h 194"/>
              <a:gd name="T30" fmla="*/ 110 w 218"/>
              <a:gd name="T31" fmla="*/ 108 h 194"/>
              <a:gd name="T32" fmla="*/ 40 w 218"/>
              <a:gd name="T33" fmla="*/ 74 h 194"/>
              <a:gd name="T34" fmla="*/ 0 w 218"/>
              <a:gd name="T35" fmla="*/ 85 h 194"/>
              <a:gd name="T36" fmla="*/ 7 w 218"/>
              <a:gd name="T37" fmla="*/ 104 h 194"/>
              <a:gd name="T38" fmla="*/ 20 w 218"/>
              <a:gd name="T39" fmla="*/ 117 h 194"/>
              <a:gd name="T40" fmla="*/ 27 w 218"/>
              <a:gd name="T41" fmla="*/ 128 h 194"/>
              <a:gd name="T42" fmla="*/ 45 w 218"/>
              <a:gd name="T43" fmla="*/ 141 h 194"/>
              <a:gd name="T44" fmla="*/ 75 w 218"/>
              <a:gd name="T45" fmla="*/ 131 h 194"/>
              <a:gd name="T46" fmla="*/ 48 w 218"/>
              <a:gd name="T47" fmla="*/ 167 h 194"/>
              <a:gd name="T48" fmla="*/ 55 w 218"/>
              <a:gd name="T49" fmla="*/ 179 h 194"/>
              <a:gd name="T50" fmla="*/ 63 w 218"/>
              <a:gd name="T51" fmla="*/ 185 h 194"/>
              <a:gd name="T52" fmla="*/ 78 w 218"/>
              <a:gd name="T53" fmla="*/ 192 h 194"/>
              <a:gd name="T54" fmla="*/ 95 w 218"/>
              <a:gd name="T55" fmla="*/ 194 h 194"/>
              <a:gd name="T56" fmla="*/ 110 w 218"/>
              <a:gd name="T57" fmla="*/ 187 h 194"/>
              <a:gd name="T58" fmla="*/ 117 w 218"/>
              <a:gd name="T59" fmla="*/ 178 h 194"/>
              <a:gd name="T60" fmla="*/ 126 w 218"/>
              <a:gd name="T61" fmla="*/ 137 h 194"/>
              <a:gd name="T62" fmla="*/ 137 w 218"/>
              <a:gd name="T63" fmla="*/ 167 h 194"/>
              <a:gd name="T64" fmla="*/ 140 w 218"/>
              <a:gd name="T65" fmla="*/ 168 h 194"/>
              <a:gd name="T66" fmla="*/ 130 w 218"/>
              <a:gd name="T67" fmla="*/ 140 h 194"/>
              <a:gd name="T68" fmla="*/ 134 w 218"/>
              <a:gd name="T69" fmla="*/ 136 h 194"/>
              <a:gd name="T70" fmla="*/ 166 w 218"/>
              <a:gd name="T71" fmla="*/ 159 h 194"/>
              <a:gd name="T72" fmla="*/ 185 w 218"/>
              <a:gd name="T73" fmla="*/ 161 h 194"/>
              <a:gd name="T74" fmla="*/ 197 w 218"/>
              <a:gd name="T75" fmla="*/ 156 h 194"/>
              <a:gd name="T76" fmla="*/ 206 w 218"/>
              <a:gd name="T77" fmla="*/ 145 h 194"/>
              <a:gd name="T78" fmla="*/ 214 w 218"/>
              <a:gd name="T79" fmla="*/ 131 h 194"/>
              <a:gd name="T80" fmla="*/ 215 w 218"/>
              <a:gd name="T81" fmla="*/ 123 h 194"/>
              <a:gd name="T82" fmla="*/ 213 w 218"/>
              <a:gd name="T83" fmla="*/ 107 h 194"/>
              <a:gd name="T84" fmla="*/ 208 w 218"/>
              <a:gd name="T85" fmla="*/ 101 h 194"/>
              <a:gd name="T86" fmla="*/ 170 w 218"/>
              <a:gd name="T87" fmla="*/ 97 h 194"/>
              <a:gd name="T88" fmla="*/ 194 w 218"/>
              <a:gd name="T89" fmla="*/ 87 h 194"/>
              <a:gd name="T90" fmla="*/ 200 w 218"/>
              <a:gd name="T91" fmla="*/ 65 h 194"/>
              <a:gd name="T92" fmla="*/ 199 w 218"/>
              <a:gd name="T93" fmla="*/ 58 h 194"/>
              <a:gd name="T94" fmla="*/ 199 w 218"/>
              <a:gd name="T95" fmla="*/ 42 h 194"/>
              <a:gd name="T96" fmla="*/ 200 w 218"/>
              <a:gd name="T97" fmla="*/ 30 h 194"/>
              <a:gd name="T98" fmla="*/ 194 w 218"/>
              <a:gd name="T99" fmla="*/ 13 h 194"/>
              <a:gd name="T100" fmla="*/ 158 w 218"/>
              <a:gd name="T101" fmla="*/ 25 h 194"/>
              <a:gd name="T102" fmla="*/ 126 w 218"/>
              <a:gd name="T103" fmla="*/ 91 h 194"/>
              <a:gd name="T104" fmla="*/ 123 w 218"/>
              <a:gd name="T105" fmla="*/ 105 h 194"/>
              <a:gd name="T106" fmla="*/ 120 w 218"/>
              <a:gd name="T107" fmla="*/ 104 h 194"/>
              <a:gd name="T108" fmla="*/ 119 w 218"/>
              <a:gd name="T109" fmla="*/ 103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18" h="194">
                <a:moveTo>
                  <a:pt x="119" y="103"/>
                </a:moveTo>
                <a:cubicBezTo>
                  <a:pt x="119" y="103"/>
                  <a:pt x="119" y="102"/>
                  <a:pt x="119" y="102"/>
                </a:cubicBezTo>
                <a:cubicBezTo>
                  <a:pt x="120" y="91"/>
                  <a:pt x="121" y="80"/>
                  <a:pt x="120" y="69"/>
                </a:cubicBezTo>
                <a:cubicBezTo>
                  <a:pt x="120" y="65"/>
                  <a:pt x="121" y="62"/>
                  <a:pt x="121" y="59"/>
                </a:cubicBezTo>
                <a:cubicBezTo>
                  <a:pt x="121" y="57"/>
                  <a:pt x="121" y="56"/>
                  <a:pt x="120" y="58"/>
                </a:cubicBezTo>
                <a:cubicBezTo>
                  <a:pt x="119" y="65"/>
                  <a:pt x="120" y="73"/>
                  <a:pt x="120" y="80"/>
                </a:cubicBezTo>
                <a:cubicBezTo>
                  <a:pt x="120" y="87"/>
                  <a:pt x="119" y="95"/>
                  <a:pt x="119" y="102"/>
                </a:cubicBezTo>
                <a:cubicBezTo>
                  <a:pt x="118" y="100"/>
                  <a:pt x="118" y="106"/>
                  <a:pt x="115" y="103"/>
                </a:cubicBezTo>
                <a:cubicBezTo>
                  <a:pt x="115" y="103"/>
                  <a:pt x="115" y="103"/>
                  <a:pt x="115" y="103"/>
                </a:cubicBezTo>
                <a:cubicBezTo>
                  <a:pt x="113" y="100"/>
                  <a:pt x="110" y="98"/>
                  <a:pt x="108" y="96"/>
                </a:cubicBezTo>
                <a:cubicBezTo>
                  <a:pt x="103" y="91"/>
                  <a:pt x="97" y="85"/>
                  <a:pt x="93" y="79"/>
                </a:cubicBezTo>
                <a:cubicBezTo>
                  <a:pt x="91" y="79"/>
                  <a:pt x="95" y="82"/>
                  <a:pt x="95" y="82"/>
                </a:cubicBezTo>
                <a:cubicBezTo>
                  <a:pt x="100" y="90"/>
                  <a:pt x="108" y="96"/>
                  <a:pt x="114" y="102"/>
                </a:cubicBezTo>
                <a:cubicBezTo>
                  <a:pt x="115" y="103"/>
                  <a:pt x="115" y="103"/>
                  <a:pt x="115" y="103"/>
                </a:cubicBezTo>
                <a:cubicBezTo>
                  <a:pt x="114" y="103"/>
                  <a:pt x="115" y="105"/>
                  <a:pt x="115" y="106"/>
                </a:cubicBezTo>
                <a:cubicBezTo>
                  <a:pt x="112" y="110"/>
                  <a:pt x="121" y="117"/>
                  <a:pt x="110" y="108"/>
                </a:cubicBezTo>
                <a:cubicBezTo>
                  <a:pt x="92" y="93"/>
                  <a:pt x="63" y="80"/>
                  <a:pt x="40" y="74"/>
                </a:cubicBezTo>
                <a:cubicBezTo>
                  <a:pt x="30" y="72"/>
                  <a:pt x="2" y="70"/>
                  <a:pt x="0" y="85"/>
                </a:cubicBezTo>
                <a:cubicBezTo>
                  <a:pt x="0" y="91"/>
                  <a:pt x="3" y="99"/>
                  <a:pt x="7" y="104"/>
                </a:cubicBezTo>
                <a:cubicBezTo>
                  <a:pt x="10" y="105"/>
                  <a:pt x="19" y="114"/>
                  <a:pt x="20" y="117"/>
                </a:cubicBezTo>
                <a:cubicBezTo>
                  <a:pt x="20" y="122"/>
                  <a:pt x="26" y="124"/>
                  <a:pt x="27" y="128"/>
                </a:cubicBezTo>
                <a:cubicBezTo>
                  <a:pt x="28" y="133"/>
                  <a:pt x="40" y="141"/>
                  <a:pt x="45" y="141"/>
                </a:cubicBezTo>
                <a:cubicBezTo>
                  <a:pt x="51" y="141"/>
                  <a:pt x="75" y="131"/>
                  <a:pt x="75" y="131"/>
                </a:cubicBezTo>
                <a:cubicBezTo>
                  <a:pt x="64" y="138"/>
                  <a:pt x="42" y="152"/>
                  <a:pt x="48" y="167"/>
                </a:cubicBezTo>
                <a:cubicBezTo>
                  <a:pt x="52" y="171"/>
                  <a:pt x="53" y="173"/>
                  <a:pt x="55" y="179"/>
                </a:cubicBezTo>
                <a:cubicBezTo>
                  <a:pt x="57" y="181"/>
                  <a:pt x="60" y="182"/>
                  <a:pt x="63" y="185"/>
                </a:cubicBezTo>
                <a:cubicBezTo>
                  <a:pt x="66" y="192"/>
                  <a:pt x="73" y="188"/>
                  <a:pt x="78" y="192"/>
                </a:cubicBezTo>
                <a:cubicBezTo>
                  <a:pt x="83" y="194"/>
                  <a:pt x="91" y="194"/>
                  <a:pt x="95" y="194"/>
                </a:cubicBezTo>
                <a:cubicBezTo>
                  <a:pt x="100" y="191"/>
                  <a:pt x="105" y="191"/>
                  <a:pt x="110" y="187"/>
                </a:cubicBezTo>
                <a:cubicBezTo>
                  <a:pt x="113" y="185"/>
                  <a:pt x="115" y="182"/>
                  <a:pt x="117" y="178"/>
                </a:cubicBezTo>
                <a:cubicBezTo>
                  <a:pt x="118" y="176"/>
                  <a:pt x="125" y="136"/>
                  <a:pt x="126" y="137"/>
                </a:cubicBezTo>
                <a:cubicBezTo>
                  <a:pt x="129" y="145"/>
                  <a:pt x="130" y="161"/>
                  <a:pt x="137" y="167"/>
                </a:cubicBezTo>
                <a:cubicBezTo>
                  <a:pt x="137" y="168"/>
                  <a:pt x="138" y="170"/>
                  <a:pt x="140" y="168"/>
                </a:cubicBezTo>
                <a:cubicBezTo>
                  <a:pt x="143" y="160"/>
                  <a:pt x="133" y="148"/>
                  <a:pt x="130" y="140"/>
                </a:cubicBezTo>
                <a:cubicBezTo>
                  <a:pt x="129" y="129"/>
                  <a:pt x="129" y="132"/>
                  <a:pt x="134" y="136"/>
                </a:cubicBezTo>
                <a:cubicBezTo>
                  <a:pt x="145" y="144"/>
                  <a:pt x="156" y="150"/>
                  <a:pt x="166" y="159"/>
                </a:cubicBezTo>
                <a:cubicBezTo>
                  <a:pt x="172" y="162"/>
                  <a:pt x="178" y="163"/>
                  <a:pt x="185" y="161"/>
                </a:cubicBezTo>
                <a:cubicBezTo>
                  <a:pt x="188" y="158"/>
                  <a:pt x="194" y="159"/>
                  <a:pt x="197" y="156"/>
                </a:cubicBezTo>
                <a:cubicBezTo>
                  <a:pt x="198" y="151"/>
                  <a:pt x="206" y="150"/>
                  <a:pt x="206" y="145"/>
                </a:cubicBezTo>
                <a:cubicBezTo>
                  <a:pt x="208" y="140"/>
                  <a:pt x="214" y="137"/>
                  <a:pt x="214" y="131"/>
                </a:cubicBezTo>
                <a:cubicBezTo>
                  <a:pt x="214" y="130"/>
                  <a:pt x="214" y="125"/>
                  <a:pt x="215" y="123"/>
                </a:cubicBezTo>
                <a:cubicBezTo>
                  <a:pt x="218" y="119"/>
                  <a:pt x="211" y="112"/>
                  <a:pt x="213" y="107"/>
                </a:cubicBezTo>
                <a:cubicBezTo>
                  <a:pt x="213" y="104"/>
                  <a:pt x="210" y="102"/>
                  <a:pt x="208" y="101"/>
                </a:cubicBezTo>
                <a:cubicBezTo>
                  <a:pt x="197" y="91"/>
                  <a:pt x="183" y="95"/>
                  <a:pt x="170" y="97"/>
                </a:cubicBezTo>
                <a:cubicBezTo>
                  <a:pt x="169" y="96"/>
                  <a:pt x="190" y="89"/>
                  <a:pt x="194" y="87"/>
                </a:cubicBezTo>
                <a:cubicBezTo>
                  <a:pt x="200" y="83"/>
                  <a:pt x="201" y="72"/>
                  <a:pt x="200" y="65"/>
                </a:cubicBezTo>
                <a:cubicBezTo>
                  <a:pt x="200" y="63"/>
                  <a:pt x="199" y="60"/>
                  <a:pt x="199" y="58"/>
                </a:cubicBezTo>
                <a:cubicBezTo>
                  <a:pt x="202" y="52"/>
                  <a:pt x="196" y="47"/>
                  <a:pt x="199" y="42"/>
                </a:cubicBezTo>
                <a:cubicBezTo>
                  <a:pt x="199" y="37"/>
                  <a:pt x="198" y="35"/>
                  <a:pt x="200" y="30"/>
                </a:cubicBezTo>
                <a:cubicBezTo>
                  <a:pt x="200" y="25"/>
                  <a:pt x="197" y="16"/>
                  <a:pt x="194" y="13"/>
                </a:cubicBezTo>
                <a:cubicBezTo>
                  <a:pt x="184" y="0"/>
                  <a:pt x="165" y="18"/>
                  <a:pt x="158" y="25"/>
                </a:cubicBezTo>
                <a:cubicBezTo>
                  <a:pt x="143" y="44"/>
                  <a:pt x="132" y="68"/>
                  <a:pt x="126" y="91"/>
                </a:cubicBezTo>
                <a:cubicBezTo>
                  <a:pt x="126" y="92"/>
                  <a:pt x="123" y="105"/>
                  <a:pt x="123" y="105"/>
                </a:cubicBezTo>
                <a:cubicBezTo>
                  <a:pt x="122" y="104"/>
                  <a:pt x="121" y="104"/>
                  <a:pt x="120" y="104"/>
                </a:cubicBezTo>
                <a:lnTo>
                  <a:pt x="119" y="103"/>
                </a:lnTo>
                <a:close/>
              </a:path>
            </a:pathLst>
          </a:custGeom>
          <a:solidFill>
            <a:srgbClr val="A3C8B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0" name="Freeform 162"/>
          <p:cNvSpPr/>
          <p:nvPr/>
        </p:nvSpPr>
        <p:spPr bwMode="auto">
          <a:xfrm rot="16200000" flipH="1">
            <a:off x="4296272" y="4338910"/>
            <a:ext cx="241467" cy="228758"/>
          </a:xfrm>
          <a:custGeom>
            <a:avLst/>
            <a:gdLst>
              <a:gd name="T0" fmla="*/ 128 w 232"/>
              <a:gd name="T1" fmla="*/ 118 h 220"/>
              <a:gd name="T2" fmla="*/ 127 w 232"/>
              <a:gd name="T3" fmla="*/ 117 h 220"/>
              <a:gd name="T4" fmla="*/ 121 w 232"/>
              <a:gd name="T5" fmla="*/ 83 h 220"/>
              <a:gd name="T6" fmla="*/ 120 w 232"/>
              <a:gd name="T7" fmla="*/ 73 h 220"/>
              <a:gd name="T8" fmla="*/ 119 w 232"/>
              <a:gd name="T9" fmla="*/ 73 h 220"/>
              <a:gd name="T10" fmla="*/ 124 w 232"/>
              <a:gd name="T11" fmla="*/ 94 h 220"/>
              <a:gd name="T12" fmla="*/ 127 w 232"/>
              <a:gd name="T13" fmla="*/ 118 h 220"/>
              <a:gd name="T14" fmla="*/ 123 w 232"/>
              <a:gd name="T15" fmla="*/ 119 h 220"/>
              <a:gd name="T16" fmla="*/ 123 w 232"/>
              <a:gd name="T17" fmla="*/ 119 h 220"/>
              <a:gd name="T18" fmla="*/ 115 w 232"/>
              <a:gd name="T19" fmla="*/ 114 h 220"/>
              <a:gd name="T20" fmla="*/ 95 w 232"/>
              <a:gd name="T21" fmla="*/ 99 h 220"/>
              <a:gd name="T22" fmla="*/ 98 w 232"/>
              <a:gd name="T23" fmla="*/ 102 h 220"/>
              <a:gd name="T24" fmla="*/ 122 w 232"/>
              <a:gd name="T25" fmla="*/ 119 h 220"/>
              <a:gd name="T26" fmla="*/ 123 w 232"/>
              <a:gd name="T27" fmla="*/ 119 h 220"/>
              <a:gd name="T28" fmla="*/ 124 w 232"/>
              <a:gd name="T29" fmla="*/ 122 h 220"/>
              <a:gd name="T30" fmla="*/ 119 w 232"/>
              <a:gd name="T31" fmla="*/ 125 h 220"/>
              <a:gd name="T32" fmla="*/ 41 w 232"/>
              <a:gd name="T33" fmla="*/ 105 h 220"/>
              <a:gd name="T34" fmla="*/ 2 w 232"/>
              <a:gd name="T35" fmla="*/ 125 h 220"/>
              <a:gd name="T36" fmla="*/ 13 w 232"/>
              <a:gd name="T37" fmla="*/ 142 h 220"/>
              <a:gd name="T38" fmla="*/ 29 w 232"/>
              <a:gd name="T39" fmla="*/ 153 h 220"/>
              <a:gd name="T40" fmla="*/ 39 w 232"/>
              <a:gd name="T41" fmla="*/ 163 h 220"/>
              <a:gd name="T42" fmla="*/ 59 w 232"/>
              <a:gd name="T43" fmla="*/ 173 h 220"/>
              <a:gd name="T44" fmla="*/ 88 w 232"/>
              <a:gd name="T45" fmla="*/ 157 h 220"/>
              <a:gd name="T46" fmla="*/ 68 w 232"/>
              <a:gd name="T47" fmla="*/ 199 h 220"/>
              <a:gd name="T48" fmla="*/ 77 w 232"/>
              <a:gd name="T49" fmla="*/ 209 h 220"/>
              <a:gd name="T50" fmla="*/ 87 w 232"/>
              <a:gd name="T51" fmla="*/ 214 h 220"/>
              <a:gd name="T52" fmla="*/ 104 w 232"/>
              <a:gd name="T53" fmla="*/ 218 h 220"/>
              <a:gd name="T54" fmla="*/ 122 w 232"/>
              <a:gd name="T55" fmla="*/ 216 h 220"/>
              <a:gd name="T56" fmla="*/ 135 w 232"/>
              <a:gd name="T57" fmla="*/ 206 h 220"/>
              <a:gd name="T58" fmla="*/ 141 w 232"/>
              <a:gd name="T59" fmla="*/ 196 h 220"/>
              <a:gd name="T60" fmla="*/ 141 w 232"/>
              <a:gd name="T61" fmla="*/ 151 h 220"/>
              <a:gd name="T62" fmla="*/ 159 w 232"/>
              <a:gd name="T63" fmla="*/ 180 h 220"/>
              <a:gd name="T64" fmla="*/ 162 w 232"/>
              <a:gd name="T65" fmla="*/ 181 h 220"/>
              <a:gd name="T66" fmla="*/ 146 w 232"/>
              <a:gd name="T67" fmla="*/ 154 h 220"/>
              <a:gd name="T68" fmla="*/ 150 w 232"/>
              <a:gd name="T69" fmla="*/ 148 h 220"/>
              <a:gd name="T70" fmla="*/ 187 w 232"/>
              <a:gd name="T71" fmla="*/ 165 h 220"/>
              <a:gd name="T72" fmla="*/ 207 w 232"/>
              <a:gd name="T73" fmla="*/ 164 h 220"/>
              <a:gd name="T74" fmla="*/ 217 w 232"/>
              <a:gd name="T75" fmla="*/ 156 h 220"/>
              <a:gd name="T76" fmla="*/ 225 w 232"/>
              <a:gd name="T77" fmla="*/ 143 h 220"/>
              <a:gd name="T78" fmla="*/ 230 w 232"/>
              <a:gd name="T79" fmla="*/ 127 h 220"/>
              <a:gd name="T80" fmla="*/ 229 w 232"/>
              <a:gd name="T81" fmla="*/ 119 h 220"/>
              <a:gd name="T82" fmla="*/ 224 w 232"/>
              <a:gd name="T83" fmla="*/ 102 h 220"/>
              <a:gd name="T84" fmla="*/ 218 w 232"/>
              <a:gd name="T85" fmla="*/ 97 h 220"/>
              <a:gd name="T86" fmla="*/ 177 w 232"/>
              <a:gd name="T87" fmla="*/ 101 h 220"/>
              <a:gd name="T88" fmla="*/ 200 w 232"/>
              <a:gd name="T89" fmla="*/ 87 h 220"/>
              <a:gd name="T90" fmla="*/ 202 w 232"/>
              <a:gd name="T91" fmla="*/ 62 h 220"/>
              <a:gd name="T92" fmla="*/ 200 w 232"/>
              <a:gd name="T93" fmla="*/ 55 h 220"/>
              <a:gd name="T94" fmla="*/ 196 w 232"/>
              <a:gd name="T95" fmla="*/ 40 h 220"/>
              <a:gd name="T96" fmla="*/ 194 w 232"/>
              <a:gd name="T97" fmla="*/ 26 h 220"/>
              <a:gd name="T98" fmla="*/ 185 w 232"/>
              <a:gd name="T99" fmla="*/ 11 h 220"/>
              <a:gd name="T100" fmla="*/ 150 w 232"/>
              <a:gd name="T101" fmla="*/ 31 h 220"/>
              <a:gd name="T102" fmla="*/ 132 w 232"/>
              <a:gd name="T103" fmla="*/ 104 h 220"/>
              <a:gd name="T104" fmla="*/ 131 w 232"/>
              <a:gd name="T105" fmla="*/ 120 h 220"/>
              <a:gd name="T106" fmla="*/ 128 w 232"/>
              <a:gd name="T107" fmla="*/ 119 h 220"/>
              <a:gd name="T108" fmla="*/ 128 w 232"/>
              <a:gd name="T109" fmla="*/ 118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32" h="220">
                <a:moveTo>
                  <a:pt x="128" y="118"/>
                </a:moveTo>
                <a:cubicBezTo>
                  <a:pt x="127" y="118"/>
                  <a:pt x="127" y="117"/>
                  <a:pt x="127" y="117"/>
                </a:cubicBezTo>
                <a:cubicBezTo>
                  <a:pt x="125" y="105"/>
                  <a:pt x="124" y="94"/>
                  <a:pt x="121" y="83"/>
                </a:cubicBezTo>
                <a:cubicBezTo>
                  <a:pt x="121" y="80"/>
                  <a:pt x="120" y="76"/>
                  <a:pt x="120" y="73"/>
                </a:cubicBezTo>
                <a:cubicBezTo>
                  <a:pt x="120" y="71"/>
                  <a:pt x="120" y="69"/>
                  <a:pt x="119" y="73"/>
                </a:cubicBezTo>
                <a:cubicBezTo>
                  <a:pt x="119" y="80"/>
                  <a:pt x="122" y="87"/>
                  <a:pt x="124" y="94"/>
                </a:cubicBezTo>
                <a:cubicBezTo>
                  <a:pt x="125" y="102"/>
                  <a:pt x="126" y="110"/>
                  <a:pt x="127" y="118"/>
                </a:cubicBezTo>
                <a:cubicBezTo>
                  <a:pt x="125" y="116"/>
                  <a:pt x="126" y="121"/>
                  <a:pt x="123" y="119"/>
                </a:cubicBezTo>
                <a:cubicBezTo>
                  <a:pt x="123" y="119"/>
                  <a:pt x="123" y="119"/>
                  <a:pt x="123" y="119"/>
                </a:cubicBezTo>
                <a:cubicBezTo>
                  <a:pt x="121" y="117"/>
                  <a:pt x="117" y="115"/>
                  <a:pt x="115" y="114"/>
                </a:cubicBezTo>
                <a:cubicBezTo>
                  <a:pt x="108" y="109"/>
                  <a:pt x="101" y="105"/>
                  <a:pt x="95" y="99"/>
                </a:cubicBezTo>
                <a:cubicBezTo>
                  <a:pt x="94" y="99"/>
                  <a:pt x="98" y="102"/>
                  <a:pt x="98" y="102"/>
                </a:cubicBezTo>
                <a:cubicBezTo>
                  <a:pt x="105" y="109"/>
                  <a:pt x="114" y="113"/>
                  <a:pt x="122" y="119"/>
                </a:cubicBezTo>
                <a:cubicBezTo>
                  <a:pt x="123" y="119"/>
                  <a:pt x="123" y="119"/>
                  <a:pt x="123" y="119"/>
                </a:cubicBezTo>
                <a:cubicBezTo>
                  <a:pt x="122" y="120"/>
                  <a:pt x="124" y="121"/>
                  <a:pt x="124" y="122"/>
                </a:cubicBezTo>
                <a:cubicBezTo>
                  <a:pt x="121" y="126"/>
                  <a:pt x="132" y="132"/>
                  <a:pt x="119" y="125"/>
                </a:cubicBezTo>
                <a:cubicBezTo>
                  <a:pt x="97" y="113"/>
                  <a:pt x="66" y="107"/>
                  <a:pt x="41" y="105"/>
                </a:cubicBezTo>
                <a:cubicBezTo>
                  <a:pt x="30" y="105"/>
                  <a:pt x="0" y="109"/>
                  <a:pt x="2" y="125"/>
                </a:cubicBezTo>
                <a:cubicBezTo>
                  <a:pt x="3" y="131"/>
                  <a:pt x="8" y="139"/>
                  <a:pt x="13" y="142"/>
                </a:cubicBezTo>
                <a:cubicBezTo>
                  <a:pt x="16" y="143"/>
                  <a:pt x="27" y="151"/>
                  <a:pt x="29" y="153"/>
                </a:cubicBezTo>
                <a:cubicBezTo>
                  <a:pt x="30" y="158"/>
                  <a:pt x="36" y="159"/>
                  <a:pt x="39" y="163"/>
                </a:cubicBezTo>
                <a:cubicBezTo>
                  <a:pt x="40" y="168"/>
                  <a:pt x="54" y="173"/>
                  <a:pt x="59" y="173"/>
                </a:cubicBezTo>
                <a:cubicBezTo>
                  <a:pt x="66" y="172"/>
                  <a:pt x="88" y="156"/>
                  <a:pt x="88" y="157"/>
                </a:cubicBezTo>
                <a:cubicBezTo>
                  <a:pt x="79" y="166"/>
                  <a:pt x="59" y="184"/>
                  <a:pt x="68" y="199"/>
                </a:cubicBezTo>
                <a:cubicBezTo>
                  <a:pt x="73" y="202"/>
                  <a:pt x="74" y="204"/>
                  <a:pt x="77" y="209"/>
                </a:cubicBezTo>
                <a:cubicBezTo>
                  <a:pt x="80" y="211"/>
                  <a:pt x="84" y="212"/>
                  <a:pt x="87" y="214"/>
                </a:cubicBezTo>
                <a:cubicBezTo>
                  <a:pt x="92" y="220"/>
                  <a:pt x="98" y="215"/>
                  <a:pt x="104" y="218"/>
                </a:cubicBezTo>
                <a:cubicBezTo>
                  <a:pt x="109" y="219"/>
                  <a:pt x="117" y="217"/>
                  <a:pt x="122" y="216"/>
                </a:cubicBezTo>
                <a:cubicBezTo>
                  <a:pt x="126" y="212"/>
                  <a:pt x="132" y="211"/>
                  <a:pt x="135" y="206"/>
                </a:cubicBezTo>
                <a:cubicBezTo>
                  <a:pt x="138" y="203"/>
                  <a:pt x="140" y="200"/>
                  <a:pt x="141" y="196"/>
                </a:cubicBezTo>
                <a:cubicBezTo>
                  <a:pt x="141" y="194"/>
                  <a:pt x="140" y="151"/>
                  <a:pt x="141" y="151"/>
                </a:cubicBezTo>
                <a:cubicBezTo>
                  <a:pt x="146" y="159"/>
                  <a:pt x="150" y="176"/>
                  <a:pt x="159" y="180"/>
                </a:cubicBezTo>
                <a:cubicBezTo>
                  <a:pt x="159" y="181"/>
                  <a:pt x="161" y="183"/>
                  <a:pt x="162" y="181"/>
                </a:cubicBezTo>
                <a:cubicBezTo>
                  <a:pt x="163" y="171"/>
                  <a:pt x="151" y="162"/>
                  <a:pt x="146" y="154"/>
                </a:cubicBezTo>
                <a:cubicBezTo>
                  <a:pt x="142" y="143"/>
                  <a:pt x="143" y="146"/>
                  <a:pt x="150" y="148"/>
                </a:cubicBezTo>
                <a:cubicBezTo>
                  <a:pt x="162" y="155"/>
                  <a:pt x="175" y="159"/>
                  <a:pt x="187" y="165"/>
                </a:cubicBezTo>
                <a:cubicBezTo>
                  <a:pt x="194" y="168"/>
                  <a:pt x="200" y="167"/>
                  <a:pt x="207" y="164"/>
                </a:cubicBezTo>
                <a:cubicBezTo>
                  <a:pt x="209" y="160"/>
                  <a:pt x="216" y="160"/>
                  <a:pt x="217" y="156"/>
                </a:cubicBezTo>
                <a:cubicBezTo>
                  <a:pt x="218" y="151"/>
                  <a:pt x="225" y="148"/>
                  <a:pt x="225" y="143"/>
                </a:cubicBezTo>
                <a:cubicBezTo>
                  <a:pt x="226" y="137"/>
                  <a:pt x="231" y="133"/>
                  <a:pt x="230" y="127"/>
                </a:cubicBezTo>
                <a:cubicBezTo>
                  <a:pt x="229" y="126"/>
                  <a:pt x="229" y="121"/>
                  <a:pt x="229" y="119"/>
                </a:cubicBezTo>
                <a:cubicBezTo>
                  <a:pt x="232" y="114"/>
                  <a:pt x="223" y="109"/>
                  <a:pt x="224" y="102"/>
                </a:cubicBezTo>
                <a:cubicBezTo>
                  <a:pt x="223" y="99"/>
                  <a:pt x="220" y="98"/>
                  <a:pt x="218" y="97"/>
                </a:cubicBezTo>
                <a:cubicBezTo>
                  <a:pt x="204" y="90"/>
                  <a:pt x="190" y="97"/>
                  <a:pt x="177" y="101"/>
                </a:cubicBezTo>
                <a:cubicBezTo>
                  <a:pt x="177" y="101"/>
                  <a:pt x="197" y="89"/>
                  <a:pt x="200" y="87"/>
                </a:cubicBezTo>
                <a:cubicBezTo>
                  <a:pt x="205" y="81"/>
                  <a:pt x="204" y="69"/>
                  <a:pt x="202" y="62"/>
                </a:cubicBezTo>
                <a:cubicBezTo>
                  <a:pt x="201" y="61"/>
                  <a:pt x="200" y="58"/>
                  <a:pt x="200" y="55"/>
                </a:cubicBezTo>
                <a:cubicBezTo>
                  <a:pt x="201" y="49"/>
                  <a:pt x="194" y="45"/>
                  <a:pt x="196" y="40"/>
                </a:cubicBezTo>
                <a:cubicBezTo>
                  <a:pt x="195" y="34"/>
                  <a:pt x="193" y="32"/>
                  <a:pt x="194" y="26"/>
                </a:cubicBezTo>
                <a:cubicBezTo>
                  <a:pt x="194" y="22"/>
                  <a:pt x="188" y="13"/>
                  <a:pt x="185" y="11"/>
                </a:cubicBezTo>
                <a:cubicBezTo>
                  <a:pt x="172" y="0"/>
                  <a:pt x="156" y="22"/>
                  <a:pt x="150" y="31"/>
                </a:cubicBezTo>
                <a:cubicBezTo>
                  <a:pt x="139" y="53"/>
                  <a:pt x="133" y="80"/>
                  <a:pt x="132" y="104"/>
                </a:cubicBezTo>
                <a:cubicBezTo>
                  <a:pt x="132" y="105"/>
                  <a:pt x="132" y="120"/>
                  <a:pt x="131" y="120"/>
                </a:cubicBezTo>
                <a:cubicBezTo>
                  <a:pt x="130" y="119"/>
                  <a:pt x="129" y="119"/>
                  <a:pt x="128" y="119"/>
                </a:cubicBezTo>
                <a:lnTo>
                  <a:pt x="128" y="118"/>
                </a:lnTo>
                <a:close/>
              </a:path>
            </a:pathLst>
          </a:custGeom>
          <a:solidFill>
            <a:srgbClr val="A3C8B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1" name="Freeform 163"/>
          <p:cNvSpPr/>
          <p:nvPr/>
        </p:nvSpPr>
        <p:spPr bwMode="auto">
          <a:xfrm rot="16200000" flipH="1">
            <a:off x="5276634" y="4352202"/>
            <a:ext cx="242739" cy="227488"/>
          </a:xfrm>
          <a:custGeom>
            <a:avLst/>
            <a:gdLst>
              <a:gd name="T0" fmla="*/ 107 w 233"/>
              <a:gd name="T1" fmla="*/ 118 h 219"/>
              <a:gd name="T2" fmla="*/ 108 w 233"/>
              <a:gd name="T3" fmla="*/ 117 h 219"/>
              <a:gd name="T4" fmla="*/ 136 w 233"/>
              <a:gd name="T5" fmla="*/ 97 h 219"/>
              <a:gd name="T6" fmla="*/ 144 w 233"/>
              <a:gd name="T7" fmla="*/ 91 h 219"/>
              <a:gd name="T8" fmla="*/ 144 w 233"/>
              <a:gd name="T9" fmla="*/ 90 h 219"/>
              <a:gd name="T10" fmla="*/ 126 w 233"/>
              <a:gd name="T11" fmla="*/ 104 h 219"/>
              <a:gd name="T12" fmla="*/ 107 w 233"/>
              <a:gd name="T13" fmla="*/ 118 h 219"/>
              <a:gd name="T14" fmla="*/ 104 w 233"/>
              <a:gd name="T15" fmla="*/ 114 h 219"/>
              <a:gd name="T16" fmla="*/ 104 w 233"/>
              <a:gd name="T17" fmla="*/ 114 h 219"/>
              <a:gd name="T18" fmla="*/ 105 w 233"/>
              <a:gd name="T19" fmla="*/ 105 h 219"/>
              <a:gd name="T20" fmla="*/ 109 w 233"/>
              <a:gd name="T21" fmla="*/ 81 h 219"/>
              <a:gd name="T22" fmla="*/ 108 w 233"/>
              <a:gd name="T23" fmla="*/ 85 h 219"/>
              <a:gd name="T24" fmla="*/ 104 w 233"/>
              <a:gd name="T25" fmla="*/ 114 h 219"/>
              <a:gd name="T26" fmla="*/ 104 w 233"/>
              <a:gd name="T27" fmla="*/ 114 h 219"/>
              <a:gd name="T28" fmla="*/ 102 w 233"/>
              <a:gd name="T29" fmla="*/ 116 h 219"/>
              <a:gd name="T30" fmla="*/ 97 w 233"/>
              <a:gd name="T31" fmla="*/ 113 h 219"/>
              <a:gd name="T32" fmla="*/ 80 w 233"/>
              <a:gd name="T33" fmla="*/ 35 h 219"/>
              <a:gd name="T34" fmla="*/ 45 w 233"/>
              <a:gd name="T35" fmla="*/ 9 h 219"/>
              <a:gd name="T36" fmla="*/ 34 w 233"/>
              <a:gd name="T37" fmla="*/ 27 h 219"/>
              <a:gd name="T38" fmla="*/ 31 w 233"/>
              <a:gd name="T39" fmla="*/ 46 h 219"/>
              <a:gd name="T40" fmla="*/ 27 w 233"/>
              <a:gd name="T41" fmla="*/ 59 h 219"/>
              <a:gd name="T42" fmla="*/ 27 w 233"/>
              <a:gd name="T43" fmla="*/ 82 h 219"/>
              <a:gd name="T44" fmla="*/ 55 w 233"/>
              <a:gd name="T45" fmla="*/ 100 h 219"/>
              <a:gd name="T46" fmla="*/ 8 w 233"/>
              <a:gd name="T47" fmla="*/ 101 h 219"/>
              <a:gd name="T48" fmla="*/ 3 w 233"/>
              <a:gd name="T49" fmla="*/ 114 h 219"/>
              <a:gd name="T50" fmla="*/ 3 w 233"/>
              <a:gd name="T51" fmla="*/ 125 h 219"/>
              <a:gd name="T52" fmla="*/ 7 w 233"/>
              <a:gd name="T53" fmla="*/ 142 h 219"/>
              <a:gd name="T54" fmla="*/ 17 w 233"/>
              <a:gd name="T55" fmla="*/ 157 h 219"/>
              <a:gd name="T56" fmla="*/ 32 w 233"/>
              <a:gd name="T57" fmla="*/ 164 h 219"/>
              <a:gd name="T58" fmla="*/ 44 w 233"/>
              <a:gd name="T59" fmla="*/ 165 h 219"/>
              <a:gd name="T60" fmla="*/ 84 w 233"/>
              <a:gd name="T61" fmla="*/ 145 h 219"/>
              <a:gd name="T62" fmla="*/ 66 w 233"/>
              <a:gd name="T63" fmla="*/ 174 h 219"/>
              <a:gd name="T64" fmla="*/ 66 w 233"/>
              <a:gd name="T65" fmla="*/ 177 h 219"/>
              <a:gd name="T66" fmla="*/ 84 w 233"/>
              <a:gd name="T67" fmla="*/ 151 h 219"/>
              <a:gd name="T68" fmla="*/ 90 w 233"/>
              <a:gd name="T69" fmla="*/ 151 h 219"/>
              <a:gd name="T70" fmla="*/ 92 w 233"/>
              <a:gd name="T71" fmla="*/ 192 h 219"/>
              <a:gd name="T72" fmla="*/ 101 w 233"/>
              <a:gd name="T73" fmla="*/ 209 h 219"/>
              <a:gd name="T74" fmla="*/ 114 w 233"/>
              <a:gd name="T75" fmla="*/ 215 h 219"/>
              <a:gd name="T76" fmla="*/ 129 w 233"/>
              <a:gd name="T77" fmla="*/ 217 h 219"/>
              <a:gd name="T78" fmla="*/ 145 w 233"/>
              <a:gd name="T79" fmla="*/ 214 h 219"/>
              <a:gd name="T80" fmla="*/ 152 w 233"/>
              <a:gd name="T81" fmla="*/ 209 h 219"/>
              <a:gd name="T82" fmla="*/ 165 w 233"/>
              <a:gd name="T83" fmla="*/ 197 h 219"/>
              <a:gd name="T84" fmla="*/ 166 w 233"/>
              <a:gd name="T85" fmla="*/ 189 h 219"/>
              <a:gd name="T86" fmla="*/ 145 w 233"/>
              <a:gd name="T87" fmla="*/ 155 h 219"/>
              <a:gd name="T88" fmla="*/ 168 w 233"/>
              <a:gd name="T89" fmla="*/ 169 h 219"/>
              <a:gd name="T90" fmla="*/ 191 w 233"/>
              <a:gd name="T91" fmla="*/ 160 h 219"/>
              <a:gd name="T92" fmla="*/ 196 w 233"/>
              <a:gd name="T93" fmla="*/ 155 h 219"/>
              <a:gd name="T94" fmla="*/ 208 w 233"/>
              <a:gd name="T95" fmla="*/ 144 h 219"/>
              <a:gd name="T96" fmla="*/ 219 w 233"/>
              <a:gd name="T97" fmla="*/ 137 h 219"/>
              <a:gd name="T98" fmla="*/ 229 w 233"/>
              <a:gd name="T99" fmla="*/ 121 h 219"/>
              <a:gd name="T100" fmla="*/ 195 w 233"/>
              <a:gd name="T101" fmla="*/ 99 h 219"/>
              <a:gd name="T102" fmla="*/ 121 w 233"/>
              <a:gd name="T103" fmla="*/ 115 h 219"/>
              <a:gd name="T104" fmla="*/ 107 w 233"/>
              <a:gd name="T105" fmla="*/ 122 h 219"/>
              <a:gd name="T106" fmla="*/ 107 w 233"/>
              <a:gd name="T107" fmla="*/ 119 h 219"/>
              <a:gd name="T108" fmla="*/ 107 w 233"/>
              <a:gd name="T109" fmla="*/ 118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33" h="219">
                <a:moveTo>
                  <a:pt x="107" y="118"/>
                </a:moveTo>
                <a:cubicBezTo>
                  <a:pt x="108" y="117"/>
                  <a:pt x="108" y="117"/>
                  <a:pt x="108" y="117"/>
                </a:cubicBezTo>
                <a:cubicBezTo>
                  <a:pt x="118" y="111"/>
                  <a:pt x="127" y="105"/>
                  <a:pt x="136" y="97"/>
                </a:cubicBezTo>
                <a:cubicBezTo>
                  <a:pt x="138" y="95"/>
                  <a:pt x="141" y="93"/>
                  <a:pt x="144" y="91"/>
                </a:cubicBezTo>
                <a:cubicBezTo>
                  <a:pt x="146" y="90"/>
                  <a:pt x="147" y="89"/>
                  <a:pt x="144" y="90"/>
                </a:cubicBezTo>
                <a:cubicBezTo>
                  <a:pt x="137" y="93"/>
                  <a:pt x="132" y="99"/>
                  <a:pt x="126" y="104"/>
                </a:cubicBezTo>
                <a:cubicBezTo>
                  <a:pt x="120" y="109"/>
                  <a:pt x="114" y="113"/>
                  <a:pt x="107" y="118"/>
                </a:cubicBezTo>
                <a:cubicBezTo>
                  <a:pt x="108" y="115"/>
                  <a:pt x="104" y="118"/>
                  <a:pt x="104" y="114"/>
                </a:cubicBezTo>
                <a:cubicBezTo>
                  <a:pt x="104" y="114"/>
                  <a:pt x="104" y="114"/>
                  <a:pt x="104" y="114"/>
                </a:cubicBezTo>
                <a:cubicBezTo>
                  <a:pt x="105" y="111"/>
                  <a:pt x="105" y="107"/>
                  <a:pt x="105" y="105"/>
                </a:cubicBezTo>
                <a:cubicBezTo>
                  <a:pt x="106" y="97"/>
                  <a:pt x="107" y="88"/>
                  <a:pt x="109" y="81"/>
                </a:cubicBezTo>
                <a:cubicBezTo>
                  <a:pt x="109" y="80"/>
                  <a:pt x="108" y="84"/>
                  <a:pt x="108" y="85"/>
                </a:cubicBezTo>
                <a:cubicBezTo>
                  <a:pt x="105" y="94"/>
                  <a:pt x="105" y="104"/>
                  <a:pt x="104" y="114"/>
                </a:cubicBezTo>
                <a:cubicBezTo>
                  <a:pt x="104" y="114"/>
                  <a:pt x="104" y="114"/>
                  <a:pt x="104" y="114"/>
                </a:cubicBezTo>
                <a:cubicBezTo>
                  <a:pt x="103" y="114"/>
                  <a:pt x="103" y="116"/>
                  <a:pt x="102" y="116"/>
                </a:cubicBezTo>
                <a:cubicBezTo>
                  <a:pt x="97" y="116"/>
                  <a:pt x="96" y="129"/>
                  <a:pt x="97" y="113"/>
                </a:cubicBezTo>
                <a:cubicBezTo>
                  <a:pt x="98" y="89"/>
                  <a:pt x="89" y="58"/>
                  <a:pt x="80" y="35"/>
                </a:cubicBezTo>
                <a:cubicBezTo>
                  <a:pt x="75" y="25"/>
                  <a:pt x="58" y="0"/>
                  <a:pt x="45" y="9"/>
                </a:cubicBezTo>
                <a:cubicBezTo>
                  <a:pt x="40" y="12"/>
                  <a:pt x="35" y="20"/>
                  <a:pt x="34" y="27"/>
                </a:cubicBezTo>
                <a:cubicBezTo>
                  <a:pt x="35" y="30"/>
                  <a:pt x="33" y="43"/>
                  <a:pt x="31" y="46"/>
                </a:cubicBezTo>
                <a:cubicBezTo>
                  <a:pt x="28" y="49"/>
                  <a:pt x="30" y="55"/>
                  <a:pt x="27" y="59"/>
                </a:cubicBezTo>
                <a:cubicBezTo>
                  <a:pt x="24" y="62"/>
                  <a:pt x="25" y="77"/>
                  <a:pt x="27" y="82"/>
                </a:cubicBezTo>
                <a:cubicBezTo>
                  <a:pt x="32" y="87"/>
                  <a:pt x="55" y="100"/>
                  <a:pt x="55" y="100"/>
                </a:cubicBezTo>
                <a:cubicBezTo>
                  <a:pt x="43" y="96"/>
                  <a:pt x="17" y="86"/>
                  <a:pt x="8" y="101"/>
                </a:cubicBezTo>
                <a:cubicBezTo>
                  <a:pt x="8" y="107"/>
                  <a:pt x="7" y="109"/>
                  <a:pt x="3" y="114"/>
                </a:cubicBezTo>
                <a:cubicBezTo>
                  <a:pt x="3" y="117"/>
                  <a:pt x="4" y="121"/>
                  <a:pt x="3" y="125"/>
                </a:cubicBezTo>
                <a:cubicBezTo>
                  <a:pt x="0" y="132"/>
                  <a:pt x="7" y="135"/>
                  <a:pt x="7" y="142"/>
                </a:cubicBezTo>
                <a:cubicBezTo>
                  <a:pt x="9" y="147"/>
                  <a:pt x="14" y="153"/>
                  <a:pt x="17" y="157"/>
                </a:cubicBezTo>
                <a:cubicBezTo>
                  <a:pt x="23" y="159"/>
                  <a:pt x="26" y="163"/>
                  <a:pt x="32" y="164"/>
                </a:cubicBezTo>
                <a:cubicBezTo>
                  <a:pt x="36" y="166"/>
                  <a:pt x="39" y="166"/>
                  <a:pt x="44" y="165"/>
                </a:cubicBezTo>
                <a:cubicBezTo>
                  <a:pt x="46" y="164"/>
                  <a:pt x="84" y="144"/>
                  <a:pt x="84" y="145"/>
                </a:cubicBezTo>
                <a:cubicBezTo>
                  <a:pt x="79" y="153"/>
                  <a:pt x="66" y="164"/>
                  <a:pt x="66" y="174"/>
                </a:cubicBezTo>
                <a:cubicBezTo>
                  <a:pt x="65" y="175"/>
                  <a:pt x="64" y="177"/>
                  <a:pt x="66" y="177"/>
                </a:cubicBezTo>
                <a:cubicBezTo>
                  <a:pt x="76" y="174"/>
                  <a:pt x="79" y="158"/>
                  <a:pt x="84" y="151"/>
                </a:cubicBezTo>
                <a:cubicBezTo>
                  <a:pt x="92" y="143"/>
                  <a:pt x="89" y="144"/>
                  <a:pt x="90" y="151"/>
                </a:cubicBezTo>
                <a:cubicBezTo>
                  <a:pt x="90" y="165"/>
                  <a:pt x="92" y="179"/>
                  <a:pt x="92" y="192"/>
                </a:cubicBezTo>
                <a:cubicBezTo>
                  <a:pt x="92" y="199"/>
                  <a:pt x="96" y="205"/>
                  <a:pt x="101" y="209"/>
                </a:cubicBezTo>
                <a:cubicBezTo>
                  <a:pt x="106" y="210"/>
                  <a:pt x="110" y="216"/>
                  <a:pt x="114" y="215"/>
                </a:cubicBezTo>
                <a:cubicBezTo>
                  <a:pt x="118" y="214"/>
                  <a:pt x="124" y="219"/>
                  <a:pt x="129" y="217"/>
                </a:cubicBezTo>
                <a:cubicBezTo>
                  <a:pt x="134" y="215"/>
                  <a:pt x="141" y="217"/>
                  <a:pt x="145" y="214"/>
                </a:cubicBezTo>
                <a:cubicBezTo>
                  <a:pt x="146" y="212"/>
                  <a:pt x="150" y="210"/>
                  <a:pt x="152" y="209"/>
                </a:cubicBezTo>
                <a:cubicBezTo>
                  <a:pt x="158" y="209"/>
                  <a:pt x="158" y="199"/>
                  <a:pt x="165" y="197"/>
                </a:cubicBezTo>
                <a:cubicBezTo>
                  <a:pt x="167" y="195"/>
                  <a:pt x="166" y="192"/>
                  <a:pt x="166" y="189"/>
                </a:cubicBezTo>
                <a:cubicBezTo>
                  <a:pt x="167" y="174"/>
                  <a:pt x="154" y="165"/>
                  <a:pt x="145" y="155"/>
                </a:cubicBezTo>
                <a:cubicBezTo>
                  <a:pt x="144" y="154"/>
                  <a:pt x="164" y="168"/>
                  <a:pt x="168" y="169"/>
                </a:cubicBezTo>
                <a:cubicBezTo>
                  <a:pt x="176" y="171"/>
                  <a:pt x="185" y="165"/>
                  <a:pt x="191" y="160"/>
                </a:cubicBezTo>
                <a:cubicBezTo>
                  <a:pt x="192" y="158"/>
                  <a:pt x="194" y="155"/>
                  <a:pt x="196" y="155"/>
                </a:cubicBezTo>
                <a:cubicBezTo>
                  <a:pt x="202" y="153"/>
                  <a:pt x="202" y="145"/>
                  <a:pt x="208" y="144"/>
                </a:cubicBezTo>
                <a:cubicBezTo>
                  <a:pt x="213" y="141"/>
                  <a:pt x="213" y="138"/>
                  <a:pt x="219" y="137"/>
                </a:cubicBezTo>
                <a:cubicBezTo>
                  <a:pt x="223" y="134"/>
                  <a:pt x="228" y="125"/>
                  <a:pt x="229" y="121"/>
                </a:cubicBezTo>
                <a:cubicBezTo>
                  <a:pt x="233" y="105"/>
                  <a:pt x="206" y="100"/>
                  <a:pt x="195" y="99"/>
                </a:cubicBezTo>
                <a:cubicBezTo>
                  <a:pt x="171" y="99"/>
                  <a:pt x="144" y="106"/>
                  <a:pt x="121" y="115"/>
                </a:cubicBezTo>
                <a:cubicBezTo>
                  <a:pt x="120" y="116"/>
                  <a:pt x="108" y="123"/>
                  <a:pt x="107" y="122"/>
                </a:cubicBezTo>
                <a:cubicBezTo>
                  <a:pt x="107" y="121"/>
                  <a:pt x="107" y="120"/>
                  <a:pt x="107" y="119"/>
                </a:cubicBezTo>
                <a:lnTo>
                  <a:pt x="107" y="118"/>
                </a:lnTo>
                <a:close/>
              </a:path>
            </a:pathLst>
          </a:custGeom>
          <a:solidFill>
            <a:srgbClr val="A3C8B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4610918" y="1761564"/>
            <a:ext cx="1941051" cy="594369"/>
            <a:chOff x="5694784" y="1636276"/>
            <a:chExt cx="1941051" cy="594369"/>
          </a:xfrm>
          <a:solidFill>
            <a:srgbClr val="A3C8BD"/>
          </a:solidFill>
        </p:grpSpPr>
        <p:grpSp>
          <p:nvGrpSpPr>
            <p:cNvPr id="43" name="组合 42"/>
            <p:cNvGrpSpPr/>
            <p:nvPr/>
          </p:nvGrpSpPr>
          <p:grpSpPr>
            <a:xfrm>
              <a:off x="5694784" y="1636276"/>
              <a:ext cx="1941051" cy="594369"/>
              <a:chOff x="6060348" y="1753750"/>
              <a:chExt cx="2224088" cy="681038"/>
            </a:xfrm>
            <a:grpFill/>
          </p:grpSpPr>
          <p:sp>
            <p:nvSpPr>
              <p:cNvPr id="47" name="Oval 156"/>
              <p:cNvSpPr>
                <a:spLocks noChangeArrowheads="1"/>
              </p:cNvSpPr>
              <p:nvPr/>
            </p:nvSpPr>
            <p:spPr bwMode="auto">
              <a:xfrm rot="16200000" flipH="1">
                <a:off x="6100035" y="1793437"/>
                <a:ext cx="600075" cy="6000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48" name="Freeform 157"/>
              <p:cNvSpPr/>
              <p:nvPr/>
            </p:nvSpPr>
            <p:spPr bwMode="auto">
              <a:xfrm rot="16200000" flipH="1">
                <a:off x="6060348" y="1753750"/>
                <a:ext cx="681038" cy="681038"/>
              </a:xfrm>
              <a:custGeom>
                <a:avLst/>
                <a:gdLst>
                  <a:gd name="T0" fmla="*/ 520 w 524"/>
                  <a:gd name="T1" fmla="*/ 262 h 524"/>
                  <a:gd name="T2" fmla="*/ 516 w 524"/>
                  <a:gd name="T3" fmla="*/ 262 h 524"/>
                  <a:gd name="T4" fmla="*/ 441 w 524"/>
                  <a:gd name="T5" fmla="*/ 442 h 524"/>
                  <a:gd name="T6" fmla="*/ 262 w 524"/>
                  <a:gd name="T7" fmla="*/ 516 h 524"/>
                  <a:gd name="T8" fmla="*/ 82 w 524"/>
                  <a:gd name="T9" fmla="*/ 442 h 524"/>
                  <a:gd name="T10" fmla="*/ 8 w 524"/>
                  <a:gd name="T11" fmla="*/ 262 h 524"/>
                  <a:gd name="T12" fmla="*/ 82 w 524"/>
                  <a:gd name="T13" fmla="*/ 82 h 524"/>
                  <a:gd name="T14" fmla="*/ 262 w 524"/>
                  <a:gd name="T15" fmla="*/ 8 h 524"/>
                  <a:gd name="T16" fmla="*/ 441 w 524"/>
                  <a:gd name="T17" fmla="*/ 82 h 524"/>
                  <a:gd name="T18" fmla="*/ 516 w 524"/>
                  <a:gd name="T19" fmla="*/ 262 h 524"/>
                  <a:gd name="T20" fmla="*/ 520 w 524"/>
                  <a:gd name="T21" fmla="*/ 262 h 524"/>
                  <a:gd name="T22" fmla="*/ 524 w 524"/>
                  <a:gd name="T23" fmla="*/ 262 h 524"/>
                  <a:gd name="T24" fmla="*/ 262 w 524"/>
                  <a:gd name="T25" fmla="*/ 0 h 524"/>
                  <a:gd name="T26" fmla="*/ 0 w 524"/>
                  <a:gd name="T27" fmla="*/ 262 h 524"/>
                  <a:gd name="T28" fmla="*/ 262 w 524"/>
                  <a:gd name="T29" fmla="*/ 524 h 524"/>
                  <a:gd name="T30" fmla="*/ 524 w 524"/>
                  <a:gd name="T31" fmla="*/ 262 h 524"/>
                  <a:gd name="T32" fmla="*/ 520 w 524"/>
                  <a:gd name="T33" fmla="*/ 262 h 5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24" h="524">
                    <a:moveTo>
                      <a:pt x="520" y="262"/>
                    </a:moveTo>
                    <a:cubicBezTo>
                      <a:pt x="516" y="262"/>
                      <a:pt x="516" y="262"/>
                      <a:pt x="516" y="262"/>
                    </a:cubicBezTo>
                    <a:cubicBezTo>
                      <a:pt x="516" y="332"/>
                      <a:pt x="487" y="396"/>
                      <a:pt x="441" y="442"/>
                    </a:cubicBezTo>
                    <a:cubicBezTo>
                      <a:pt x="395" y="488"/>
                      <a:pt x="332" y="516"/>
                      <a:pt x="262" y="516"/>
                    </a:cubicBezTo>
                    <a:cubicBezTo>
                      <a:pt x="192" y="516"/>
                      <a:pt x="128" y="488"/>
                      <a:pt x="82" y="442"/>
                    </a:cubicBezTo>
                    <a:cubicBezTo>
                      <a:pt x="36" y="396"/>
                      <a:pt x="8" y="332"/>
                      <a:pt x="8" y="262"/>
                    </a:cubicBezTo>
                    <a:cubicBezTo>
                      <a:pt x="8" y="192"/>
                      <a:pt x="36" y="128"/>
                      <a:pt x="82" y="82"/>
                    </a:cubicBezTo>
                    <a:cubicBezTo>
                      <a:pt x="128" y="36"/>
                      <a:pt x="192" y="8"/>
                      <a:pt x="262" y="8"/>
                    </a:cubicBezTo>
                    <a:cubicBezTo>
                      <a:pt x="332" y="8"/>
                      <a:pt x="395" y="36"/>
                      <a:pt x="441" y="82"/>
                    </a:cubicBezTo>
                    <a:cubicBezTo>
                      <a:pt x="487" y="128"/>
                      <a:pt x="516" y="192"/>
                      <a:pt x="516" y="262"/>
                    </a:cubicBezTo>
                    <a:cubicBezTo>
                      <a:pt x="520" y="262"/>
                      <a:pt x="520" y="262"/>
                      <a:pt x="520" y="262"/>
                    </a:cubicBezTo>
                    <a:cubicBezTo>
                      <a:pt x="524" y="262"/>
                      <a:pt x="524" y="262"/>
                      <a:pt x="524" y="262"/>
                    </a:cubicBezTo>
                    <a:cubicBezTo>
                      <a:pt x="524" y="117"/>
                      <a:pt x="407" y="0"/>
                      <a:pt x="262" y="0"/>
                    </a:cubicBezTo>
                    <a:cubicBezTo>
                      <a:pt x="117" y="0"/>
                      <a:pt x="0" y="117"/>
                      <a:pt x="0" y="262"/>
                    </a:cubicBezTo>
                    <a:cubicBezTo>
                      <a:pt x="0" y="407"/>
                      <a:pt x="117" y="524"/>
                      <a:pt x="262" y="524"/>
                    </a:cubicBezTo>
                    <a:cubicBezTo>
                      <a:pt x="407" y="524"/>
                      <a:pt x="524" y="407"/>
                      <a:pt x="524" y="262"/>
                    </a:cubicBezTo>
                    <a:lnTo>
                      <a:pt x="520" y="2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49" name="Oval 158"/>
              <p:cNvSpPr>
                <a:spLocks noChangeArrowheads="1"/>
              </p:cNvSpPr>
              <p:nvPr/>
            </p:nvSpPr>
            <p:spPr bwMode="auto">
              <a:xfrm rot="16200000" flipH="1">
                <a:off x="6871560" y="1793437"/>
                <a:ext cx="600075" cy="6000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0" name="Freeform 159"/>
              <p:cNvSpPr/>
              <p:nvPr/>
            </p:nvSpPr>
            <p:spPr bwMode="auto">
              <a:xfrm rot="16200000" flipH="1">
                <a:off x="6831873" y="1753750"/>
                <a:ext cx="681038" cy="681038"/>
              </a:xfrm>
              <a:custGeom>
                <a:avLst/>
                <a:gdLst>
                  <a:gd name="T0" fmla="*/ 520 w 524"/>
                  <a:gd name="T1" fmla="*/ 262 h 524"/>
                  <a:gd name="T2" fmla="*/ 516 w 524"/>
                  <a:gd name="T3" fmla="*/ 262 h 524"/>
                  <a:gd name="T4" fmla="*/ 441 w 524"/>
                  <a:gd name="T5" fmla="*/ 442 h 524"/>
                  <a:gd name="T6" fmla="*/ 262 w 524"/>
                  <a:gd name="T7" fmla="*/ 516 h 524"/>
                  <a:gd name="T8" fmla="*/ 82 w 524"/>
                  <a:gd name="T9" fmla="*/ 442 h 524"/>
                  <a:gd name="T10" fmla="*/ 8 w 524"/>
                  <a:gd name="T11" fmla="*/ 262 h 524"/>
                  <a:gd name="T12" fmla="*/ 82 w 524"/>
                  <a:gd name="T13" fmla="*/ 82 h 524"/>
                  <a:gd name="T14" fmla="*/ 262 w 524"/>
                  <a:gd name="T15" fmla="*/ 8 h 524"/>
                  <a:gd name="T16" fmla="*/ 441 w 524"/>
                  <a:gd name="T17" fmla="*/ 82 h 524"/>
                  <a:gd name="T18" fmla="*/ 516 w 524"/>
                  <a:gd name="T19" fmla="*/ 262 h 524"/>
                  <a:gd name="T20" fmla="*/ 520 w 524"/>
                  <a:gd name="T21" fmla="*/ 262 h 524"/>
                  <a:gd name="T22" fmla="*/ 524 w 524"/>
                  <a:gd name="T23" fmla="*/ 262 h 524"/>
                  <a:gd name="T24" fmla="*/ 262 w 524"/>
                  <a:gd name="T25" fmla="*/ 0 h 524"/>
                  <a:gd name="T26" fmla="*/ 0 w 524"/>
                  <a:gd name="T27" fmla="*/ 262 h 524"/>
                  <a:gd name="T28" fmla="*/ 262 w 524"/>
                  <a:gd name="T29" fmla="*/ 524 h 524"/>
                  <a:gd name="T30" fmla="*/ 524 w 524"/>
                  <a:gd name="T31" fmla="*/ 262 h 524"/>
                  <a:gd name="T32" fmla="*/ 520 w 524"/>
                  <a:gd name="T33" fmla="*/ 262 h 5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24" h="524">
                    <a:moveTo>
                      <a:pt x="520" y="262"/>
                    </a:moveTo>
                    <a:cubicBezTo>
                      <a:pt x="516" y="262"/>
                      <a:pt x="516" y="262"/>
                      <a:pt x="516" y="262"/>
                    </a:cubicBezTo>
                    <a:cubicBezTo>
                      <a:pt x="516" y="332"/>
                      <a:pt x="487" y="396"/>
                      <a:pt x="441" y="442"/>
                    </a:cubicBezTo>
                    <a:cubicBezTo>
                      <a:pt x="395" y="488"/>
                      <a:pt x="332" y="516"/>
                      <a:pt x="262" y="516"/>
                    </a:cubicBezTo>
                    <a:cubicBezTo>
                      <a:pt x="192" y="516"/>
                      <a:pt x="128" y="488"/>
                      <a:pt x="82" y="442"/>
                    </a:cubicBezTo>
                    <a:cubicBezTo>
                      <a:pt x="36" y="396"/>
                      <a:pt x="8" y="332"/>
                      <a:pt x="8" y="262"/>
                    </a:cubicBezTo>
                    <a:cubicBezTo>
                      <a:pt x="8" y="192"/>
                      <a:pt x="36" y="128"/>
                      <a:pt x="82" y="82"/>
                    </a:cubicBezTo>
                    <a:cubicBezTo>
                      <a:pt x="128" y="36"/>
                      <a:pt x="192" y="8"/>
                      <a:pt x="262" y="8"/>
                    </a:cubicBezTo>
                    <a:cubicBezTo>
                      <a:pt x="332" y="8"/>
                      <a:pt x="395" y="36"/>
                      <a:pt x="441" y="82"/>
                    </a:cubicBezTo>
                    <a:cubicBezTo>
                      <a:pt x="487" y="128"/>
                      <a:pt x="516" y="192"/>
                      <a:pt x="516" y="262"/>
                    </a:cubicBezTo>
                    <a:cubicBezTo>
                      <a:pt x="520" y="262"/>
                      <a:pt x="520" y="262"/>
                      <a:pt x="520" y="262"/>
                    </a:cubicBezTo>
                    <a:cubicBezTo>
                      <a:pt x="524" y="262"/>
                      <a:pt x="524" y="262"/>
                      <a:pt x="524" y="262"/>
                    </a:cubicBezTo>
                    <a:cubicBezTo>
                      <a:pt x="524" y="117"/>
                      <a:pt x="407" y="0"/>
                      <a:pt x="262" y="0"/>
                    </a:cubicBezTo>
                    <a:cubicBezTo>
                      <a:pt x="117" y="0"/>
                      <a:pt x="0" y="117"/>
                      <a:pt x="0" y="262"/>
                    </a:cubicBezTo>
                    <a:cubicBezTo>
                      <a:pt x="0" y="407"/>
                      <a:pt x="117" y="524"/>
                      <a:pt x="262" y="524"/>
                    </a:cubicBezTo>
                    <a:cubicBezTo>
                      <a:pt x="407" y="524"/>
                      <a:pt x="524" y="407"/>
                      <a:pt x="524" y="262"/>
                    </a:cubicBezTo>
                    <a:lnTo>
                      <a:pt x="520" y="2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1" name="Oval 160"/>
              <p:cNvSpPr>
                <a:spLocks noChangeArrowheads="1"/>
              </p:cNvSpPr>
              <p:nvPr/>
            </p:nvSpPr>
            <p:spPr bwMode="auto">
              <a:xfrm rot="16200000" flipH="1">
                <a:off x="7643085" y="1793437"/>
                <a:ext cx="600075" cy="6000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2" name="Freeform 161"/>
              <p:cNvSpPr/>
              <p:nvPr/>
            </p:nvSpPr>
            <p:spPr bwMode="auto">
              <a:xfrm rot="16200000" flipH="1">
                <a:off x="7603398" y="1753750"/>
                <a:ext cx="681038" cy="681038"/>
              </a:xfrm>
              <a:custGeom>
                <a:avLst/>
                <a:gdLst>
                  <a:gd name="T0" fmla="*/ 520 w 524"/>
                  <a:gd name="T1" fmla="*/ 262 h 524"/>
                  <a:gd name="T2" fmla="*/ 516 w 524"/>
                  <a:gd name="T3" fmla="*/ 262 h 524"/>
                  <a:gd name="T4" fmla="*/ 441 w 524"/>
                  <a:gd name="T5" fmla="*/ 442 h 524"/>
                  <a:gd name="T6" fmla="*/ 262 w 524"/>
                  <a:gd name="T7" fmla="*/ 516 h 524"/>
                  <a:gd name="T8" fmla="*/ 82 w 524"/>
                  <a:gd name="T9" fmla="*/ 442 h 524"/>
                  <a:gd name="T10" fmla="*/ 8 w 524"/>
                  <a:gd name="T11" fmla="*/ 262 h 524"/>
                  <a:gd name="T12" fmla="*/ 82 w 524"/>
                  <a:gd name="T13" fmla="*/ 82 h 524"/>
                  <a:gd name="T14" fmla="*/ 262 w 524"/>
                  <a:gd name="T15" fmla="*/ 8 h 524"/>
                  <a:gd name="T16" fmla="*/ 441 w 524"/>
                  <a:gd name="T17" fmla="*/ 82 h 524"/>
                  <a:gd name="T18" fmla="*/ 516 w 524"/>
                  <a:gd name="T19" fmla="*/ 262 h 524"/>
                  <a:gd name="T20" fmla="*/ 520 w 524"/>
                  <a:gd name="T21" fmla="*/ 262 h 524"/>
                  <a:gd name="T22" fmla="*/ 524 w 524"/>
                  <a:gd name="T23" fmla="*/ 262 h 524"/>
                  <a:gd name="T24" fmla="*/ 262 w 524"/>
                  <a:gd name="T25" fmla="*/ 0 h 524"/>
                  <a:gd name="T26" fmla="*/ 0 w 524"/>
                  <a:gd name="T27" fmla="*/ 262 h 524"/>
                  <a:gd name="T28" fmla="*/ 262 w 524"/>
                  <a:gd name="T29" fmla="*/ 524 h 524"/>
                  <a:gd name="T30" fmla="*/ 524 w 524"/>
                  <a:gd name="T31" fmla="*/ 262 h 524"/>
                  <a:gd name="T32" fmla="*/ 520 w 524"/>
                  <a:gd name="T33" fmla="*/ 262 h 5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24" h="524">
                    <a:moveTo>
                      <a:pt x="520" y="262"/>
                    </a:moveTo>
                    <a:cubicBezTo>
                      <a:pt x="516" y="262"/>
                      <a:pt x="516" y="262"/>
                      <a:pt x="516" y="262"/>
                    </a:cubicBezTo>
                    <a:cubicBezTo>
                      <a:pt x="516" y="332"/>
                      <a:pt x="487" y="396"/>
                      <a:pt x="441" y="442"/>
                    </a:cubicBezTo>
                    <a:cubicBezTo>
                      <a:pt x="395" y="488"/>
                      <a:pt x="332" y="516"/>
                      <a:pt x="262" y="516"/>
                    </a:cubicBezTo>
                    <a:cubicBezTo>
                      <a:pt x="192" y="516"/>
                      <a:pt x="128" y="488"/>
                      <a:pt x="82" y="442"/>
                    </a:cubicBezTo>
                    <a:cubicBezTo>
                      <a:pt x="36" y="396"/>
                      <a:pt x="8" y="332"/>
                      <a:pt x="8" y="262"/>
                    </a:cubicBezTo>
                    <a:cubicBezTo>
                      <a:pt x="8" y="192"/>
                      <a:pt x="36" y="128"/>
                      <a:pt x="82" y="82"/>
                    </a:cubicBezTo>
                    <a:cubicBezTo>
                      <a:pt x="128" y="36"/>
                      <a:pt x="192" y="8"/>
                      <a:pt x="262" y="8"/>
                    </a:cubicBezTo>
                    <a:cubicBezTo>
                      <a:pt x="332" y="8"/>
                      <a:pt x="395" y="36"/>
                      <a:pt x="441" y="82"/>
                    </a:cubicBezTo>
                    <a:cubicBezTo>
                      <a:pt x="487" y="128"/>
                      <a:pt x="516" y="192"/>
                      <a:pt x="516" y="262"/>
                    </a:cubicBezTo>
                    <a:cubicBezTo>
                      <a:pt x="520" y="262"/>
                      <a:pt x="520" y="262"/>
                      <a:pt x="520" y="262"/>
                    </a:cubicBezTo>
                    <a:cubicBezTo>
                      <a:pt x="524" y="262"/>
                      <a:pt x="524" y="262"/>
                      <a:pt x="524" y="262"/>
                    </a:cubicBezTo>
                    <a:cubicBezTo>
                      <a:pt x="524" y="117"/>
                      <a:pt x="407" y="0"/>
                      <a:pt x="262" y="0"/>
                    </a:cubicBezTo>
                    <a:cubicBezTo>
                      <a:pt x="117" y="0"/>
                      <a:pt x="0" y="117"/>
                      <a:pt x="0" y="262"/>
                    </a:cubicBezTo>
                    <a:cubicBezTo>
                      <a:pt x="0" y="407"/>
                      <a:pt x="117" y="524"/>
                      <a:pt x="262" y="524"/>
                    </a:cubicBezTo>
                    <a:cubicBezTo>
                      <a:pt x="407" y="524"/>
                      <a:pt x="524" y="407"/>
                      <a:pt x="524" y="262"/>
                    </a:cubicBezTo>
                    <a:lnTo>
                      <a:pt x="520" y="2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sp>
          <p:nvSpPr>
            <p:cNvPr id="44" name="文本框 43"/>
            <p:cNvSpPr txBox="1"/>
            <p:nvPr/>
          </p:nvSpPr>
          <p:spPr>
            <a:xfrm>
              <a:off x="5747533" y="1707175"/>
              <a:ext cx="4924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小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6420874" y="1714062"/>
              <a:ext cx="4924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笼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7078909" y="1701934"/>
              <a:ext cx="4924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包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3" name="文本框 52"/>
          <p:cNvSpPr txBox="1"/>
          <p:nvPr/>
        </p:nvSpPr>
        <p:spPr>
          <a:xfrm>
            <a:off x="4328016" y="2337756"/>
            <a:ext cx="559319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b="1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字迹-子实行楷简体" panose="02000000000000000000" pitchFamily="2" charset="-122"/>
                <a:ea typeface="方正字迹-子实行楷简体" panose="02000000000000000000" pitchFamily="2" charset="-122"/>
              </a:rPr>
              <a:t>淡雅小清新水彩</a:t>
            </a:r>
            <a:endParaRPr lang="en-US" altLang="zh-CN" sz="5400" b="1" spc="600" dirty="0">
              <a:solidFill>
                <a:schemeClr val="tx1">
                  <a:lumMod val="85000"/>
                  <a:lumOff val="15000"/>
                </a:schemeClr>
              </a:solidFill>
              <a:latin typeface="方正字迹-子实行楷简体" panose="02000000000000000000" pitchFamily="2" charset="-122"/>
              <a:ea typeface="方正字迹-子实行楷简体" panose="02000000000000000000" pitchFamily="2" charset="-122"/>
            </a:endParaRPr>
          </a:p>
          <a:p>
            <a:pPr algn="ctr"/>
            <a:r>
              <a:rPr lang="zh-CN" altLang="en-US" sz="5400" b="1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字迹-子实行楷简体" panose="02000000000000000000" pitchFamily="2" charset="-122"/>
                <a:ea typeface="方正字迹-子实行楷简体" panose="02000000000000000000" pitchFamily="2" charset="-122"/>
              </a:rPr>
              <a:t>卡通</a:t>
            </a:r>
            <a:r>
              <a:rPr lang="en-US" altLang="zh-CN" sz="5400" b="1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字迹-子实行楷简体" panose="02000000000000000000" pitchFamily="2" charset="-122"/>
                <a:ea typeface="方正字迹-子实行楷简体" panose="02000000000000000000" pitchFamily="2" charset="-122"/>
              </a:rPr>
              <a:t>PPT</a:t>
            </a:r>
            <a:r>
              <a:rPr lang="zh-CN" altLang="en-US" sz="5400" b="1" spc="600">
                <a:solidFill>
                  <a:schemeClr val="tx1">
                    <a:lumMod val="85000"/>
                    <a:lumOff val="15000"/>
                  </a:schemeClr>
                </a:solidFill>
                <a:latin typeface="方正字迹-子实行楷简体" panose="02000000000000000000" pitchFamily="2" charset="-122"/>
                <a:ea typeface="方正字迹-子实行楷简体" panose="02000000000000000000" pitchFamily="2" charset="-122"/>
              </a:rPr>
              <a:t>模板</a:t>
            </a:r>
            <a:endParaRPr lang="zh-CN" altLang="en-US" sz="5400" b="1" spc="600" dirty="0">
              <a:solidFill>
                <a:schemeClr val="tx1">
                  <a:lumMod val="85000"/>
                  <a:lumOff val="15000"/>
                </a:schemeClr>
              </a:solidFill>
              <a:latin typeface="方正字迹-子实行楷简体" panose="02000000000000000000" pitchFamily="2" charset="-122"/>
              <a:ea typeface="方正字迹-子实行楷简体" panose="02000000000000000000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095472" y="1415536"/>
            <a:ext cx="6288940" cy="3168640"/>
            <a:chOff x="4095472" y="1415536"/>
            <a:chExt cx="6288940" cy="3168640"/>
          </a:xfrm>
        </p:grpSpPr>
        <p:sp>
          <p:nvSpPr>
            <p:cNvPr id="26" name="Freeform 13"/>
            <p:cNvSpPr/>
            <p:nvPr/>
          </p:nvSpPr>
          <p:spPr bwMode="auto">
            <a:xfrm rot="16200000" flipH="1">
              <a:off x="9323851" y="1494069"/>
              <a:ext cx="663575" cy="690563"/>
            </a:xfrm>
            <a:custGeom>
              <a:avLst/>
              <a:gdLst>
                <a:gd name="T0" fmla="*/ 0 w 418"/>
                <a:gd name="T1" fmla="*/ 435 h 435"/>
                <a:gd name="T2" fmla="*/ 418 w 418"/>
                <a:gd name="T3" fmla="*/ 0 h 435"/>
                <a:gd name="T4" fmla="*/ 0 w 418"/>
                <a:gd name="T5" fmla="*/ 435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8" h="435">
                  <a:moveTo>
                    <a:pt x="0" y="435"/>
                  </a:moveTo>
                  <a:lnTo>
                    <a:pt x="418" y="0"/>
                  </a:lnTo>
                  <a:lnTo>
                    <a:pt x="0" y="4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7" name="Line 14"/>
            <p:cNvSpPr>
              <a:spLocks noChangeShapeType="1"/>
            </p:cNvSpPr>
            <p:nvPr/>
          </p:nvSpPr>
          <p:spPr bwMode="auto">
            <a:xfrm rot="16200000" flipH="1" flipV="1">
              <a:off x="9323851" y="1494069"/>
              <a:ext cx="663575" cy="690563"/>
            </a:xfrm>
            <a:prstGeom prst="line">
              <a:avLst/>
            </a:prstGeom>
            <a:noFill/>
            <a:ln w="9525">
              <a:solidFill>
                <a:srgbClr val="A3C8B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8" name="Freeform 15"/>
            <p:cNvSpPr/>
            <p:nvPr/>
          </p:nvSpPr>
          <p:spPr bwMode="auto">
            <a:xfrm rot="16200000" flipH="1">
              <a:off x="9362425" y="1401248"/>
              <a:ext cx="674688" cy="703263"/>
            </a:xfrm>
            <a:custGeom>
              <a:avLst/>
              <a:gdLst>
                <a:gd name="T0" fmla="*/ 7 w 425"/>
                <a:gd name="T1" fmla="*/ 443 h 443"/>
                <a:gd name="T2" fmla="*/ 425 w 425"/>
                <a:gd name="T3" fmla="*/ 7 h 443"/>
                <a:gd name="T4" fmla="*/ 419 w 425"/>
                <a:gd name="T5" fmla="*/ 0 h 443"/>
                <a:gd name="T6" fmla="*/ 0 w 425"/>
                <a:gd name="T7" fmla="*/ 435 h 443"/>
                <a:gd name="T8" fmla="*/ 7 w 425"/>
                <a:gd name="T9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443">
                  <a:moveTo>
                    <a:pt x="7" y="443"/>
                  </a:moveTo>
                  <a:lnTo>
                    <a:pt x="425" y="7"/>
                  </a:lnTo>
                  <a:lnTo>
                    <a:pt x="419" y="0"/>
                  </a:lnTo>
                  <a:lnTo>
                    <a:pt x="0" y="435"/>
                  </a:lnTo>
                  <a:lnTo>
                    <a:pt x="7" y="443"/>
                  </a:lnTo>
                  <a:close/>
                </a:path>
              </a:pathLst>
            </a:custGeom>
            <a:solidFill>
              <a:srgbClr val="A3C8B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2" name="Freeform 9"/>
            <p:cNvSpPr/>
            <p:nvPr/>
          </p:nvSpPr>
          <p:spPr bwMode="auto">
            <a:xfrm rot="16200000" flipH="1">
              <a:off x="6601012" y="4212457"/>
              <a:ext cx="349492" cy="348221"/>
            </a:xfrm>
            <a:custGeom>
              <a:avLst/>
              <a:gdLst>
                <a:gd name="T0" fmla="*/ 0 w 275"/>
                <a:gd name="T1" fmla="*/ 274 h 274"/>
                <a:gd name="T2" fmla="*/ 275 w 275"/>
                <a:gd name="T3" fmla="*/ 0 h 274"/>
                <a:gd name="T4" fmla="*/ 0 w 275"/>
                <a:gd name="T5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5" h="274">
                  <a:moveTo>
                    <a:pt x="0" y="274"/>
                  </a:moveTo>
                  <a:lnTo>
                    <a:pt x="275" y="0"/>
                  </a:lnTo>
                  <a:lnTo>
                    <a:pt x="0" y="27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3" name="Line 10"/>
            <p:cNvSpPr>
              <a:spLocks noChangeShapeType="1"/>
            </p:cNvSpPr>
            <p:nvPr/>
          </p:nvSpPr>
          <p:spPr bwMode="auto">
            <a:xfrm rot="16200000" flipH="1" flipV="1">
              <a:off x="6601012" y="4212457"/>
              <a:ext cx="349492" cy="34822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4" name="Freeform 11"/>
            <p:cNvSpPr/>
            <p:nvPr/>
          </p:nvSpPr>
          <p:spPr bwMode="auto">
            <a:xfrm rot="16200000" flipH="1">
              <a:off x="6597836" y="4227058"/>
              <a:ext cx="357118" cy="357118"/>
            </a:xfrm>
            <a:custGeom>
              <a:avLst/>
              <a:gdLst>
                <a:gd name="T0" fmla="*/ 7 w 281"/>
                <a:gd name="T1" fmla="*/ 281 h 281"/>
                <a:gd name="T2" fmla="*/ 281 w 281"/>
                <a:gd name="T3" fmla="*/ 7 h 281"/>
                <a:gd name="T4" fmla="*/ 275 w 281"/>
                <a:gd name="T5" fmla="*/ 0 h 281"/>
                <a:gd name="T6" fmla="*/ 0 w 281"/>
                <a:gd name="T7" fmla="*/ 274 h 281"/>
                <a:gd name="T8" fmla="*/ 7 w 281"/>
                <a:gd name="T9" fmla="*/ 28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1" h="281">
                  <a:moveTo>
                    <a:pt x="7" y="281"/>
                  </a:moveTo>
                  <a:lnTo>
                    <a:pt x="281" y="7"/>
                  </a:lnTo>
                  <a:lnTo>
                    <a:pt x="275" y="0"/>
                  </a:lnTo>
                  <a:lnTo>
                    <a:pt x="0" y="274"/>
                  </a:lnTo>
                  <a:lnTo>
                    <a:pt x="7" y="28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5" name="Freeform 12"/>
            <p:cNvSpPr/>
            <p:nvPr/>
          </p:nvSpPr>
          <p:spPr bwMode="auto">
            <a:xfrm rot="16200000" flipH="1">
              <a:off x="6597836" y="4208008"/>
              <a:ext cx="357118" cy="357118"/>
            </a:xfrm>
            <a:custGeom>
              <a:avLst/>
              <a:gdLst>
                <a:gd name="T0" fmla="*/ 7 w 281"/>
                <a:gd name="T1" fmla="*/ 281 h 281"/>
                <a:gd name="T2" fmla="*/ 281 w 281"/>
                <a:gd name="T3" fmla="*/ 7 h 281"/>
                <a:gd name="T4" fmla="*/ 275 w 281"/>
                <a:gd name="T5" fmla="*/ 0 h 281"/>
                <a:gd name="T6" fmla="*/ 0 w 281"/>
                <a:gd name="T7" fmla="*/ 274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1" h="281">
                  <a:moveTo>
                    <a:pt x="7" y="281"/>
                  </a:moveTo>
                  <a:lnTo>
                    <a:pt x="281" y="7"/>
                  </a:lnTo>
                  <a:lnTo>
                    <a:pt x="275" y="0"/>
                  </a:lnTo>
                  <a:lnTo>
                    <a:pt x="0" y="274"/>
                  </a:lnTo>
                </a:path>
              </a:pathLst>
            </a:custGeom>
            <a:solidFill>
              <a:srgbClr val="A3C8BD"/>
            </a:solidFill>
            <a:ln>
              <a:solidFill>
                <a:srgbClr val="A3C8BD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6" name="Freeform 17"/>
            <p:cNvSpPr/>
            <p:nvPr/>
          </p:nvSpPr>
          <p:spPr bwMode="auto">
            <a:xfrm rot="16200000" flipH="1">
              <a:off x="6949869" y="1765376"/>
              <a:ext cx="349492" cy="349492"/>
            </a:xfrm>
            <a:custGeom>
              <a:avLst/>
              <a:gdLst>
                <a:gd name="T0" fmla="*/ 0 w 275"/>
                <a:gd name="T1" fmla="*/ 275 h 275"/>
                <a:gd name="T2" fmla="*/ 275 w 275"/>
                <a:gd name="T3" fmla="*/ 0 h 275"/>
                <a:gd name="T4" fmla="*/ 0 w 275"/>
                <a:gd name="T5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5" h="275">
                  <a:moveTo>
                    <a:pt x="0" y="275"/>
                  </a:moveTo>
                  <a:lnTo>
                    <a:pt x="275" y="0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7" name="Line 18"/>
            <p:cNvSpPr>
              <a:spLocks noChangeShapeType="1"/>
            </p:cNvSpPr>
            <p:nvPr/>
          </p:nvSpPr>
          <p:spPr bwMode="auto">
            <a:xfrm rot="16200000" flipH="1" flipV="1">
              <a:off x="6949869" y="1765376"/>
              <a:ext cx="349492" cy="349492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8" name="Freeform 19"/>
            <p:cNvSpPr/>
            <p:nvPr/>
          </p:nvSpPr>
          <p:spPr bwMode="auto">
            <a:xfrm rot="16200000" flipH="1">
              <a:off x="6946693" y="1760929"/>
              <a:ext cx="357118" cy="358388"/>
            </a:xfrm>
            <a:custGeom>
              <a:avLst/>
              <a:gdLst>
                <a:gd name="T0" fmla="*/ 7 w 281"/>
                <a:gd name="T1" fmla="*/ 282 h 282"/>
                <a:gd name="T2" fmla="*/ 281 w 281"/>
                <a:gd name="T3" fmla="*/ 7 h 282"/>
                <a:gd name="T4" fmla="*/ 274 w 281"/>
                <a:gd name="T5" fmla="*/ 0 h 282"/>
                <a:gd name="T6" fmla="*/ 0 w 281"/>
                <a:gd name="T7" fmla="*/ 275 h 282"/>
                <a:gd name="T8" fmla="*/ 7 w 281"/>
                <a:gd name="T9" fmla="*/ 28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1" h="282">
                  <a:moveTo>
                    <a:pt x="7" y="282"/>
                  </a:moveTo>
                  <a:lnTo>
                    <a:pt x="281" y="7"/>
                  </a:lnTo>
                  <a:lnTo>
                    <a:pt x="274" y="0"/>
                  </a:lnTo>
                  <a:lnTo>
                    <a:pt x="0" y="275"/>
                  </a:lnTo>
                  <a:lnTo>
                    <a:pt x="7" y="2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9" name="Freeform 20"/>
            <p:cNvSpPr/>
            <p:nvPr/>
          </p:nvSpPr>
          <p:spPr bwMode="auto">
            <a:xfrm rot="16200000" flipH="1">
              <a:off x="6946693" y="1760929"/>
              <a:ext cx="357118" cy="358388"/>
            </a:xfrm>
            <a:custGeom>
              <a:avLst/>
              <a:gdLst>
                <a:gd name="T0" fmla="*/ 7 w 281"/>
                <a:gd name="T1" fmla="*/ 282 h 282"/>
                <a:gd name="T2" fmla="*/ 281 w 281"/>
                <a:gd name="T3" fmla="*/ 7 h 282"/>
                <a:gd name="T4" fmla="*/ 274 w 281"/>
                <a:gd name="T5" fmla="*/ 0 h 282"/>
                <a:gd name="T6" fmla="*/ 0 w 281"/>
                <a:gd name="T7" fmla="*/ 275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1" h="282">
                  <a:moveTo>
                    <a:pt x="7" y="282"/>
                  </a:moveTo>
                  <a:lnTo>
                    <a:pt x="281" y="7"/>
                  </a:lnTo>
                  <a:lnTo>
                    <a:pt x="274" y="0"/>
                  </a:lnTo>
                  <a:lnTo>
                    <a:pt x="0" y="275"/>
                  </a:lnTo>
                </a:path>
              </a:pathLst>
            </a:custGeom>
            <a:solidFill>
              <a:srgbClr val="A3C8B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4" name="任意多边形: 形状 53"/>
            <p:cNvSpPr/>
            <p:nvPr/>
          </p:nvSpPr>
          <p:spPr bwMode="auto">
            <a:xfrm rot="16200000" flipH="1">
              <a:off x="6174944" y="13792"/>
              <a:ext cx="2129995" cy="6288940"/>
            </a:xfrm>
            <a:custGeom>
              <a:avLst/>
              <a:gdLst>
                <a:gd name="connsiteX0" fmla="*/ 0 w 2660650"/>
                <a:gd name="connsiteY0" fmla="*/ 3125787 h 8215730"/>
                <a:gd name="connsiteX1" fmla="*/ 0 w 2660650"/>
                <a:gd name="connsiteY1" fmla="*/ 8215730 h 8215730"/>
                <a:gd name="connsiteX2" fmla="*/ 2660650 w 2660650"/>
                <a:gd name="connsiteY2" fmla="*/ 8215730 h 8215730"/>
                <a:gd name="connsiteX3" fmla="*/ 2660650 w 2660650"/>
                <a:gd name="connsiteY3" fmla="*/ 8198895 h 8215730"/>
                <a:gd name="connsiteX4" fmla="*/ 2660650 w 2660650"/>
                <a:gd name="connsiteY4" fmla="*/ 0 h 8215730"/>
                <a:gd name="connsiteX5" fmla="*/ 2397919 w 2660650"/>
                <a:gd name="connsiteY5" fmla="*/ 0 h 8215730"/>
                <a:gd name="connsiteX6" fmla="*/ 2397919 w 2660650"/>
                <a:gd name="connsiteY6" fmla="*/ 35775 h 8215730"/>
                <a:gd name="connsiteX7" fmla="*/ 2635250 w 2660650"/>
                <a:gd name="connsiteY7" fmla="*/ 35775 h 8215730"/>
                <a:gd name="connsiteX8" fmla="*/ 2635250 w 2660650"/>
                <a:gd name="connsiteY8" fmla="*/ 8182059 h 8215730"/>
                <a:gd name="connsiteX9" fmla="*/ 2647950 w 2660650"/>
                <a:gd name="connsiteY9" fmla="*/ 8182059 h 8215730"/>
                <a:gd name="connsiteX10" fmla="*/ 2647950 w 2660650"/>
                <a:gd name="connsiteY10" fmla="*/ 8198895 h 8215730"/>
                <a:gd name="connsiteX11" fmla="*/ 2635250 w 2660650"/>
                <a:gd name="connsiteY11" fmla="*/ 8198895 h 8215730"/>
                <a:gd name="connsiteX12" fmla="*/ 2635250 w 2660650"/>
                <a:gd name="connsiteY12" fmla="*/ 8182059 h 8215730"/>
                <a:gd name="connsiteX13" fmla="*/ 26988 w 2660650"/>
                <a:gd name="connsiteY13" fmla="*/ 8182059 h 8215730"/>
                <a:gd name="connsiteX14" fmla="*/ 26987 w 2660650"/>
                <a:gd name="connsiteY14" fmla="*/ 3125787 h 8215730"/>
                <a:gd name="connsiteX15" fmla="*/ 0 w 2660650"/>
                <a:gd name="connsiteY15" fmla="*/ 0 h 8215730"/>
                <a:gd name="connsiteX16" fmla="*/ 0 w 2660650"/>
                <a:gd name="connsiteY16" fmla="*/ 621506 h 8215730"/>
                <a:gd name="connsiteX17" fmla="*/ 26987 w 2660650"/>
                <a:gd name="connsiteY17" fmla="*/ 621506 h 8215730"/>
                <a:gd name="connsiteX18" fmla="*/ 26987 w 2660650"/>
                <a:gd name="connsiteY18" fmla="*/ 35776 h 8215730"/>
                <a:gd name="connsiteX19" fmla="*/ 1243014 w 2660650"/>
                <a:gd name="connsiteY19" fmla="*/ 35775 h 8215730"/>
                <a:gd name="connsiteX20" fmla="*/ 1243014 w 2660650"/>
                <a:gd name="connsiteY20" fmla="*/ 0 h 8215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60650" h="8215730">
                  <a:moveTo>
                    <a:pt x="0" y="3125787"/>
                  </a:moveTo>
                  <a:lnTo>
                    <a:pt x="0" y="8215730"/>
                  </a:lnTo>
                  <a:lnTo>
                    <a:pt x="2660650" y="8215730"/>
                  </a:lnTo>
                  <a:lnTo>
                    <a:pt x="2660650" y="8198895"/>
                  </a:lnTo>
                  <a:lnTo>
                    <a:pt x="2660650" y="0"/>
                  </a:lnTo>
                  <a:lnTo>
                    <a:pt x="2397919" y="0"/>
                  </a:lnTo>
                  <a:lnTo>
                    <a:pt x="2397919" y="35775"/>
                  </a:lnTo>
                  <a:lnTo>
                    <a:pt x="2635250" y="35775"/>
                  </a:lnTo>
                  <a:lnTo>
                    <a:pt x="2635250" y="8182059"/>
                  </a:lnTo>
                  <a:lnTo>
                    <a:pt x="2647950" y="8182059"/>
                  </a:lnTo>
                  <a:lnTo>
                    <a:pt x="2647950" y="8198895"/>
                  </a:lnTo>
                  <a:lnTo>
                    <a:pt x="2635250" y="8198895"/>
                  </a:lnTo>
                  <a:lnTo>
                    <a:pt x="2635250" y="8182059"/>
                  </a:lnTo>
                  <a:lnTo>
                    <a:pt x="26988" y="8182059"/>
                  </a:lnTo>
                  <a:lnTo>
                    <a:pt x="26987" y="3125787"/>
                  </a:lnTo>
                  <a:close/>
                  <a:moveTo>
                    <a:pt x="0" y="0"/>
                  </a:moveTo>
                  <a:lnTo>
                    <a:pt x="0" y="621506"/>
                  </a:lnTo>
                  <a:lnTo>
                    <a:pt x="26987" y="621506"/>
                  </a:lnTo>
                  <a:lnTo>
                    <a:pt x="26987" y="35776"/>
                  </a:lnTo>
                  <a:lnTo>
                    <a:pt x="1243014" y="35775"/>
                  </a:lnTo>
                  <a:lnTo>
                    <a:pt x="1243014" y="0"/>
                  </a:lnTo>
                  <a:close/>
                </a:path>
              </a:pathLst>
            </a:custGeom>
            <a:solidFill>
              <a:srgbClr val="A3C8B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55" name="矩形 54"/>
          <p:cNvSpPr/>
          <p:nvPr/>
        </p:nvSpPr>
        <p:spPr>
          <a:xfrm>
            <a:off x="7980553" y="4399722"/>
            <a:ext cx="24636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方正字迹-子实行楷简体" panose="02000000000000000000" pitchFamily="2" charset="-122"/>
                <a:ea typeface="方正字迹-子实行楷简体" panose="02000000000000000000" pitchFamily="2" charset="-122"/>
                <a:cs typeface="微软雅黑" panose="020B0503020204020204" pitchFamily="34" charset="-122"/>
              </a:rPr>
              <a:t>应聘职位：幼  师      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latin typeface="方正字迹-子实行楷简体" panose="02000000000000000000" pitchFamily="2" charset="-122"/>
              <a:ea typeface="方正字迹-子实行楷简体" panose="02000000000000000000" pitchFamily="2" charset="-122"/>
              <a:cs typeface="微软雅黑" panose="020B0503020204020204" pitchFamily="34" charset="-122"/>
            </a:endParaRPr>
          </a:p>
          <a:p>
            <a:pPr algn="r"/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方正字迹-子实行楷简体" panose="02000000000000000000" pitchFamily="2" charset="-122"/>
                <a:ea typeface="方正字迹-子实行楷简体" panose="02000000000000000000" pitchFamily="2" charset="-122"/>
                <a:cs typeface="微软雅黑" panose="020B0503020204020204" pitchFamily="34" charset="-122"/>
              </a:rPr>
              <a:t>应聘时间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字迹-子实行楷简体" panose="02000000000000000000" pitchFamily="2" charset="-122"/>
                <a:ea typeface="方正字迹-子实行楷简体" panose="02000000000000000000" pitchFamily="2" charset="-122"/>
                <a:cs typeface="微软雅黑" panose="020B0503020204020204" pitchFamily="34" charset="-122"/>
              </a:rPr>
              <a:t>：</a:t>
            </a:r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字迹-子实行楷简体" panose="02000000000000000000" pitchFamily="2" charset="-122"/>
                <a:ea typeface="方正字迹-子实行楷简体" panose="02000000000000000000" pitchFamily="2" charset="-122"/>
                <a:cs typeface="微软雅黑" panose="020B0503020204020204" pitchFamily="34" charset="-122"/>
              </a:rPr>
              <a:t>20XX.9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方正字迹-子实行楷简体" panose="02000000000000000000" pitchFamily="2" charset="-122"/>
              <a:ea typeface="方正字迹-子实行楷简体" panose="020000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15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9" grpId="0" animBg="1"/>
      <p:bldP spid="30" grpId="0" animBg="1"/>
      <p:bldP spid="31" grpId="0" animBg="1"/>
      <p:bldP spid="40" grpId="0" animBg="1"/>
      <p:bldP spid="41" grpId="0" animBg="1"/>
      <p:bldP spid="53" grpId="0"/>
      <p:bldP spid="5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72978"/>
            <a:ext cx="12187592" cy="69309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图文框 4"/>
          <p:cNvSpPr/>
          <p:nvPr/>
        </p:nvSpPr>
        <p:spPr>
          <a:xfrm>
            <a:off x="353931" y="342821"/>
            <a:ext cx="11479731" cy="6172357"/>
          </a:xfrm>
          <a:prstGeom prst="frame">
            <a:avLst>
              <a:gd name="adj1" fmla="val 772"/>
            </a:avLst>
          </a:prstGeom>
          <a:gradFill flip="none" rotWithShape="1">
            <a:gsLst>
              <a:gs pos="0">
                <a:srgbClr val="FEF19F"/>
              </a:gs>
              <a:gs pos="100000">
                <a:srgbClr val="FEF19F"/>
              </a:gs>
              <a:gs pos="50000">
                <a:srgbClr val="937F3C"/>
              </a:gs>
            </a:gsLst>
            <a:lin ang="0" scaled="1"/>
            <a:tileRect/>
          </a:gradFill>
          <a:ln>
            <a:noFill/>
          </a:ln>
          <a:effectLst>
            <a:outerShdw blurRad="1016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20818854" flipH="1">
            <a:off x="-661462" y="1493265"/>
            <a:ext cx="4661673" cy="5076307"/>
          </a:xfrm>
          <a:prstGeom prst="rect">
            <a:avLst/>
          </a:prstGeom>
        </p:spPr>
      </p:pic>
      <p:grpSp>
        <p:nvGrpSpPr>
          <p:cNvPr id="21" name="组合 20"/>
          <p:cNvGrpSpPr/>
          <p:nvPr/>
        </p:nvGrpSpPr>
        <p:grpSpPr>
          <a:xfrm>
            <a:off x="4402091" y="2283909"/>
            <a:ext cx="954419" cy="2485094"/>
            <a:chOff x="3709692" y="2403982"/>
            <a:chExt cx="954640" cy="2485669"/>
          </a:xfrm>
        </p:grpSpPr>
        <p:sp>
          <p:nvSpPr>
            <p:cNvPr id="23" name="TextBox 105"/>
            <p:cNvSpPr txBox="1">
              <a:spLocks noChangeArrowheads="1"/>
            </p:cNvSpPr>
            <p:nvPr/>
          </p:nvSpPr>
          <p:spPr bwMode="auto">
            <a:xfrm>
              <a:off x="4033313" y="2403982"/>
              <a:ext cx="631019" cy="24856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eaVert" wrap="square" lIns="68546" tIns="34273" rIns="68546" bIns="34273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200" b="1" spc="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字迹-子实行楷简体" panose="02000000000000000000" pitchFamily="2" charset="-122"/>
                  <a:ea typeface="方正字迹-子实行楷简体" panose="02000000000000000000" pitchFamily="2" charset="-122"/>
                </a:rPr>
                <a:t>自我介绍</a:t>
              </a:r>
              <a:endParaRPr lang="zh-CN" altLang="en-US" sz="32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字迹-子实行楷简体" panose="02000000000000000000" pitchFamily="2" charset="-122"/>
                <a:ea typeface="方正字迹-子实行楷简体" panose="02000000000000000000" pitchFamily="2" charset="-122"/>
              </a:endParaRPr>
            </a:p>
          </p:txBody>
        </p:sp>
        <p:sp>
          <p:nvSpPr>
            <p:cNvPr id="24" name="TextBox 105"/>
            <p:cNvSpPr txBox="1">
              <a:spLocks noChangeArrowheads="1"/>
            </p:cNvSpPr>
            <p:nvPr/>
          </p:nvSpPr>
          <p:spPr bwMode="auto">
            <a:xfrm>
              <a:off x="3709692" y="2623681"/>
              <a:ext cx="446310" cy="174817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eaVert" wrap="square" lIns="68546" tIns="34273" rIns="68546" bIns="34273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b="1" spc="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字迹-子实行楷简体" panose="02000000000000000000" pitchFamily="2" charset="-122"/>
                  <a:ea typeface="方正字迹-子实行楷简体" panose="02000000000000000000" pitchFamily="2" charset="-122"/>
                </a:rPr>
                <a:t>PART ONE</a:t>
              </a:r>
              <a:endParaRPr lang="zh-CN" altLang="en-US" sz="2000" b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字迹-子实行楷简体" panose="02000000000000000000" pitchFamily="2" charset="-122"/>
                <a:ea typeface="方正字迹-子实行楷简体" panose="02000000000000000000" pitchFamily="2" charset="-122"/>
              </a:endParaRPr>
            </a:p>
          </p:txBody>
        </p:sp>
      </p:grpSp>
      <p:sp>
        <p:nvSpPr>
          <p:cNvPr id="25" name="TextBox 13"/>
          <p:cNvSpPr txBox="1"/>
          <p:nvPr/>
        </p:nvSpPr>
        <p:spPr>
          <a:xfrm>
            <a:off x="5355132" y="1968092"/>
            <a:ext cx="738664" cy="338227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200" b="1" spc="225" dirty="0">
                <a:solidFill>
                  <a:schemeClr val="tx1">
                    <a:lumMod val="95000"/>
                    <a:lumOff val="5000"/>
                  </a:schemeClr>
                </a:solidFill>
                <a:latin typeface="方正字迹-子实行楷简体" panose="02000000000000000000" pitchFamily="2" charset="-122"/>
                <a:ea typeface="方正字迹-子实行楷简体" panose="02000000000000000000" pitchFamily="2" charset="-122"/>
              </a:rPr>
              <a:t>请在此处添加具体内容，文字尽量言简意赅简单说明即可，不必过于繁琐，注意版面美观度。</a:t>
            </a:r>
            <a:endParaRPr lang="zh-CN" altLang="en-US" sz="1200" b="1" spc="225" dirty="0">
              <a:solidFill>
                <a:schemeClr val="tx1">
                  <a:lumMod val="95000"/>
                  <a:lumOff val="5000"/>
                </a:schemeClr>
              </a:solidFill>
              <a:latin typeface="方正字迹-子实行楷简体" panose="02000000000000000000" pitchFamily="2" charset="-122"/>
              <a:ea typeface="方正字迹-子实行楷简体" panose="020000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477236" y="803282"/>
            <a:ext cx="3963030" cy="57118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72978"/>
            <a:ext cx="12187592" cy="69309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图文框 4"/>
          <p:cNvSpPr/>
          <p:nvPr/>
        </p:nvSpPr>
        <p:spPr>
          <a:xfrm>
            <a:off x="353931" y="342821"/>
            <a:ext cx="11479731" cy="6172357"/>
          </a:xfrm>
          <a:prstGeom prst="frame">
            <a:avLst>
              <a:gd name="adj1" fmla="val 772"/>
            </a:avLst>
          </a:prstGeom>
          <a:gradFill flip="none" rotWithShape="1">
            <a:gsLst>
              <a:gs pos="0">
                <a:srgbClr val="FEF19F"/>
              </a:gs>
              <a:gs pos="100000">
                <a:srgbClr val="FEF19F"/>
              </a:gs>
              <a:gs pos="50000">
                <a:srgbClr val="937F3C"/>
              </a:gs>
            </a:gsLst>
            <a:lin ang="0" scaled="1"/>
            <a:tileRect/>
          </a:gradFill>
          <a:ln>
            <a:noFill/>
          </a:ln>
          <a:effectLst>
            <a:outerShdw blurRad="1016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3984410" flipH="1">
            <a:off x="216185" y="-526303"/>
            <a:ext cx="1596267" cy="1738247"/>
          </a:xfrm>
          <a:prstGeom prst="rect">
            <a:avLst/>
          </a:prstGeom>
        </p:spPr>
      </p:pic>
      <p:sp>
        <p:nvSpPr>
          <p:cNvPr id="12" name="TextBox 105"/>
          <p:cNvSpPr txBox="1">
            <a:spLocks noChangeArrowheads="1"/>
          </p:cNvSpPr>
          <p:nvPr/>
        </p:nvSpPr>
        <p:spPr bwMode="auto">
          <a:xfrm>
            <a:off x="2130238" y="554715"/>
            <a:ext cx="4237331" cy="4978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68546" tIns="34273" rIns="68546" bIns="3427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PART ONE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自我介绍</a:t>
            </a:r>
            <a:endParaRPr lang="zh-CN" alt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方正字迹-子实行楷简体" panose="02000000000000000000" pitchFamily="2" charset="-122"/>
              <a:cs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703248" y="4642344"/>
            <a:ext cx="2019653" cy="1872834"/>
          </a:xfrm>
          <a:prstGeom prst="rect">
            <a:avLst/>
          </a:prstGeom>
        </p:spPr>
      </p:pic>
      <p:pic>
        <p:nvPicPr>
          <p:cNvPr id="15" name="内容占位符 3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582254" y="1429315"/>
            <a:ext cx="1149095" cy="1152588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5921264" y="1521534"/>
            <a:ext cx="4406265" cy="911860"/>
            <a:chOff x="395684" y="3175143"/>
            <a:chExt cx="4406265" cy="911860"/>
          </a:xfrm>
        </p:grpSpPr>
        <p:sp>
          <p:nvSpPr>
            <p:cNvPr id="19" name="TextBox 11"/>
            <p:cNvSpPr txBox="1"/>
            <p:nvPr/>
          </p:nvSpPr>
          <p:spPr>
            <a:xfrm>
              <a:off x="395684" y="3175143"/>
              <a:ext cx="2969260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lt"/>
                  <a:cs typeface="+mn-ea"/>
                  <a:sym typeface="+mn-lt"/>
                </a:rPr>
                <a:t>添加标题</a:t>
              </a:r>
              <a:endParaRPr kumimoji="0" 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lt"/>
                <a:cs typeface="+mn-ea"/>
                <a:sym typeface="+mn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395684" y="3483118"/>
              <a:ext cx="4406265" cy="6038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l" defTabSz="1218565" fontAlgn="auto">
                <a:lnSpc>
                  <a:spcPts val="2000"/>
                </a:lnSpc>
              </a:pP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+mn-lt"/>
                  <a:sym typeface="FZHei-B01S" panose="02010601030101010101" pitchFamily="2" charset="-122"/>
                </a:rPr>
                <a:t>请在此处添加具体内容，文字尽量言简意赅，简单说明即可，不必过于繁琐，注意板面美观度。</a:t>
              </a:r>
              <a:endPara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cs typeface="+mn-ea"/>
                <a:sym typeface="FZHei-B01S" panose="02010601030101010101" pitchFamily="2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311664" y="3190949"/>
            <a:ext cx="4638675" cy="911860"/>
            <a:chOff x="395684" y="3175143"/>
            <a:chExt cx="4638675" cy="911860"/>
          </a:xfrm>
        </p:grpSpPr>
        <p:sp>
          <p:nvSpPr>
            <p:cNvPr id="22" name="TextBox 11"/>
            <p:cNvSpPr txBox="1"/>
            <p:nvPr/>
          </p:nvSpPr>
          <p:spPr>
            <a:xfrm>
              <a:off x="395684" y="3175143"/>
              <a:ext cx="2969260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sz="1600" b="1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lt"/>
                  <a:cs typeface="+mn-ea"/>
                  <a:sym typeface="+mn-lt"/>
                </a:rPr>
                <a:t>添加标题</a:t>
              </a:r>
              <a:endParaRPr kumimoji="0" 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lt"/>
                <a:cs typeface="+mn-ea"/>
                <a:sym typeface="+mn-lt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395684" y="3483118"/>
              <a:ext cx="4638675" cy="6038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l" defTabSz="1218565">
                <a:lnSpc>
                  <a:spcPts val="2000"/>
                </a:lnSpc>
              </a:pP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+mn-lt"/>
                  <a:sym typeface="FZHei-B01S" panose="02010601030101010101" pitchFamily="2" charset="-122"/>
                </a:rPr>
                <a:t>请在此处添加具体内容，文字尽量言简意赅，简单说明即可，不必过于繁琐，注意板面美观度。</a:t>
              </a:r>
              <a:endPara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cs typeface="+mn-ea"/>
                <a:sym typeface="FZHei-B01S" panose="02010601030101010101" pitchFamily="2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702064" y="4850839"/>
            <a:ext cx="4646295" cy="911860"/>
            <a:chOff x="395684" y="3175143"/>
            <a:chExt cx="4646295" cy="911860"/>
          </a:xfrm>
        </p:grpSpPr>
        <p:sp>
          <p:nvSpPr>
            <p:cNvPr id="25" name="TextBox 11"/>
            <p:cNvSpPr txBox="1"/>
            <p:nvPr/>
          </p:nvSpPr>
          <p:spPr>
            <a:xfrm>
              <a:off x="395684" y="3175143"/>
              <a:ext cx="2969260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sz="1600" b="1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lt"/>
                  <a:cs typeface="+mn-ea"/>
                  <a:sym typeface="+mn-lt"/>
                </a:rPr>
                <a:t>添加标题</a:t>
              </a:r>
              <a:endParaRPr kumimoji="0" 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lt"/>
                <a:cs typeface="+mn-ea"/>
                <a:sym typeface="+mn-lt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395684" y="3483118"/>
              <a:ext cx="4646295" cy="6038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l" defTabSz="1218565">
                <a:lnSpc>
                  <a:spcPts val="2000"/>
                </a:lnSpc>
              </a:pP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+mn-lt"/>
                  <a:sym typeface="FZHei-B01S" panose="02010601030101010101" pitchFamily="2" charset="-122"/>
                </a:rPr>
                <a:t>请在此处添加具体内容，文字尽量言简意赅，简单说明即可，不必过于繁琐，注意板面美观度。</a:t>
              </a:r>
              <a:endPara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cs typeface="+mn-ea"/>
                <a:sym typeface="FZHei-B01S" panose="02010601030101010101" pitchFamily="2" charset="-122"/>
              </a:endParaRPr>
            </a:p>
          </p:txBody>
        </p:sp>
      </p:grpSp>
      <p:pic>
        <p:nvPicPr>
          <p:cNvPr id="27" name="内容占位符 3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924765" y="3041600"/>
            <a:ext cx="1149095" cy="1152588"/>
          </a:xfrm>
          <a:prstGeom prst="rect">
            <a:avLst/>
          </a:prstGeom>
        </p:spPr>
      </p:pic>
      <p:pic>
        <p:nvPicPr>
          <p:cNvPr id="28" name="内容占位符 3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90108" y="4725981"/>
            <a:ext cx="1149095" cy="115258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69700" y="2581903"/>
            <a:ext cx="2761063" cy="366705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49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49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49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49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49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49"/>
                            </p:stCondLst>
                            <p:childTnLst>
                              <p:par>
                                <p:cTn id="5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49"/>
                            </p:stCondLst>
                            <p:childTnLst>
                              <p:par>
                                <p:cTn id="5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49"/>
                            </p:stCondLst>
                            <p:childTnLst>
                              <p:par>
                                <p:cTn id="6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72978"/>
            <a:ext cx="12187592" cy="69309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图文框 4"/>
          <p:cNvSpPr/>
          <p:nvPr/>
        </p:nvSpPr>
        <p:spPr>
          <a:xfrm>
            <a:off x="353931" y="342821"/>
            <a:ext cx="11479731" cy="6172357"/>
          </a:xfrm>
          <a:prstGeom prst="frame">
            <a:avLst>
              <a:gd name="adj1" fmla="val 772"/>
            </a:avLst>
          </a:prstGeom>
          <a:gradFill flip="none" rotWithShape="1">
            <a:gsLst>
              <a:gs pos="0">
                <a:srgbClr val="FEF19F"/>
              </a:gs>
              <a:gs pos="100000">
                <a:srgbClr val="FEF19F"/>
              </a:gs>
              <a:gs pos="50000">
                <a:srgbClr val="937F3C"/>
              </a:gs>
            </a:gsLst>
            <a:lin ang="0" scaled="1"/>
            <a:tileRect/>
          </a:gradFill>
          <a:ln>
            <a:noFill/>
          </a:ln>
          <a:effectLst>
            <a:outerShdw blurRad="1016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3984410" flipH="1">
            <a:off x="216185" y="-526303"/>
            <a:ext cx="1596267" cy="1738247"/>
          </a:xfrm>
          <a:prstGeom prst="rect">
            <a:avLst/>
          </a:prstGeom>
        </p:spPr>
      </p:pic>
      <p:sp>
        <p:nvSpPr>
          <p:cNvPr id="12" name="TextBox 105"/>
          <p:cNvSpPr txBox="1">
            <a:spLocks noChangeArrowheads="1"/>
          </p:cNvSpPr>
          <p:nvPr/>
        </p:nvSpPr>
        <p:spPr bwMode="auto">
          <a:xfrm>
            <a:off x="2130238" y="554715"/>
            <a:ext cx="4237331" cy="50010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68546" tIns="34273" rIns="68546" bIns="3427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字迹-子实行楷简体" panose="02000000000000000000" pitchFamily="2" charset="-122"/>
                <a:ea typeface="方正字迹-子实行楷简体" panose="02000000000000000000" pitchFamily="2" charset="-122"/>
              </a:rPr>
              <a:t>PART ONE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字迹-子实行楷简体" panose="02000000000000000000" pitchFamily="2" charset="-122"/>
                <a:ea typeface="方正字迹-子实行楷简体" panose="02000000000000000000" pitchFamily="2" charset="-122"/>
              </a:rPr>
              <a:t>自我介绍</a:t>
            </a:r>
            <a:endParaRPr lang="zh-CN" alt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方正字迹-子实行楷简体" panose="02000000000000000000" pitchFamily="2" charset="-122"/>
              <a:ea typeface="方正字迹-子实行楷简体" panose="02000000000000000000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703248" y="4642344"/>
            <a:ext cx="2019653" cy="1872834"/>
          </a:xfrm>
          <a:prstGeom prst="rect">
            <a:avLst/>
          </a:prstGeom>
        </p:spPr>
      </p:pic>
      <p:sp>
        <p:nvSpPr>
          <p:cNvPr id="25" name="TextBox 1"/>
          <p:cNvSpPr txBox="1"/>
          <p:nvPr/>
        </p:nvSpPr>
        <p:spPr>
          <a:xfrm>
            <a:off x="1478056" y="3832877"/>
            <a:ext cx="2597919" cy="814705"/>
          </a:xfrm>
          <a:prstGeom prst="rect">
            <a:avLst/>
          </a:prstGeom>
          <a:noFill/>
          <a:effectLst/>
        </p:spPr>
        <p:txBody>
          <a:bodyPr wrap="square" lIns="0" tIns="0" rIns="0" rtlCol="0">
            <a:spAutoFit/>
          </a:bodyPr>
          <a:lstStyle/>
          <a:p>
            <a:pPr lvl="0" algn="ctr" defTabSz="1218565" fontAlgn="auto"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等线" panose="02010600030101010101" pitchFamily="2" charset="-122"/>
              <a:cs typeface="微软雅黑" panose="020B0503020204020204" pitchFamily="34" charset="-122"/>
            </a:endParaRPr>
          </a:p>
        </p:txBody>
      </p:sp>
      <p:sp>
        <p:nvSpPr>
          <p:cNvPr id="26" name="TextBox 1"/>
          <p:cNvSpPr txBox="1"/>
          <p:nvPr/>
        </p:nvSpPr>
        <p:spPr>
          <a:xfrm>
            <a:off x="5024441" y="3832876"/>
            <a:ext cx="2597919" cy="814705"/>
          </a:xfrm>
          <a:prstGeom prst="rect">
            <a:avLst/>
          </a:prstGeom>
          <a:noFill/>
          <a:effectLst/>
        </p:spPr>
        <p:txBody>
          <a:bodyPr wrap="square" lIns="0" tIns="0" rIns="0" rtlCol="0">
            <a:spAutoFit/>
          </a:bodyPr>
          <a:lstStyle/>
          <a:p>
            <a:pPr lvl="0" algn="ctr" defTabSz="1218565"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ea typeface="+mn-lt"/>
              <a:sym typeface="FZHei-B01S" panose="02010601030101010101" pitchFamily="2" charset="-122"/>
            </a:endParaRPr>
          </a:p>
        </p:txBody>
      </p:sp>
      <p:sp>
        <p:nvSpPr>
          <p:cNvPr id="27" name="TextBox 1"/>
          <p:cNvSpPr txBox="1"/>
          <p:nvPr/>
        </p:nvSpPr>
        <p:spPr>
          <a:xfrm>
            <a:off x="8273312" y="3752193"/>
            <a:ext cx="2597919" cy="814705"/>
          </a:xfrm>
          <a:prstGeom prst="rect">
            <a:avLst/>
          </a:prstGeom>
          <a:noFill/>
          <a:effectLst/>
        </p:spPr>
        <p:txBody>
          <a:bodyPr wrap="square" lIns="0" tIns="0" rIns="0" rtlCol="0">
            <a:spAutoFit/>
          </a:bodyPr>
          <a:lstStyle/>
          <a:p>
            <a:pPr lvl="0" algn="ctr" defTabSz="1218565"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ea typeface="+mn-lt"/>
              <a:sym typeface="FZHei-B01S" panose="02010601030101010101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686850" y="1837896"/>
            <a:ext cx="2325613" cy="2095282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flipH="1">
            <a:off x="8263842" y="1803913"/>
            <a:ext cx="2325613" cy="209528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5382" y="1761908"/>
            <a:ext cx="2088262" cy="208826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49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49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12" grpId="0"/>
      <p:bldP spid="25" grpId="0" bldLvl="0" animBg="1"/>
      <p:bldP spid="26" grpId="0" bldLvl="0" animBg="1"/>
      <p:bldP spid="27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98378"/>
            <a:ext cx="12187592" cy="69309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图文框 4"/>
          <p:cNvSpPr/>
          <p:nvPr/>
        </p:nvSpPr>
        <p:spPr>
          <a:xfrm>
            <a:off x="353931" y="342821"/>
            <a:ext cx="11479731" cy="6172357"/>
          </a:xfrm>
          <a:prstGeom prst="frame">
            <a:avLst>
              <a:gd name="adj1" fmla="val 772"/>
            </a:avLst>
          </a:prstGeom>
          <a:gradFill flip="none" rotWithShape="1">
            <a:gsLst>
              <a:gs pos="0">
                <a:srgbClr val="FEF19F"/>
              </a:gs>
              <a:gs pos="100000">
                <a:srgbClr val="FEF19F"/>
              </a:gs>
              <a:gs pos="50000">
                <a:srgbClr val="937F3C"/>
              </a:gs>
            </a:gsLst>
            <a:lin ang="0" scaled="1"/>
            <a:tileRect/>
          </a:gradFill>
          <a:ln>
            <a:noFill/>
          </a:ln>
          <a:effectLst>
            <a:outerShdw blurRad="1016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3984410" flipH="1">
            <a:off x="216185" y="-526303"/>
            <a:ext cx="1596267" cy="1738247"/>
          </a:xfrm>
          <a:prstGeom prst="rect">
            <a:avLst/>
          </a:prstGeom>
        </p:spPr>
      </p:pic>
      <p:sp>
        <p:nvSpPr>
          <p:cNvPr id="12" name="TextBox 105"/>
          <p:cNvSpPr txBox="1">
            <a:spLocks noChangeArrowheads="1"/>
          </p:cNvSpPr>
          <p:nvPr/>
        </p:nvSpPr>
        <p:spPr bwMode="auto">
          <a:xfrm>
            <a:off x="2130238" y="554715"/>
            <a:ext cx="4237331" cy="50010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68546" tIns="34273" rIns="68546" bIns="3427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PART ONE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自我介绍</a:t>
            </a:r>
            <a:endParaRPr lang="zh-CN" alt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方正字迹-子实行楷简体" panose="02000000000000000000" pitchFamily="2" charset="-122"/>
              <a:cs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703248" y="4642344"/>
            <a:ext cx="2019653" cy="1872834"/>
          </a:xfrm>
          <a:prstGeom prst="rect">
            <a:avLst/>
          </a:prstGeom>
        </p:spPr>
      </p:pic>
      <p:sp>
        <p:nvSpPr>
          <p:cNvPr id="46" name="文本框 45"/>
          <p:cNvSpPr txBox="1"/>
          <p:nvPr/>
        </p:nvSpPr>
        <p:spPr>
          <a:xfrm>
            <a:off x="6439208" y="1744232"/>
            <a:ext cx="4103098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sz="2000" b="1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lt"/>
                <a:cs typeface="+mn-ea"/>
                <a:sym typeface="+mn-lt"/>
              </a:rPr>
              <a:t>添加标题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lt"/>
              <a:cs typeface="+mn-ea"/>
              <a:sym typeface="+mn-lt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6439209" y="2167777"/>
            <a:ext cx="4322016" cy="1116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lang="zh-CN" altLang="en-US" sz="1100" dirty="0">
              <a:solidFill>
                <a:schemeClr val="tx1">
                  <a:lumMod val="85000"/>
                  <a:lumOff val="15000"/>
                </a:schemeClr>
              </a:solidFill>
              <a:ea typeface="+mn-lt"/>
              <a:sym typeface="FZHei-B01S" panose="02010601030101010101" pitchFamily="2" charset="-122"/>
            </a:endParaRPr>
          </a:p>
          <a:p>
            <a:pPr lvl="0" algn="ctr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1100" dirty="0">
              <a:solidFill>
                <a:schemeClr val="tx1">
                  <a:lumMod val="85000"/>
                  <a:lumOff val="15000"/>
                </a:schemeClr>
              </a:solidFill>
              <a:ea typeface="+mn-lt"/>
              <a:sym typeface="+mn-lt"/>
            </a:endParaRPr>
          </a:p>
          <a:p>
            <a:pPr lvl="0" algn="ctr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1100" dirty="0">
              <a:solidFill>
                <a:schemeClr val="tx1">
                  <a:lumMod val="85000"/>
                  <a:lumOff val="15000"/>
                </a:schemeClr>
              </a:solidFill>
              <a:ea typeface="+mn-lt"/>
              <a:sym typeface="+mn-lt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7099495" y="3543423"/>
            <a:ext cx="4103098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sz="2000" b="1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lt"/>
                <a:cs typeface="+mn-ea"/>
                <a:sym typeface="+mn-lt"/>
              </a:rPr>
              <a:t>添加标题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lt"/>
              <a:cs typeface="+mn-ea"/>
              <a:sym typeface="+mn-lt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7423022" y="3961977"/>
            <a:ext cx="3658695" cy="1116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lang="zh-CN" altLang="en-US" sz="1100" dirty="0">
              <a:solidFill>
                <a:schemeClr val="tx1">
                  <a:lumMod val="85000"/>
                  <a:lumOff val="15000"/>
                </a:schemeClr>
              </a:solidFill>
              <a:ea typeface="+mn-lt"/>
              <a:sym typeface="FZHei-B01S" panose="02010601030101010101" pitchFamily="2" charset="-122"/>
            </a:endParaRPr>
          </a:p>
          <a:p>
            <a:pPr lvl="0" algn="ctr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1100" dirty="0">
              <a:solidFill>
                <a:schemeClr val="tx1">
                  <a:lumMod val="85000"/>
                  <a:lumOff val="15000"/>
                </a:schemeClr>
              </a:solidFill>
              <a:ea typeface="+mn-lt"/>
              <a:sym typeface="+mn-lt"/>
            </a:endParaRPr>
          </a:p>
          <a:p>
            <a:pPr lvl="0" algn="ctr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1100" dirty="0">
              <a:solidFill>
                <a:schemeClr val="tx1">
                  <a:lumMod val="85000"/>
                  <a:lumOff val="15000"/>
                </a:schemeClr>
              </a:solidFill>
              <a:ea typeface="+mn-lt"/>
              <a:sym typeface="+mn-lt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1067726" y="1943622"/>
            <a:ext cx="4103098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sz="2000" b="1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lt"/>
                <a:cs typeface="+mn-ea"/>
                <a:sym typeface="+mn-lt"/>
              </a:rPr>
              <a:t>添加标题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lt"/>
              <a:cs typeface="+mn-ea"/>
              <a:sym typeface="+mn-lt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1134905" y="2334025"/>
            <a:ext cx="403034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cs typeface="+mn-ea"/>
              <a:sym typeface="FZHei-B01S" panose="02010601030101010101" pitchFamily="2" charset="-122"/>
            </a:endParaRPr>
          </a:p>
          <a:p>
            <a:pPr marL="0" marR="0" lvl="0" indent="0" algn="ctr" defTabSz="91440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lt"/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lt"/>
              <a:cs typeface="+mn-ea"/>
              <a:sym typeface="+mn-lt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894421" y="3998954"/>
            <a:ext cx="4103098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sz="2000" b="1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lt"/>
                <a:cs typeface="+mn-ea"/>
                <a:sym typeface="+mn-lt"/>
              </a:rPr>
              <a:t>添加标题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良品线简" panose="020F0502020204030204"/>
              <a:cs typeface="+mn-ea"/>
              <a:sym typeface="+mn-lt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1557324" y="4389579"/>
            <a:ext cx="3435025" cy="1373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lang="zh-CN" altLang="en-US" sz="1100" dirty="0">
              <a:solidFill>
                <a:schemeClr val="tx1">
                  <a:lumMod val="85000"/>
                  <a:lumOff val="15000"/>
                </a:schemeClr>
              </a:solidFill>
              <a:ea typeface="+mn-lt"/>
              <a:sym typeface="FZHei-B01S" panose="02010601030101010101" pitchFamily="2" charset="-122"/>
            </a:endParaRPr>
          </a:p>
          <a:p>
            <a:pPr lvl="0" algn="ctr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1100" dirty="0">
              <a:solidFill>
                <a:schemeClr val="tx1">
                  <a:lumMod val="85000"/>
                  <a:lumOff val="15000"/>
                </a:schemeClr>
              </a:solidFill>
              <a:ea typeface="+mn-lt"/>
              <a:sym typeface="+mn-lt"/>
            </a:endParaRPr>
          </a:p>
          <a:p>
            <a:pPr lvl="0" algn="ctr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1100" dirty="0">
              <a:solidFill>
                <a:schemeClr val="tx1">
                  <a:lumMod val="85000"/>
                  <a:lumOff val="15000"/>
                </a:schemeClr>
              </a:solidFill>
              <a:ea typeface="+mn-lt"/>
              <a:sym typeface="+mn-lt"/>
            </a:endParaRPr>
          </a:p>
          <a:p>
            <a:pPr lvl="0" algn="ctr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1100" dirty="0">
              <a:solidFill>
                <a:schemeClr val="tx1">
                  <a:lumMod val="85000"/>
                  <a:lumOff val="15000"/>
                </a:schemeClr>
              </a:solidFill>
              <a:ea typeface="+mn-lt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96756" y="1063736"/>
            <a:ext cx="2661810" cy="50328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49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49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49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49"/>
                            </p:stCondLst>
                            <p:childTnLst>
                              <p:par>
                                <p:cTn id="38" presetID="14" presetClass="entr" presetSubtype="5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49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49"/>
                            </p:stCondLst>
                            <p:childTnLst>
                              <p:par>
                                <p:cTn id="46" presetID="14" presetClass="entr" presetSubtype="5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49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49"/>
                            </p:stCondLst>
                            <p:childTnLst>
                              <p:par>
                                <p:cTn id="54" presetID="14" presetClass="entr" presetSubtype="5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5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549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049"/>
                            </p:stCondLst>
                            <p:childTnLst>
                              <p:par>
                                <p:cTn id="62" presetID="14" presetClass="entr" presetSubtype="5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64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12" grpId="0"/>
      <p:bldP spid="46" grpId="0"/>
      <p:bldP spid="47" grpId="0"/>
      <p:bldP spid="47" grpId="1"/>
      <p:bldP spid="48" grpId="0"/>
      <p:bldP spid="49" grpId="0"/>
      <p:bldP spid="49" grpId="1"/>
      <p:bldP spid="50" grpId="0"/>
      <p:bldP spid="51" grpId="0"/>
      <p:bldP spid="51" grpId="1"/>
      <p:bldP spid="54" grpId="0"/>
      <p:bldP spid="55" grpId="0"/>
      <p:bldP spid="55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635" y="-36783"/>
            <a:ext cx="12187592" cy="69309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图文框 4"/>
          <p:cNvSpPr/>
          <p:nvPr/>
        </p:nvSpPr>
        <p:spPr>
          <a:xfrm>
            <a:off x="353931" y="342821"/>
            <a:ext cx="11479731" cy="6172357"/>
          </a:xfrm>
          <a:prstGeom prst="frame">
            <a:avLst>
              <a:gd name="adj1" fmla="val 772"/>
            </a:avLst>
          </a:prstGeom>
          <a:gradFill flip="none" rotWithShape="1">
            <a:gsLst>
              <a:gs pos="0">
                <a:srgbClr val="FEF19F"/>
              </a:gs>
              <a:gs pos="100000">
                <a:srgbClr val="FEF19F"/>
              </a:gs>
              <a:gs pos="50000">
                <a:srgbClr val="937F3C"/>
              </a:gs>
            </a:gsLst>
            <a:lin ang="0" scaled="1"/>
            <a:tileRect/>
          </a:gradFill>
          <a:ln>
            <a:noFill/>
          </a:ln>
          <a:effectLst>
            <a:outerShdw blurRad="1016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3984410" flipH="1">
            <a:off x="216185" y="-526303"/>
            <a:ext cx="1596267" cy="1738247"/>
          </a:xfrm>
          <a:prstGeom prst="rect">
            <a:avLst/>
          </a:prstGeom>
        </p:spPr>
      </p:pic>
      <p:sp>
        <p:nvSpPr>
          <p:cNvPr id="12" name="TextBox 105"/>
          <p:cNvSpPr txBox="1">
            <a:spLocks noChangeArrowheads="1"/>
          </p:cNvSpPr>
          <p:nvPr/>
        </p:nvSpPr>
        <p:spPr bwMode="auto">
          <a:xfrm>
            <a:off x="2130238" y="554715"/>
            <a:ext cx="4237331" cy="4978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68546" tIns="34273" rIns="68546" bIns="3427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PART ONE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自我介绍</a:t>
            </a:r>
            <a:endParaRPr lang="zh-CN" alt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方正字迹-子实行楷简体" panose="02000000000000000000" pitchFamily="2" charset="-122"/>
              <a:cs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703248" y="4642344"/>
            <a:ext cx="2019653" cy="1872834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941494" y="1103279"/>
            <a:ext cx="3578585" cy="5361175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5248139" y="1374282"/>
            <a:ext cx="4712460" cy="937872"/>
            <a:chOff x="851261" y="3616422"/>
            <a:chExt cx="4712460" cy="937872"/>
          </a:xfrm>
        </p:grpSpPr>
        <p:sp>
          <p:nvSpPr>
            <p:cNvPr id="11" name="矩形 39"/>
            <p:cNvSpPr>
              <a:spLocks noChangeArrowheads="1"/>
            </p:cNvSpPr>
            <p:nvPr/>
          </p:nvSpPr>
          <p:spPr bwMode="auto">
            <a:xfrm>
              <a:off x="851261" y="3984825"/>
              <a:ext cx="4712460" cy="5694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lvl="0" algn="l" defTabSz="1218565">
                <a:lnSpc>
                  <a:spcPts val="2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lt"/>
                  <a:sym typeface="FZHei-B01S" panose="02010601030101010101" pitchFamily="2" charset="-122"/>
                </a:rPr>
                <a:t>请在此处添加具体内容，文字尽量言简意赅，简单说明即可，不必过于繁琐，注意板面美观度。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lt"/>
                <a:sym typeface="FZHei-B01S" panose="02010601030101010101" pitchFamily="2" charset="-122"/>
              </a:endParaRPr>
            </a:p>
          </p:txBody>
        </p:sp>
        <p:sp>
          <p:nvSpPr>
            <p:cNvPr id="6" name="矩形 39"/>
            <p:cNvSpPr>
              <a:spLocks noChangeArrowheads="1"/>
            </p:cNvSpPr>
            <p:nvPr/>
          </p:nvSpPr>
          <p:spPr bwMode="auto">
            <a:xfrm>
              <a:off x="851261" y="3616422"/>
              <a:ext cx="3153522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b="1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lt"/>
                  <a:cs typeface="+mn-ea"/>
                  <a:sym typeface="+mn-lt"/>
                </a:rPr>
                <a:t>添加标题</a:t>
              </a:r>
              <a:endPara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lt"/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347891" y="3126455"/>
            <a:ext cx="4712460" cy="971284"/>
            <a:chOff x="790301" y="3741517"/>
            <a:chExt cx="4712460" cy="971284"/>
          </a:xfrm>
        </p:grpSpPr>
        <p:sp>
          <p:nvSpPr>
            <p:cNvPr id="15" name="矩形 39"/>
            <p:cNvSpPr>
              <a:spLocks noChangeArrowheads="1"/>
            </p:cNvSpPr>
            <p:nvPr/>
          </p:nvSpPr>
          <p:spPr bwMode="auto">
            <a:xfrm>
              <a:off x="790301" y="4109285"/>
              <a:ext cx="4712460" cy="603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lvl="0" algn="l" defTabSz="1218565">
                <a:lnSpc>
                  <a:spcPts val="2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lt"/>
                  <a:sym typeface="FZHei-B01S" panose="02010601030101010101" pitchFamily="2" charset="-122"/>
                </a:rPr>
                <a:t>请在此处添加具体内容，文字尽量言简意赅，简单说明即可，不必过于繁琐，注意板面美观度。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lt"/>
                <a:sym typeface="FZHei-B01S" panose="02010601030101010101" pitchFamily="2" charset="-122"/>
              </a:endParaRPr>
            </a:p>
          </p:txBody>
        </p:sp>
        <p:sp>
          <p:nvSpPr>
            <p:cNvPr id="16" name="矩形 39"/>
            <p:cNvSpPr>
              <a:spLocks noChangeArrowheads="1"/>
            </p:cNvSpPr>
            <p:nvPr/>
          </p:nvSpPr>
          <p:spPr bwMode="auto">
            <a:xfrm>
              <a:off x="928731" y="3741517"/>
              <a:ext cx="3153522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b="1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lt"/>
                  <a:cs typeface="+mn-ea"/>
                  <a:sym typeface="+mn-lt"/>
                </a:rPr>
                <a:t>添加标题</a:t>
              </a:r>
              <a:endPara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lt"/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170805" y="4674991"/>
            <a:ext cx="4712460" cy="942013"/>
            <a:chOff x="425176" y="3616422"/>
            <a:chExt cx="4712460" cy="942013"/>
          </a:xfrm>
        </p:grpSpPr>
        <p:sp>
          <p:nvSpPr>
            <p:cNvPr id="19" name="矩形 39"/>
            <p:cNvSpPr>
              <a:spLocks noChangeArrowheads="1"/>
            </p:cNvSpPr>
            <p:nvPr/>
          </p:nvSpPr>
          <p:spPr bwMode="auto">
            <a:xfrm>
              <a:off x="425176" y="3984825"/>
              <a:ext cx="4712460" cy="573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1218565" rtl="0" fontAlgn="auto">
                <a:lnSpc>
                  <a:spcPts val="2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lt"/>
                  <a:sym typeface="FZHei-B01S" panose="02010601030101010101" pitchFamily="2" charset="-122"/>
                </a:rPr>
                <a:t>请在此处添加具体内容，文字尽量言简意赅，简单说明即可，不必过于繁琐，注意板面美观度。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lt"/>
                <a:cs typeface="宋体" panose="02010600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20" name="矩形 39"/>
            <p:cNvSpPr>
              <a:spLocks noChangeArrowheads="1"/>
            </p:cNvSpPr>
            <p:nvPr/>
          </p:nvSpPr>
          <p:spPr bwMode="auto">
            <a:xfrm>
              <a:off x="502646" y="3616422"/>
              <a:ext cx="3153522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b="1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lt"/>
                  <a:cs typeface="+mn-ea"/>
                  <a:sym typeface="+mn-lt"/>
                </a:rPr>
                <a:t>添加标题</a:t>
              </a:r>
              <a:endPara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lt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49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49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49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72978"/>
            <a:ext cx="12187592" cy="69309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图文框 4"/>
          <p:cNvSpPr/>
          <p:nvPr/>
        </p:nvSpPr>
        <p:spPr>
          <a:xfrm>
            <a:off x="353931" y="342821"/>
            <a:ext cx="11479731" cy="6172357"/>
          </a:xfrm>
          <a:prstGeom prst="frame">
            <a:avLst>
              <a:gd name="adj1" fmla="val 772"/>
            </a:avLst>
          </a:prstGeom>
          <a:gradFill flip="none" rotWithShape="1">
            <a:gsLst>
              <a:gs pos="0">
                <a:srgbClr val="FEF19F"/>
              </a:gs>
              <a:gs pos="100000">
                <a:srgbClr val="FEF19F"/>
              </a:gs>
              <a:gs pos="50000">
                <a:srgbClr val="937F3C"/>
              </a:gs>
            </a:gsLst>
            <a:lin ang="0" scaled="1"/>
            <a:tileRect/>
          </a:gradFill>
          <a:ln>
            <a:noFill/>
          </a:ln>
          <a:effectLst>
            <a:outerShdw blurRad="1016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20818854" flipH="1">
            <a:off x="-661462" y="1493265"/>
            <a:ext cx="4661673" cy="5076307"/>
          </a:xfrm>
          <a:prstGeom prst="rect">
            <a:avLst/>
          </a:prstGeom>
        </p:spPr>
      </p:pic>
      <p:grpSp>
        <p:nvGrpSpPr>
          <p:cNvPr id="21" name="组合 20"/>
          <p:cNvGrpSpPr/>
          <p:nvPr/>
        </p:nvGrpSpPr>
        <p:grpSpPr>
          <a:xfrm>
            <a:off x="4405067" y="2283909"/>
            <a:ext cx="951443" cy="2485094"/>
            <a:chOff x="3712669" y="2403982"/>
            <a:chExt cx="951663" cy="2485669"/>
          </a:xfrm>
        </p:grpSpPr>
        <p:sp>
          <p:nvSpPr>
            <p:cNvPr id="23" name="TextBox 105"/>
            <p:cNvSpPr txBox="1">
              <a:spLocks noChangeArrowheads="1"/>
            </p:cNvSpPr>
            <p:nvPr/>
          </p:nvSpPr>
          <p:spPr bwMode="auto">
            <a:xfrm>
              <a:off x="4036172" y="2403982"/>
              <a:ext cx="628160" cy="24856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eaVert" wrap="square" lIns="68546" tIns="34273" rIns="68546" bIns="34273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200" b="1" spc="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字迹-子实行楷简体" panose="02000000000000000000" pitchFamily="2" charset="-122"/>
                  <a:ea typeface="方正字迹-子实行楷简体" panose="02000000000000000000" pitchFamily="2" charset="-122"/>
                </a:rPr>
                <a:t>应聘优势</a:t>
              </a:r>
              <a:endParaRPr lang="zh-CN" altLang="en-US" sz="32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字迹-子实行楷简体" panose="02000000000000000000" pitchFamily="2" charset="-122"/>
                <a:ea typeface="方正字迹-子实行楷简体" panose="02000000000000000000" pitchFamily="2" charset="-122"/>
              </a:endParaRPr>
            </a:p>
          </p:txBody>
        </p:sp>
        <p:sp>
          <p:nvSpPr>
            <p:cNvPr id="24" name="TextBox 105"/>
            <p:cNvSpPr txBox="1">
              <a:spLocks noChangeArrowheads="1"/>
            </p:cNvSpPr>
            <p:nvPr/>
          </p:nvSpPr>
          <p:spPr bwMode="auto">
            <a:xfrm>
              <a:off x="3712669" y="2623681"/>
              <a:ext cx="443333" cy="174817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eaVert" wrap="square" lIns="68546" tIns="34273" rIns="68546" bIns="34273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b="1" spc="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字迹-子实行楷简体" panose="02000000000000000000" pitchFamily="2" charset="-122"/>
                  <a:ea typeface="方正字迹-子实行楷简体" panose="02000000000000000000" pitchFamily="2" charset="-122"/>
                </a:rPr>
                <a:t>PART </a:t>
              </a:r>
              <a:r>
                <a:rPr lang="en-US" sz="2000" b="1" spc="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字迹-子实行楷简体" panose="02000000000000000000" pitchFamily="2" charset="-122"/>
                  <a:ea typeface="方正字迹-子实行楷简体" panose="02000000000000000000" pitchFamily="2" charset="-122"/>
                </a:rPr>
                <a:t>TWO</a:t>
              </a:r>
              <a:endParaRPr lang="en-US" sz="2000" b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字迹-子实行楷简体" panose="02000000000000000000" pitchFamily="2" charset="-122"/>
                <a:ea typeface="方正字迹-子实行楷简体" panose="02000000000000000000" pitchFamily="2" charset="-122"/>
              </a:endParaRPr>
            </a:p>
          </p:txBody>
        </p:sp>
      </p:grpSp>
      <p:sp>
        <p:nvSpPr>
          <p:cNvPr id="25" name="TextBox 13"/>
          <p:cNvSpPr txBox="1"/>
          <p:nvPr/>
        </p:nvSpPr>
        <p:spPr>
          <a:xfrm>
            <a:off x="5355132" y="1968092"/>
            <a:ext cx="738664" cy="338227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200" b="1" spc="225" dirty="0">
                <a:solidFill>
                  <a:schemeClr val="tx1">
                    <a:lumMod val="95000"/>
                    <a:lumOff val="5000"/>
                  </a:schemeClr>
                </a:solidFill>
                <a:latin typeface="方正字迹-子实行楷简体" panose="02000000000000000000" pitchFamily="2" charset="-122"/>
                <a:ea typeface="方正字迹-子实行楷简体" panose="02000000000000000000" pitchFamily="2" charset="-122"/>
              </a:rPr>
              <a:t>请在此处添加具体内容，文字尽量言简意赅简单说明即可，不必过于繁琐，注意版面美观度。</a:t>
            </a:r>
            <a:endParaRPr lang="zh-CN" altLang="en-US" sz="1200" b="1" spc="225" dirty="0">
              <a:solidFill>
                <a:schemeClr val="tx1">
                  <a:lumMod val="95000"/>
                  <a:lumOff val="5000"/>
                </a:schemeClr>
              </a:solidFill>
              <a:latin typeface="方正字迹-子实行楷简体" panose="02000000000000000000" pitchFamily="2" charset="-122"/>
              <a:ea typeface="方正字迹-子实行楷简体" panose="020000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477236" y="803282"/>
            <a:ext cx="3963030" cy="57118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72978"/>
            <a:ext cx="12187592" cy="69309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lt"/>
            </a:endParaRPr>
          </a:p>
        </p:txBody>
      </p:sp>
      <p:sp>
        <p:nvSpPr>
          <p:cNvPr id="5" name="图文框 4"/>
          <p:cNvSpPr/>
          <p:nvPr/>
        </p:nvSpPr>
        <p:spPr>
          <a:xfrm>
            <a:off x="353931" y="342821"/>
            <a:ext cx="11479731" cy="6172357"/>
          </a:xfrm>
          <a:prstGeom prst="frame">
            <a:avLst>
              <a:gd name="adj1" fmla="val 772"/>
            </a:avLst>
          </a:prstGeom>
          <a:gradFill flip="none" rotWithShape="1">
            <a:gsLst>
              <a:gs pos="0">
                <a:srgbClr val="FEF19F"/>
              </a:gs>
              <a:gs pos="100000">
                <a:srgbClr val="FEF19F"/>
              </a:gs>
              <a:gs pos="50000">
                <a:srgbClr val="937F3C"/>
              </a:gs>
            </a:gsLst>
            <a:lin ang="0" scaled="1"/>
            <a:tileRect/>
          </a:gradFill>
          <a:ln>
            <a:noFill/>
          </a:ln>
          <a:effectLst>
            <a:outerShdw blurRad="1016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3984410" flipH="1">
            <a:off x="216185" y="-526303"/>
            <a:ext cx="1596267" cy="1738247"/>
          </a:xfrm>
          <a:prstGeom prst="rect">
            <a:avLst/>
          </a:prstGeom>
        </p:spPr>
      </p:pic>
      <p:sp>
        <p:nvSpPr>
          <p:cNvPr id="12" name="TextBox 105"/>
          <p:cNvSpPr txBox="1">
            <a:spLocks noChangeArrowheads="1"/>
          </p:cNvSpPr>
          <p:nvPr/>
        </p:nvSpPr>
        <p:spPr bwMode="auto">
          <a:xfrm>
            <a:off x="2130238" y="554715"/>
            <a:ext cx="4237331" cy="4978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68546" tIns="34273" rIns="68546" bIns="3427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PART </a:t>
            </a: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TWO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应聘优势</a:t>
            </a:r>
            <a:endParaRPr lang="zh-CN" alt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方正字迹-子实行楷简体" panose="02000000000000000000" pitchFamily="2" charset="-122"/>
              <a:cs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703248" y="4642344"/>
            <a:ext cx="2019653" cy="187283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507036" y="4037364"/>
            <a:ext cx="8830764" cy="1589474"/>
          </a:xfrm>
          <a:prstGeom prst="rect">
            <a:avLst/>
          </a:prstGeom>
          <a:noFill/>
          <a:effectLst/>
        </p:spPr>
        <p:txBody>
          <a:bodyPr wrap="square" lIns="0" tIns="0" rIns="0" rtlCol="0">
            <a:spAutoFit/>
          </a:bodyPr>
          <a:lstStyle/>
          <a:p>
            <a:pPr lvl="0" algn="l" defTabSz="1218565" fontAlgn="auto">
              <a:lnSpc>
                <a:spcPts val="3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请在此处添加具体内容，文字尽量言简意赅，简单说明即可，不必过于繁琐，注意板面美观度。请在此处添加具体内容，文字尽量言简意赅，简单说明即可，不必过于繁琐，注意板面美观度。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ea typeface="+mn-lt"/>
              <a:sym typeface="FZHei-B01S" panose="02010601030101010101" pitchFamily="2" charset="-122"/>
            </a:endParaRPr>
          </a:p>
          <a:p>
            <a:pPr lvl="0" algn="l" defTabSz="1218565">
              <a:lnSpc>
                <a:spcPts val="2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ea typeface="等线" panose="02010600030101010101" pitchFamily="2" charset="-122"/>
              <a:cs typeface="微软雅黑" panose="020B0503020204020204" pitchFamily="34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354636" y="1633991"/>
            <a:ext cx="4106364" cy="21695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49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49"/>
                            </p:stCondLst>
                            <p:childTnLst>
                              <p:par>
                                <p:cTn id="2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8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12" grpId="0"/>
      <p:bldP spid="2" grpId="0" bldLvl="0" animBg="1"/>
    </p:bldLst>
  </p:timing>
</p:sld>
</file>

<file path=ppt/tags/tag1.xml><?xml version="1.0" encoding="utf-8"?>
<p:tagLst xmlns:p="http://schemas.openxmlformats.org/presentationml/2006/main">
  <p:tag name="ISPRING_PRESENTATION_TITLE" val="绿叶金边"/>
</p:tagLst>
</file>

<file path=ppt/theme/theme1.xml><?xml version="1.0" encoding="utf-8"?>
<a:theme xmlns:a="http://schemas.openxmlformats.org/drawingml/2006/main" name="第一PPT，www.1ppt.com">
  <a:themeElements>
    <a:clrScheme name="MC-欧美风主题色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345B"/>
      </a:accent1>
      <a:accent2>
        <a:srgbClr val="D22866"/>
      </a:accent2>
      <a:accent3>
        <a:srgbClr val="FF8900"/>
      </a:accent3>
      <a:accent4>
        <a:srgbClr val="00345B"/>
      </a:accent4>
      <a:accent5>
        <a:srgbClr val="D22866"/>
      </a:accent5>
      <a:accent6>
        <a:srgbClr val="FF8900"/>
      </a:accent6>
      <a:hlink>
        <a:srgbClr val="0563C1"/>
      </a:hlink>
      <a:folHlink>
        <a:srgbClr val="954F72"/>
      </a:folHlink>
    </a:clrScheme>
    <a:fontScheme name="Arial+微软雅黑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 anchor="ctr">
        <a:spAutoFit/>
      </a:bodyPr>
      <a:lstStyle>
        <a:defPPr>
          <a:lnSpc>
            <a:spcPct val="120000"/>
          </a:lnSpc>
          <a:defRPr dirty="0" smtClean="0">
            <a:solidFill>
              <a:schemeClr val="tx1">
                <a:lumMod val="75000"/>
                <a:lumOff val="25000"/>
              </a:schemeClr>
            </a:solidFill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2696</Words>
  <Application>WPS 演示</Application>
  <PresentationFormat>自定义</PresentationFormat>
  <Paragraphs>278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44" baseType="lpstr">
      <vt:lpstr>Arial</vt:lpstr>
      <vt:lpstr>宋体</vt:lpstr>
      <vt:lpstr>Wingdings</vt:lpstr>
      <vt:lpstr>微软雅黑</vt:lpstr>
      <vt:lpstr>Calibri</vt:lpstr>
      <vt:lpstr>仿宋</vt:lpstr>
      <vt:lpstr>楷体_GB2312</vt:lpstr>
      <vt:lpstr>新宋体</vt:lpstr>
      <vt:lpstr>方正字迹-子实行楷简体</vt:lpstr>
      <vt:lpstr>FZHei-B01S</vt:lpstr>
      <vt:lpstr>等线</vt:lpstr>
      <vt:lpstr>汉仪良品线简</vt:lpstr>
      <vt:lpstr>Calibri</vt:lpstr>
      <vt:lpstr>Arial Unicode MS</vt:lpstr>
      <vt:lpstr>Gotham Medium</vt:lpstr>
      <vt:lpstr>Gotham Light</vt:lpstr>
      <vt:lpstr>站酷快乐体2016修订版</vt:lpstr>
      <vt:lpstr>Arial</vt:lpstr>
      <vt:lpstr>Segoe Print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水彩动植物</dc:title>
  <dc:creator>第一PPT</dc:creator>
  <cp:keywords>www.1ppt.com</cp:keywords>
  <dc:description>www.1ppt.com</dc:description>
  <cp:lastModifiedBy>yanchen</cp:lastModifiedBy>
  <cp:revision>27</cp:revision>
  <dcterms:created xsi:type="dcterms:W3CDTF">2018-09-20T08:24:00Z</dcterms:created>
  <dcterms:modified xsi:type="dcterms:W3CDTF">2020-03-18T10:16:18Z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2052-11.1.0.9513</vt:lpwstr>
  </property>
</Properties>
</file>