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239" r:id="rId3"/>
    <p:sldId id="3227" r:id="rId5"/>
    <p:sldId id="3240" r:id="rId6"/>
    <p:sldId id="3171" r:id="rId7"/>
    <p:sldId id="3170" r:id="rId8"/>
    <p:sldId id="3190" r:id="rId9"/>
    <p:sldId id="3179" r:id="rId10"/>
    <p:sldId id="3241" r:id="rId11"/>
    <p:sldId id="3177" r:id="rId12"/>
    <p:sldId id="3192" r:id="rId13"/>
    <p:sldId id="3173" r:id="rId14"/>
    <p:sldId id="3191" r:id="rId15"/>
    <p:sldId id="3242" r:id="rId16"/>
    <p:sldId id="3193" r:id="rId17"/>
    <p:sldId id="3169" r:id="rId18"/>
    <p:sldId id="3178" r:id="rId19"/>
    <p:sldId id="3172" r:id="rId20"/>
    <p:sldId id="3243" r:id="rId21"/>
    <p:sldId id="3176" r:id="rId22"/>
    <p:sldId id="3175" r:id="rId23"/>
    <p:sldId id="3174" r:id="rId24"/>
    <p:sldId id="3244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769"/>
    <a:srgbClr val="F16904"/>
    <a:srgbClr val="223D5E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66" autoAdjust="0"/>
    <p:restoredTop sz="93031" autoAdjust="0"/>
  </p:normalViewPr>
  <p:slideViewPr>
    <p:cSldViewPr>
      <p:cViewPr varScale="1">
        <p:scale>
          <a:sx n="64" d="100"/>
          <a:sy n="64" d="100"/>
        </p:scale>
        <p:origin x="1098" y="78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6" y="1083"/>
            <a:ext cx="12857578" cy="723048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-756782" y="1227345"/>
            <a:ext cx="16716260" cy="2035266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-1" fmla="*/ 0 w 9575800"/>
              <a:gd name="connsiteY0-2" fmla="*/ 144875 h 763062"/>
              <a:gd name="connsiteX1-3" fmla="*/ 1642534 w 9575800"/>
              <a:gd name="connsiteY1-4" fmla="*/ 762942 h 763062"/>
              <a:gd name="connsiteX2-5" fmla="*/ 3242734 w 9575800"/>
              <a:gd name="connsiteY2-6" fmla="*/ 942 h 763062"/>
              <a:gd name="connsiteX3-7" fmla="*/ 5003800 w 9575800"/>
              <a:gd name="connsiteY3-8" fmla="*/ 593608 h 763062"/>
              <a:gd name="connsiteX4-9" fmla="*/ 6629400 w 9575800"/>
              <a:gd name="connsiteY4-10" fmla="*/ 34808 h 763062"/>
              <a:gd name="connsiteX5-11" fmla="*/ 8111067 w 9575800"/>
              <a:gd name="connsiteY5-12" fmla="*/ 627475 h 763062"/>
              <a:gd name="connsiteX6-13" fmla="*/ 9575800 w 9575800"/>
              <a:gd name="connsiteY6-14" fmla="*/ 34808 h 763062"/>
              <a:gd name="connsiteX7-15" fmla="*/ 9575800 w 9575800"/>
              <a:gd name="connsiteY7-16" fmla="*/ 34808 h 763062"/>
              <a:gd name="connsiteX0-17" fmla="*/ 0 w 9575800"/>
              <a:gd name="connsiteY0-18" fmla="*/ 144008 h 762195"/>
              <a:gd name="connsiteX1-19" fmla="*/ 1642534 w 9575800"/>
              <a:gd name="connsiteY1-20" fmla="*/ 762075 h 762195"/>
              <a:gd name="connsiteX2-21" fmla="*/ 3242734 w 9575800"/>
              <a:gd name="connsiteY2-22" fmla="*/ 75 h 762195"/>
              <a:gd name="connsiteX3-23" fmla="*/ 4995333 w 9575800"/>
              <a:gd name="connsiteY3-24" fmla="*/ 711275 h 762195"/>
              <a:gd name="connsiteX4-25" fmla="*/ 6629400 w 9575800"/>
              <a:gd name="connsiteY4-26" fmla="*/ 33941 h 762195"/>
              <a:gd name="connsiteX5-27" fmla="*/ 8111067 w 9575800"/>
              <a:gd name="connsiteY5-28" fmla="*/ 626608 h 762195"/>
              <a:gd name="connsiteX6-29" fmla="*/ 9575800 w 9575800"/>
              <a:gd name="connsiteY6-30" fmla="*/ 33941 h 762195"/>
              <a:gd name="connsiteX7-31" fmla="*/ 9575800 w 9575800"/>
              <a:gd name="connsiteY7-32" fmla="*/ 33941 h 762195"/>
              <a:gd name="connsiteX0-33" fmla="*/ 0 w 9575800"/>
              <a:gd name="connsiteY0-34" fmla="*/ 144008 h 762195"/>
              <a:gd name="connsiteX1-35" fmla="*/ 1642534 w 9575800"/>
              <a:gd name="connsiteY1-36" fmla="*/ 762075 h 762195"/>
              <a:gd name="connsiteX2-37" fmla="*/ 3242734 w 9575800"/>
              <a:gd name="connsiteY2-38" fmla="*/ 75 h 762195"/>
              <a:gd name="connsiteX3-39" fmla="*/ 4995333 w 9575800"/>
              <a:gd name="connsiteY3-40" fmla="*/ 711275 h 762195"/>
              <a:gd name="connsiteX4-41" fmla="*/ 6629400 w 9575800"/>
              <a:gd name="connsiteY4-42" fmla="*/ 33941 h 762195"/>
              <a:gd name="connsiteX5-43" fmla="*/ 8144934 w 9575800"/>
              <a:gd name="connsiteY5-44" fmla="*/ 736674 h 762195"/>
              <a:gd name="connsiteX6-45" fmla="*/ 9575800 w 9575800"/>
              <a:gd name="connsiteY6-46" fmla="*/ 33941 h 762195"/>
              <a:gd name="connsiteX7-47" fmla="*/ 9575800 w 9575800"/>
              <a:gd name="connsiteY7-48" fmla="*/ 33941 h 762195"/>
              <a:gd name="connsiteX0-49" fmla="*/ 0 w 9575800"/>
              <a:gd name="connsiteY0-50" fmla="*/ 144008 h 762195"/>
              <a:gd name="connsiteX1-51" fmla="*/ 1642534 w 9575800"/>
              <a:gd name="connsiteY1-52" fmla="*/ 762075 h 762195"/>
              <a:gd name="connsiteX2-53" fmla="*/ 3242734 w 9575800"/>
              <a:gd name="connsiteY2-54" fmla="*/ 75 h 762195"/>
              <a:gd name="connsiteX3-55" fmla="*/ 4995333 w 9575800"/>
              <a:gd name="connsiteY3-56" fmla="*/ 711275 h 762195"/>
              <a:gd name="connsiteX4-57" fmla="*/ 6629400 w 9575800"/>
              <a:gd name="connsiteY4-58" fmla="*/ 33941 h 762195"/>
              <a:gd name="connsiteX5-59" fmla="*/ 8144934 w 9575800"/>
              <a:gd name="connsiteY5-60" fmla="*/ 736674 h 762195"/>
              <a:gd name="connsiteX6-61" fmla="*/ 9575800 w 9575800"/>
              <a:gd name="connsiteY6-62" fmla="*/ 33941 h 762195"/>
              <a:gd name="connsiteX7-63" fmla="*/ 9575800 w 9575800"/>
              <a:gd name="connsiteY7-64" fmla="*/ 33941 h 762195"/>
              <a:gd name="connsiteX0-65" fmla="*/ 0 w 9575800"/>
              <a:gd name="connsiteY0-66" fmla="*/ 144008 h 762195"/>
              <a:gd name="connsiteX1-67" fmla="*/ 1642534 w 9575800"/>
              <a:gd name="connsiteY1-68" fmla="*/ 762075 h 762195"/>
              <a:gd name="connsiteX2-69" fmla="*/ 3242734 w 9575800"/>
              <a:gd name="connsiteY2-70" fmla="*/ 75 h 762195"/>
              <a:gd name="connsiteX3-71" fmla="*/ 4995333 w 9575800"/>
              <a:gd name="connsiteY3-72" fmla="*/ 711275 h 762195"/>
              <a:gd name="connsiteX4-73" fmla="*/ 6629400 w 9575800"/>
              <a:gd name="connsiteY4-74" fmla="*/ 33941 h 762195"/>
              <a:gd name="connsiteX5-75" fmla="*/ 8246534 w 9575800"/>
              <a:gd name="connsiteY5-76" fmla="*/ 728207 h 762195"/>
              <a:gd name="connsiteX6-77" fmla="*/ 9575800 w 9575800"/>
              <a:gd name="connsiteY6-78" fmla="*/ 33941 h 762195"/>
              <a:gd name="connsiteX7-79" fmla="*/ 9575800 w 9575800"/>
              <a:gd name="connsiteY7-80" fmla="*/ 33941 h 762195"/>
              <a:gd name="connsiteX0-81" fmla="*/ 0 w 9575800"/>
              <a:gd name="connsiteY0-82" fmla="*/ 144008 h 762195"/>
              <a:gd name="connsiteX1-83" fmla="*/ 1642534 w 9575800"/>
              <a:gd name="connsiteY1-84" fmla="*/ 762075 h 762195"/>
              <a:gd name="connsiteX2-85" fmla="*/ 3242734 w 9575800"/>
              <a:gd name="connsiteY2-86" fmla="*/ 75 h 762195"/>
              <a:gd name="connsiteX3-87" fmla="*/ 4995333 w 9575800"/>
              <a:gd name="connsiteY3-88" fmla="*/ 711275 h 762195"/>
              <a:gd name="connsiteX4-89" fmla="*/ 6629400 w 9575800"/>
              <a:gd name="connsiteY4-90" fmla="*/ 33941 h 762195"/>
              <a:gd name="connsiteX5-91" fmla="*/ 8246534 w 9575800"/>
              <a:gd name="connsiteY5-92" fmla="*/ 728207 h 762195"/>
              <a:gd name="connsiteX6-93" fmla="*/ 9575800 w 9575800"/>
              <a:gd name="connsiteY6-94" fmla="*/ 33941 h 762195"/>
              <a:gd name="connsiteX7-95" fmla="*/ 9575800 w 9575800"/>
              <a:gd name="connsiteY7-96" fmla="*/ 33941 h 762195"/>
              <a:gd name="connsiteX0-97" fmla="*/ 0 w 9575800"/>
              <a:gd name="connsiteY0-98" fmla="*/ 144008 h 762195"/>
              <a:gd name="connsiteX1-99" fmla="*/ 1642534 w 9575800"/>
              <a:gd name="connsiteY1-100" fmla="*/ 762075 h 762195"/>
              <a:gd name="connsiteX2-101" fmla="*/ 3242734 w 9575800"/>
              <a:gd name="connsiteY2-102" fmla="*/ 75 h 762195"/>
              <a:gd name="connsiteX3-103" fmla="*/ 4995333 w 9575800"/>
              <a:gd name="connsiteY3-104" fmla="*/ 711275 h 762195"/>
              <a:gd name="connsiteX4-105" fmla="*/ 6553200 w 9575800"/>
              <a:gd name="connsiteY4-106" fmla="*/ 33941 h 762195"/>
              <a:gd name="connsiteX5-107" fmla="*/ 8246534 w 9575800"/>
              <a:gd name="connsiteY5-108" fmla="*/ 728207 h 762195"/>
              <a:gd name="connsiteX6-109" fmla="*/ 9575800 w 9575800"/>
              <a:gd name="connsiteY6-110" fmla="*/ 33941 h 762195"/>
              <a:gd name="connsiteX7-111" fmla="*/ 9575800 w 9575800"/>
              <a:gd name="connsiteY7-112" fmla="*/ 33941 h 762195"/>
              <a:gd name="connsiteX0-113" fmla="*/ 0 w 9575800"/>
              <a:gd name="connsiteY0-114" fmla="*/ 144008 h 763340"/>
              <a:gd name="connsiteX1-115" fmla="*/ 1642534 w 9575800"/>
              <a:gd name="connsiteY1-116" fmla="*/ 762075 h 763340"/>
              <a:gd name="connsiteX2-117" fmla="*/ 3285067 w 9575800"/>
              <a:gd name="connsiteY2-118" fmla="*/ 75 h 763340"/>
              <a:gd name="connsiteX3-119" fmla="*/ 4995333 w 9575800"/>
              <a:gd name="connsiteY3-120" fmla="*/ 711275 h 763340"/>
              <a:gd name="connsiteX4-121" fmla="*/ 6553200 w 9575800"/>
              <a:gd name="connsiteY4-122" fmla="*/ 33941 h 763340"/>
              <a:gd name="connsiteX5-123" fmla="*/ 8246534 w 9575800"/>
              <a:gd name="connsiteY5-124" fmla="*/ 728207 h 763340"/>
              <a:gd name="connsiteX6-125" fmla="*/ 9575800 w 9575800"/>
              <a:gd name="connsiteY6-126" fmla="*/ 33941 h 763340"/>
              <a:gd name="connsiteX7-127" fmla="*/ 9575800 w 9575800"/>
              <a:gd name="connsiteY7-128" fmla="*/ 33941 h 763340"/>
              <a:gd name="connsiteX0-129" fmla="*/ 0 w 9575800"/>
              <a:gd name="connsiteY0-130" fmla="*/ 144008 h 763340"/>
              <a:gd name="connsiteX1-131" fmla="*/ 1642534 w 9575800"/>
              <a:gd name="connsiteY1-132" fmla="*/ 762075 h 763340"/>
              <a:gd name="connsiteX2-133" fmla="*/ 3285067 w 9575800"/>
              <a:gd name="connsiteY2-134" fmla="*/ 75 h 763340"/>
              <a:gd name="connsiteX3-135" fmla="*/ 4910667 w 9575800"/>
              <a:gd name="connsiteY3-136" fmla="*/ 711275 h 763340"/>
              <a:gd name="connsiteX4-137" fmla="*/ 6553200 w 9575800"/>
              <a:gd name="connsiteY4-138" fmla="*/ 33941 h 763340"/>
              <a:gd name="connsiteX5-139" fmla="*/ 8246534 w 9575800"/>
              <a:gd name="connsiteY5-140" fmla="*/ 728207 h 763340"/>
              <a:gd name="connsiteX6-141" fmla="*/ 9575800 w 9575800"/>
              <a:gd name="connsiteY6-142" fmla="*/ 33941 h 763340"/>
              <a:gd name="connsiteX7-143" fmla="*/ 9575800 w 9575800"/>
              <a:gd name="connsiteY7-144" fmla="*/ 33941 h 763340"/>
              <a:gd name="connsiteX0-145" fmla="*/ 0 w 9575800"/>
              <a:gd name="connsiteY0-146" fmla="*/ 144007 h 763339"/>
              <a:gd name="connsiteX1-147" fmla="*/ 1642534 w 9575800"/>
              <a:gd name="connsiteY1-148" fmla="*/ 762074 h 763339"/>
              <a:gd name="connsiteX2-149" fmla="*/ 3285067 w 9575800"/>
              <a:gd name="connsiteY2-150" fmla="*/ 74 h 763339"/>
              <a:gd name="connsiteX3-151" fmla="*/ 4910667 w 9575800"/>
              <a:gd name="connsiteY3-152" fmla="*/ 711274 h 763339"/>
              <a:gd name="connsiteX4-153" fmla="*/ 6553200 w 9575800"/>
              <a:gd name="connsiteY4-154" fmla="*/ 33940 h 763339"/>
              <a:gd name="connsiteX5-155" fmla="*/ 8246534 w 9575800"/>
              <a:gd name="connsiteY5-156" fmla="*/ 728206 h 763339"/>
              <a:gd name="connsiteX6-157" fmla="*/ 9575800 w 9575800"/>
              <a:gd name="connsiteY6-158" fmla="*/ 33940 h 763339"/>
              <a:gd name="connsiteX7-159" fmla="*/ 9575800 w 9575800"/>
              <a:gd name="connsiteY7-160" fmla="*/ 33940 h 763339"/>
              <a:gd name="connsiteX0-161" fmla="*/ 0 w 10337800"/>
              <a:gd name="connsiteY0-162" fmla="*/ 186797 h 806129"/>
              <a:gd name="connsiteX1-163" fmla="*/ 1642534 w 10337800"/>
              <a:gd name="connsiteY1-164" fmla="*/ 804864 h 806129"/>
              <a:gd name="connsiteX2-165" fmla="*/ 3285067 w 10337800"/>
              <a:gd name="connsiteY2-166" fmla="*/ 42864 h 806129"/>
              <a:gd name="connsiteX3-167" fmla="*/ 4910667 w 10337800"/>
              <a:gd name="connsiteY3-168" fmla="*/ 754064 h 806129"/>
              <a:gd name="connsiteX4-169" fmla="*/ 6553200 w 10337800"/>
              <a:gd name="connsiteY4-170" fmla="*/ 76730 h 806129"/>
              <a:gd name="connsiteX5-171" fmla="*/ 8246534 w 10337800"/>
              <a:gd name="connsiteY5-172" fmla="*/ 770996 h 806129"/>
              <a:gd name="connsiteX6-173" fmla="*/ 9575800 w 10337800"/>
              <a:gd name="connsiteY6-174" fmla="*/ 76730 h 806129"/>
              <a:gd name="connsiteX7-175" fmla="*/ 10337800 w 10337800"/>
              <a:gd name="connsiteY7-176" fmla="*/ 530 h 806129"/>
              <a:gd name="connsiteX0-177" fmla="*/ 0 w 10556875"/>
              <a:gd name="connsiteY0-178" fmla="*/ 181741 h 801073"/>
              <a:gd name="connsiteX1-179" fmla="*/ 1642534 w 10556875"/>
              <a:gd name="connsiteY1-180" fmla="*/ 799808 h 801073"/>
              <a:gd name="connsiteX2-181" fmla="*/ 3285067 w 10556875"/>
              <a:gd name="connsiteY2-182" fmla="*/ 37808 h 801073"/>
              <a:gd name="connsiteX3-183" fmla="*/ 4910667 w 10556875"/>
              <a:gd name="connsiteY3-184" fmla="*/ 749008 h 801073"/>
              <a:gd name="connsiteX4-185" fmla="*/ 6553200 w 10556875"/>
              <a:gd name="connsiteY4-186" fmla="*/ 71674 h 801073"/>
              <a:gd name="connsiteX5-187" fmla="*/ 8246534 w 10556875"/>
              <a:gd name="connsiteY5-188" fmla="*/ 765940 h 801073"/>
              <a:gd name="connsiteX6-189" fmla="*/ 9575800 w 10556875"/>
              <a:gd name="connsiteY6-190" fmla="*/ 71674 h 801073"/>
              <a:gd name="connsiteX7-191" fmla="*/ 10556875 w 10556875"/>
              <a:gd name="connsiteY7-192" fmla="*/ 4999 h 801073"/>
              <a:gd name="connsiteX0-193" fmla="*/ 0 w 10556875"/>
              <a:gd name="connsiteY0-194" fmla="*/ 224093 h 843425"/>
              <a:gd name="connsiteX1-195" fmla="*/ 1642534 w 10556875"/>
              <a:gd name="connsiteY1-196" fmla="*/ 842160 h 843425"/>
              <a:gd name="connsiteX2-197" fmla="*/ 3285067 w 10556875"/>
              <a:gd name="connsiteY2-198" fmla="*/ 80160 h 843425"/>
              <a:gd name="connsiteX3-199" fmla="*/ 4910667 w 10556875"/>
              <a:gd name="connsiteY3-200" fmla="*/ 791360 h 843425"/>
              <a:gd name="connsiteX4-201" fmla="*/ 6553200 w 10556875"/>
              <a:gd name="connsiteY4-202" fmla="*/ 114026 h 843425"/>
              <a:gd name="connsiteX5-203" fmla="*/ 8246534 w 10556875"/>
              <a:gd name="connsiteY5-204" fmla="*/ 808292 h 843425"/>
              <a:gd name="connsiteX6-205" fmla="*/ 9575800 w 10556875"/>
              <a:gd name="connsiteY6-206" fmla="*/ 114026 h 843425"/>
              <a:gd name="connsiteX7-207" fmla="*/ 10556875 w 10556875"/>
              <a:gd name="connsiteY7-208" fmla="*/ 47351 h 843425"/>
              <a:gd name="connsiteX0-209" fmla="*/ 0 w 10556875"/>
              <a:gd name="connsiteY0-210" fmla="*/ 226862 h 846194"/>
              <a:gd name="connsiteX1-211" fmla="*/ 1642534 w 10556875"/>
              <a:gd name="connsiteY1-212" fmla="*/ 844929 h 846194"/>
              <a:gd name="connsiteX2-213" fmla="*/ 3285067 w 10556875"/>
              <a:gd name="connsiteY2-214" fmla="*/ 82929 h 846194"/>
              <a:gd name="connsiteX3-215" fmla="*/ 4910667 w 10556875"/>
              <a:gd name="connsiteY3-216" fmla="*/ 794129 h 846194"/>
              <a:gd name="connsiteX4-217" fmla="*/ 6553200 w 10556875"/>
              <a:gd name="connsiteY4-218" fmla="*/ 116795 h 846194"/>
              <a:gd name="connsiteX5-219" fmla="*/ 8246534 w 10556875"/>
              <a:gd name="connsiteY5-220" fmla="*/ 811061 h 846194"/>
              <a:gd name="connsiteX6-221" fmla="*/ 9575800 w 10556875"/>
              <a:gd name="connsiteY6-222" fmla="*/ 116795 h 846194"/>
              <a:gd name="connsiteX7-223" fmla="*/ 10556875 w 10556875"/>
              <a:gd name="connsiteY7-224" fmla="*/ 50120 h 846194"/>
              <a:gd name="connsiteX0-225" fmla="*/ 0 w 10947400"/>
              <a:gd name="connsiteY0-226" fmla="*/ 0 h 952369"/>
              <a:gd name="connsiteX1-227" fmla="*/ 2033059 w 10947400"/>
              <a:gd name="connsiteY1-228" fmla="*/ 951442 h 952369"/>
              <a:gd name="connsiteX2-229" fmla="*/ 3675592 w 10947400"/>
              <a:gd name="connsiteY2-230" fmla="*/ 189442 h 952369"/>
              <a:gd name="connsiteX3-231" fmla="*/ 5301192 w 10947400"/>
              <a:gd name="connsiteY3-232" fmla="*/ 900642 h 952369"/>
              <a:gd name="connsiteX4-233" fmla="*/ 6943725 w 10947400"/>
              <a:gd name="connsiteY4-234" fmla="*/ 223308 h 952369"/>
              <a:gd name="connsiteX5-235" fmla="*/ 8637059 w 10947400"/>
              <a:gd name="connsiteY5-236" fmla="*/ 917574 h 952369"/>
              <a:gd name="connsiteX6-237" fmla="*/ 9966325 w 10947400"/>
              <a:gd name="connsiteY6-238" fmla="*/ 223308 h 952369"/>
              <a:gd name="connsiteX7-239" fmla="*/ 10947400 w 10947400"/>
              <a:gd name="connsiteY7-240" fmla="*/ 156633 h 952369"/>
              <a:gd name="connsiteX0-241" fmla="*/ 0 w 10947400"/>
              <a:gd name="connsiteY0-242" fmla="*/ 0 h 952369"/>
              <a:gd name="connsiteX1-243" fmla="*/ 2033059 w 10947400"/>
              <a:gd name="connsiteY1-244" fmla="*/ 951442 h 952369"/>
              <a:gd name="connsiteX2-245" fmla="*/ 3675592 w 10947400"/>
              <a:gd name="connsiteY2-246" fmla="*/ 189442 h 952369"/>
              <a:gd name="connsiteX3-247" fmla="*/ 5301192 w 10947400"/>
              <a:gd name="connsiteY3-248" fmla="*/ 900642 h 952369"/>
              <a:gd name="connsiteX4-249" fmla="*/ 6943725 w 10947400"/>
              <a:gd name="connsiteY4-250" fmla="*/ 223308 h 952369"/>
              <a:gd name="connsiteX5-251" fmla="*/ 8637059 w 10947400"/>
              <a:gd name="connsiteY5-252" fmla="*/ 917574 h 952369"/>
              <a:gd name="connsiteX6-253" fmla="*/ 9966325 w 10947400"/>
              <a:gd name="connsiteY6-254" fmla="*/ 223308 h 952369"/>
              <a:gd name="connsiteX7-255" fmla="*/ 10947400 w 10947400"/>
              <a:gd name="connsiteY7-256" fmla="*/ 156633 h 952369"/>
              <a:gd name="connsiteX0-257" fmla="*/ 0 w 10833100"/>
              <a:gd name="connsiteY0-258" fmla="*/ 0 h 952369"/>
              <a:gd name="connsiteX1-259" fmla="*/ 1918759 w 10833100"/>
              <a:gd name="connsiteY1-260" fmla="*/ 951442 h 952369"/>
              <a:gd name="connsiteX2-261" fmla="*/ 3561292 w 10833100"/>
              <a:gd name="connsiteY2-262" fmla="*/ 189442 h 952369"/>
              <a:gd name="connsiteX3-263" fmla="*/ 5186892 w 10833100"/>
              <a:gd name="connsiteY3-264" fmla="*/ 900642 h 952369"/>
              <a:gd name="connsiteX4-265" fmla="*/ 6829425 w 10833100"/>
              <a:gd name="connsiteY4-266" fmla="*/ 223308 h 952369"/>
              <a:gd name="connsiteX5-267" fmla="*/ 8522759 w 10833100"/>
              <a:gd name="connsiteY5-268" fmla="*/ 917574 h 952369"/>
              <a:gd name="connsiteX6-269" fmla="*/ 9852025 w 10833100"/>
              <a:gd name="connsiteY6-270" fmla="*/ 223308 h 952369"/>
              <a:gd name="connsiteX7-271" fmla="*/ 10833100 w 10833100"/>
              <a:gd name="connsiteY7-272" fmla="*/ 156633 h 952369"/>
              <a:gd name="connsiteX0-273" fmla="*/ 0 w 10833100"/>
              <a:gd name="connsiteY0-274" fmla="*/ 0 h 952369"/>
              <a:gd name="connsiteX1-275" fmla="*/ 1918759 w 10833100"/>
              <a:gd name="connsiteY1-276" fmla="*/ 951442 h 952369"/>
              <a:gd name="connsiteX2-277" fmla="*/ 3561292 w 10833100"/>
              <a:gd name="connsiteY2-278" fmla="*/ 189442 h 952369"/>
              <a:gd name="connsiteX3-279" fmla="*/ 5186892 w 10833100"/>
              <a:gd name="connsiteY3-280" fmla="*/ 900642 h 952369"/>
              <a:gd name="connsiteX4-281" fmla="*/ 6829425 w 10833100"/>
              <a:gd name="connsiteY4-282" fmla="*/ 223308 h 952369"/>
              <a:gd name="connsiteX5-283" fmla="*/ 8522759 w 10833100"/>
              <a:gd name="connsiteY5-284" fmla="*/ 917574 h 952369"/>
              <a:gd name="connsiteX6-285" fmla="*/ 9852025 w 10833100"/>
              <a:gd name="connsiteY6-286" fmla="*/ 223308 h 952369"/>
              <a:gd name="connsiteX7-287" fmla="*/ 10833100 w 10833100"/>
              <a:gd name="connsiteY7-288" fmla="*/ 156633 h 952369"/>
              <a:gd name="connsiteX0-289" fmla="*/ 0 w 10899775"/>
              <a:gd name="connsiteY0-290" fmla="*/ 0 h 1077698"/>
              <a:gd name="connsiteX1-291" fmla="*/ 1985434 w 10899775"/>
              <a:gd name="connsiteY1-292" fmla="*/ 1075267 h 1077698"/>
              <a:gd name="connsiteX2-293" fmla="*/ 3627967 w 10899775"/>
              <a:gd name="connsiteY2-294" fmla="*/ 313267 h 1077698"/>
              <a:gd name="connsiteX3-295" fmla="*/ 5253567 w 10899775"/>
              <a:gd name="connsiteY3-296" fmla="*/ 1024467 h 1077698"/>
              <a:gd name="connsiteX4-297" fmla="*/ 6896100 w 10899775"/>
              <a:gd name="connsiteY4-298" fmla="*/ 347133 h 1077698"/>
              <a:gd name="connsiteX5-299" fmla="*/ 8589434 w 10899775"/>
              <a:gd name="connsiteY5-300" fmla="*/ 1041399 h 1077698"/>
              <a:gd name="connsiteX6-301" fmla="*/ 9918700 w 10899775"/>
              <a:gd name="connsiteY6-302" fmla="*/ 347133 h 1077698"/>
              <a:gd name="connsiteX7-303" fmla="*/ 10899775 w 10899775"/>
              <a:gd name="connsiteY7-304" fmla="*/ 280458 h 1077698"/>
              <a:gd name="connsiteX0-305" fmla="*/ 0 w 10899775"/>
              <a:gd name="connsiteY0-306" fmla="*/ 0 h 1077698"/>
              <a:gd name="connsiteX1-307" fmla="*/ 1985434 w 10899775"/>
              <a:gd name="connsiteY1-308" fmla="*/ 1075267 h 1077698"/>
              <a:gd name="connsiteX2-309" fmla="*/ 3627967 w 10899775"/>
              <a:gd name="connsiteY2-310" fmla="*/ 313267 h 1077698"/>
              <a:gd name="connsiteX3-311" fmla="*/ 5253567 w 10899775"/>
              <a:gd name="connsiteY3-312" fmla="*/ 1024467 h 1077698"/>
              <a:gd name="connsiteX4-313" fmla="*/ 6896100 w 10899775"/>
              <a:gd name="connsiteY4-314" fmla="*/ 347133 h 1077698"/>
              <a:gd name="connsiteX5-315" fmla="*/ 8589434 w 10899775"/>
              <a:gd name="connsiteY5-316" fmla="*/ 1041399 h 1077698"/>
              <a:gd name="connsiteX6-317" fmla="*/ 9918700 w 10899775"/>
              <a:gd name="connsiteY6-318" fmla="*/ 347133 h 1077698"/>
              <a:gd name="connsiteX7-319" fmla="*/ 10899775 w 10899775"/>
              <a:gd name="connsiteY7-320" fmla="*/ 280458 h 1077698"/>
              <a:gd name="connsiteX0-321" fmla="*/ 0 w 10899775"/>
              <a:gd name="connsiteY0-322" fmla="*/ 0 h 1075459"/>
              <a:gd name="connsiteX1-323" fmla="*/ 1985434 w 10899775"/>
              <a:gd name="connsiteY1-324" fmla="*/ 1075267 h 1075459"/>
              <a:gd name="connsiteX2-325" fmla="*/ 3627967 w 10899775"/>
              <a:gd name="connsiteY2-326" fmla="*/ 313267 h 1075459"/>
              <a:gd name="connsiteX3-327" fmla="*/ 5253567 w 10899775"/>
              <a:gd name="connsiteY3-328" fmla="*/ 1024467 h 1075459"/>
              <a:gd name="connsiteX4-329" fmla="*/ 6896100 w 10899775"/>
              <a:gd name="connsiteY4-330" fmla="*/ 347133 h 1075459"/>
              <a:gd name="connsiteX5-331" fmla="*/ 8589434 w 10899775"/>
              <a:gd name="connsiteY5-332" fmla="*/ 1041399 h 1075459"/>
              <a:gd name="connsiteX6-333" fmla="*/ 9918700 w 10899775"/>
              <a:gd name="connsiteY6-334" fmla="*/ 347133 h 1075459"/>
              <a:gd name="connsiteX7-335" fmla="*/ 10899775 w 10899775"/>
              <a:gd name="connsiteY7-336" fmla="*/ 280458 h 1075459"/>
              <a:gd name="connsiteX0-337" fmla="*/ 0 w 10899775"/>
              <a:gd name="connsiteY0-338" fmla="*/ 0 h 1065936"/>
              <a:gd name="connsiteX1-339" fmla="*/ 2099734 w 10899775"/>
              <a:gd name="connsiteY1-340" fmla="*/ 1065742 h 1065936"/>
              <a:gd name="connsiteX2-341" fmla="*/ 3627967 w 10899775"/>
              <a:gd name="connsiteY2-342" fmla="*/ 313267 h 1065936"/>
              <a:gd name="connsiteX3-343" fmla="*/ 5253567 w 10899775"/>
              <a:gd name="connsiteY3-344" fmla="*/ 1024467 h 1065936"/>
              <a:gd name="connsiteX4-345" fmla="*/ 6896100 w 10899775"/>
              <a:gd name="connsiteY4-346" fmla="*/ 347133 h 1065936"/>
              <a:gd name="connsiteX5-347" fmla="*/ 8589434 w 10899775"/>
              <a:gd name="connsiteY5-348" fmla="*/ 1041399 h 1065936"/>
              <a:gd name="connsiteX6-349" fmla="*/ 9918700 w 10899775"/>
              <a:gd name="connsiteY6-350" fmla="*/ 347133 h 1065936"/>
              <a:gd name="connsiteX7-351" fmla="*/ 10899775 w 10899775"/>
              <a:gd name="connsiteY7-352" fmla="*/ 280458 h 1065936"/>
              <a:gd name="connsiteX0-353" fmla="*/ 0 w 10899775"/>
              <a:gd name="connsiteY0-354" fmla="*/ 0 h 1065936"/>
              <a:gd name="connsiteX1-355" fmla="*/ 2099734 w 10899775"/>
              <a:gd name="connsiteY1-356" fmla="*/ 1065742 h 1065936"/>
              <a:gd name="connsiteX2-357" fmla="*/ 3627967 w 10899775"/>
              <a:gd name="connsiteY2-358" fmla="*/ 313267 h 1065936"/>
              <a:gd name="connsiteX3-359" fmla="*/ 5253567 w 10899775"/>
              <a:gd name="connsiteY3-360" fmla="*/ 1024467 h 1065936"/>
              <a:gd name="connsiteX4-361" fmla="*/ 6896100 w 10899775"/>
              <a:gd name="connsiteY4-362" fmla="*/ 347133 h 1065936"/>
              <a:gd name="connsiteX5-363" fmla="*/ 8589434 w 10899775"/>
              <a:gd name="connsiteY5-364" fmla="*/ 1041399 h 1065936"/>
              <a:gd name="connsiteX6-365" fmla="*/ 9918700 w 10899775"/>
              <a:gd name="connsiteY6-366" fmla="*/ 347133 h 1065936"/>
              <a:gd name="connsiteX7-367" fmla="*/ 10899775 w 10899775"/>
              <a:gd name="connsiteY7-368" fmla="*/ 280458 h 1065936"/>
              <a:gd name="connsiteX0-369" fmla="*/ 0 w 10899775"/>
              <a:gd name="connsiteY0-370" fmla="*/ 0 h 1065936"/>
              <a:gd name="connsiteX1-371" fmla="*/ 2099734 w 10899775"/>
              <a:gd name="connsiteY1-372" fmla="*/ 1065742 h 1065936"/>
              <a:gd name="connsiteX2-373" fmla="*/ 3627967 w 10899775"/>
              <a:gd name="connsiteY2-374" fmla="*/ 313267 h 1065936"/>
              <a:gd name="connsiteX3-375" fmla="*/ 5253567 w 10899775"/>
              <a:gd name="connsiteY3-376" fmla="*/ 1024467 h 1065936"/>
              <a:gd name="connsiteX4-377" fmla="*/ 6896100 w 10899775"/>
              <a:gd name="connsiteY4-378" fmla="*/ 347133 h 1065936"/>
              <a:gd name="connsiteX5-379" fmla="*/ 8507932 w 10899775"/>
              <a:gd name="connsiteY5-380" fmla="*/ 1041399 h 1065936"/>
              <a:gd name="connsiteX6-381" fmla="*/ 9918700 w 10899775"/>
              <a:gd name="connsiteY6-382" fmla="*/ 347133 h 1065936"/>
              <a:gd name="connsiteX7-383" fmla="*/ 10899775 w 10899775"/>
              <a:gd name="connsiteY7-384" fmla="*/ 280458 h 1065936"/>
              <a:gd name="connsiteX0-385" fmla="*/ 0 w 10899775"/>
              <a:gd name="connsiteY0-386" fmla="*/ 0 h 1071785"/>
              <a:gd name="connsiteX1-387" fmla="*/ 2099734 w 10899775"/>
              <a:gd name="connsiteY1-388" fmla="*/ 1065742 h 1071785"/>
              <a:gd name="connsiteX2-389" fmla="*/ 3627967 w 10899775"/>
              <a:gd name="connsiteY2-390" fmla="*/ 313267 h 1071785"/>
              <a:gd name="connsiteX3-391" fmla="*/ 5253567 w 10899775"/>
              <a:gd name="connsiteY3-392" fmla="*/ 1024467 h 1071785"/>
              <a:gd name="connsiteX4-393" fmla="*/ 6896100 w 10899775"/>
              <a:gd name="connsiteY4-394" fmla="*/ 347133 h 1071785"/>
              <a:gd name="connsiteX5-395" fmla="*/ 8507932 w 10899775"/>
              <a:gd name="connsiteY5-396" fmla="*/ 1041399 h 1071785"/>
              <a:gd name="connsiteX6-397" fmla="*/ 9918700 w 10899775"/>
              <a:gd name="connsiteY6-398" fmla="*/ 347133 h 1071785"/>
              <a:gd name="connsiteX7-399" fmla="*/ 10899775 w 10899775"/>
              <a:gd name="connsiteY7-400" fmla="*/ 280458 h 10717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80325" y="1517688"/>
            <a:ext cx="14685768" cy="1449542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-1" fmla="*/ 0 w 9575800"/>
              <a:gd name="connsiteY0-2" fmla="*/ 144875 h 763062"/>
              <a:gd name="connsiteX1-3" fmla="*/ 1642534 w 9575800"/>
              <a:gd name="connsiteY1-4" fmla="*/ 762942 h 763062"/>
              <a:gd name="connsiteX2-5" fmla="*/ 3242734 w 9575800"/>
              <a:gd name="connsiteY2-6" fmla="*/ 942 h 763062"/>
              <a:gd name="connsiteX3-7" fmla="*/ 5003800 w 9575800"/>
              <a:gd name="connsiteY3-8" fmla="*/ 593608 h 763062"/>
              <a:gd name="connsiteX4-9" fmla="*/ 6629400 w 9575800"/>
              <a:gd name="connsiteY4-10" fmla="*/ 34808 h 763062"/>
              <a:gd name="connsiteX5-11" fmla="*/ 8111067 w 9575800"/>
              <a:gd name="connsiteY5-12" fmla="*/ 627475 h 763062"/>
              <a:gd name="connsiteX6-13" fmla="*/ 9575800 w 9575800"/>
              <a:gd name="connsiteY6-14" fmla="*/ 34808 h 763062"/>
              <a:gd name="connsiteX7-15" fmla="*/ 9575800 w 9575800"/>
              <a:gd name="connsiteY7-16" fmla="*/ 34808 h 763062"/>
              <a:gd name="connsiteX0-17" fmla="*/ 0 w 9575800"/>
              <a:gd name="connsiteY0-18" fmla="*/ 144008 h 762195"/>
              <a:gd name="connsiteX1-19" fmla="*/ 1642534 w 9575800"/>
              <a:gd name="connsiteY1-20" fmla="*/ 762075 h 762195"/>
              <a:gd name="connsiteX2-21" fmla="*/ 3242734 w 9575800"/>
              <a:gd name="connsiteY2-22" fmla="*/ 75 h 762195"/>
              <a:gd name="connsiteX3-23" fmla="*/ 4995333 w 9575800"/>
              <a:gd name="connsiteY3-24" fmla="*/ 711275 h 762195"/>
              <a:gd name="connsiteX4-25" fmla="*/ 6629400 w 9575800"/>
              <a:gd name="connsiteY4-26" fmla="*/ 33941 h 762195"/>
              <a:gd name="connsiteX5-27" fmla="*/ 8111067 w 9575800"/>
              <a:gd name="connsiteY5-28" fmla="*/ 626608 h 762195"/>
              <a:gd name="connsiteX6-29" fmla="*/ 9575800 w 9575800"/>
              <a:gd name="connsiteY6-30" fmla="*/ 33941 h 762195"/>
              <a:gd name="connsiteX7-31" fmla="*/ 9575800 w 9575800"/>
              <a:gd name="connsiteY7-32" fmla="*/ 33941 h 762195"/>
              <a:gd name="connsiteX0-33" fmla="*/ 0 w 9575800"/>
              <a:gd name="connsiteY0-34" fmla="*/ 144008 h 762195"/>
              <a:gd name="connsiteX1-35" fmla="*/ 1642534 w 9575800"/>
              <a:gd name="connsiteY1-36" fmla="*/ 762075 h 762195"/>
              <a:gd name="connsiteX2-37" fmla="*/ 3242734 w 9575800"/>
              <a:gd name="connsiteY2-38" fmla="*/ 75 h 762195"/>
              <a:gd name="connsiteX3-39" fmla="*/ 4995333 w 9575800"/>
              <a:gd name="connsiteY3-40" fmla="*/ 711275 h 762195"/>
              <a:gd name="connsiteX4-41" fmla="*/ 6629400 w 9575800"/>
              <a:gd name="connsiteY4-42" fmla="*/ 33941 h 762195"/>
              <a:gd name="connsiteX5-43" fmla="*/ 8144934 w 9575800"/>
              <a:gd name="connsiteY5-44" fmla="*/ 736674 h 762195"/>
              <a:gd name="connsiteX6-45" fmla="*/ 9575800 w 9575800"/>
              <a:gd name="connsiteY6-46" fmla="*/ 33941 h 762195"/>
              <a:gd name="connsiteX7-47" fmla="*/ 9575800 w 9575800"/>
              <a:gd name="connsiteY7-48" fmla="*/ 33941 h 762195"/>
              <a:gd name="connsiteX0-49" fmla="*/ 0 w 9575800"/>
              <a:gd name="connsiteY0-50" fmla="*/ 144008 h 762195"/>
              <a:gd name="connsiteX1-51" fmla="*/ 1642534 w 9575800"/>
              <a:gd name="connsiteY1-52" fmla="*/ 762075 h 762195"/>
              <a:gd name="connsiteX2-53" fmla="*/ 3242734 w 9575800"/>
              <a:gd name="connsiteY2-54" fmla="*/ 75 h 762195"/>
              <a:gd name="connsiteX3-55" fmla="*/ 4995333 w 9575800"/>
              <a:gd name="connsiteY3-56" fmla="*/ 711275 h 762195"/>
              <a:gd name="connsiteX4-57" fmla="*/ 6629400 w 9575800"/>
              <a:gd name="connsiteY4-58" fmla="*/ 33941 h 762195"/>
              <a:gd name="connsiteX5-59" fmla="*/ 8144934 w 9575800"/>
              <a:gd name="connsiteY5-60" fmla="*/ 736674 h 762195"/>
              <a:gd name="connsiteX6-61" fmla="*/ 9575800 w 9575800"/>
              <a:gd name="connsiteY6-62" fmla="*/ 33941 h 762195"/>
              <a:gd name="connsiteX7-63" fmla="*/ 9575800 w 9575800"/>
              <a:gd name="connsiteY7-64" fmla="*/ 33941 h 762195"/>
              <a:gd name="connsiteX0-65" fmla="*/ 0 w 9575800"/>
              <a:gd name="connsiteY0-66" fmla="*/ 144008 h 762195"/>
              <a:gd name="connsiteX1-67" fmla="*/ 1642534 w 9575800"/>
              <a:gd name="connsiteY1-68" fmla="*/ 762075 h 762195"/>
              <a:gd name="connsiteX2-69" fmla="*/ 3242734 w 9575800"/>
              <a:gd name="connsiteY2-70" fmla="*/ 75 h 762195"/>
              <a:gd name="connsiteX3-71" fmla="*/ 4995333 w 9575800"/>
              <a:gd name="connsiteY3-72" fmla="*/ 711275 h 762195"/>
              <a:gd name="connsiteX4-73" fmla="*/ 6629400 w 9575800"/>
              <a:gd name="connsiteY4-74" fmla="*/ 33941 h 762195"/>
              <a:gd name="connsiteX5-75" fmla="*/ 8246534 w 9575800"/>
              <a:gd name="connsiteY5-76" fmla="*/ 728207 h 762195"/>
              <a:gd name="connsiteX6-77" fmla="*/ 9575800 w 9575800"/>
              <a:gd name="connsiteY6-78" fmla="*/ 33941 h 762195"/>
              <a:gd name="connsiteX7-79" fmla="*/ 9575800 w 9575800"/>
              <a:gd name="connsiteY7-80" fmla="*/ 33941 h 762195"/>
              <a:gd name="connsiteX0-81" fmla="*/ 0 w 9575800"/>
              <a:gd name="connsiteY0-82" fmla="*/ 144008 h 762195"/>
              <a:gd name="connsiteX1-83" fmla="*/ 1642534 w 9575800"/>
              <a:gd name="connsiteY1-84" fmla="*/ 762075 h 762195"/>
              <a:gd name="connsiteX2-85" fmla="*/ 3242734 w 9575800"/>
              <a:gd name="connsiteY2-86" fmla="*/ 75 h 762195"/>
              <a:gd name="connsiteX3-87" fmla="*/ 4995333 w 9575800"/>
              <a:gd name="connsiteY3-88" fmla="*/ 711275 h 762195"/>
              <a:gd name="connsiteX4-89" fmla="*/ 6629400 w 9575800"/>
              <a:gd name="connsiteY4-90" fmla="*/ 33941 h 762195"/>
              <a:gd name="connsiteX5-91" fmla="*/ 8246534 w 9575800"/>
              <a:gd name="connsiteY5-92" fmla="*/ 728207 h 762195"/>
              <a:gd name="connsiteX6-93" fmla="*/ 9575800 w 9575800"/>
              <a:gd name="connsiteY6-94" fmla="*/ 33941 h 762195"/>
              <a:gd name="connsiteX7-95" fmla="*/ 9575800 w 9575800"/>
              <a:gd name="connsiteY7-96" fmla="*/ 33941 h 762195"/>
              <a:gd name="connsiteX0-97" fmla="*/ 0 w 9575800"/>
              <a:gd name="connsiteY0-98" fmla="*/ 144008 h 762195"/>
              <a:gd name="connsiteX1-99" fmla="*/ 1642534 w 9575800"/>
              <a:gd name="connsiteY1-100" fmla="*/ 762075 h 762195"/>
              <a:gd name="connsiteX2-101" fmla="*/ 3242734 w 9575800"/>
              <a:gd name="connsiteY2-102" fmla="*/ 75 h 762195"/>
              <a:gd name="connsiteX3-103" fmla="*/ 4995333 w 9575800"/>
              <a:gd name="connsiteY3-104" fmla="*/ 711275 h 762195"/>
              <a:gd name="connsiteX4-105" fmla="*/ 6553200 w 9575800"/>
              <a:gd name="connsiteY4-106" fmla="*/ 33941 h 762195"/>
              <a:gd name="connsiteX5-107" fmla="*/ 8246534 w 9575800"/>
              <a:gd name="connsiteY5-108" fmla="*/ 728207 h 762195"/>
              <a:gd name="connsiteX6-109" fmla="*/ 9575800 w 9575800"/>
              <a:gd name="connsiteY6-110" fmla="*/ 33941 h 762195"/>
              <a:gd name="connsiteX7-111" fmla="*/ 9575800 w 9575800"/>
              <a:gd name="connsiteY7-112" fmla="*/ 33941 h 762195"/>
              <a:gd name="connsiteX0-113" fmla="*/ 0 w 9575800"/>
              <a:gd name="connsiteY0-114" fmla="*/ 144008 h 763340"/>
              <a:gd name="connsiteX1-115" fmla="*/ 1642534 w 9575800"/>
              <a:gd name="connsiteY1-116" fmla="*/ 762075 h 763340"/>
              <a:gd name="connsiteX2-117" fmla="*/ 3285067 w 9575800"/>
              <a:gd name="connsiteY2-118" fmla="*/ 75 h 763340"/>
              <a:gd name="connsiteX3-119" fmla="*/ 4995333 w 9575800"/>
              <a:gd name="connsiteY3-120" fmla="*/ 711275 h 763340"/>
              <a:gd name="connsiteX4-121" fmla="*/ 6553200 w 9575800"/>
              <a:gd name="connsiteY4-122" fmla="*/ 33941 h 763340"/>
              <a:gd name="connsiteX5-123" fmla="*/ 8246534 w 9575800"/>
              <a:gd name="connsiteY5-124" fmla="*/ 728207 h 763340"/>
              <a:gd name="connsiteX6-125" fmla="*/ 9575800 w 9575800"/>
              <a:gd name="connsiteY6-126" fmla="*/ 33941 h 763340"/>
              <a:gd name="connsiteX7-127" fmla="*/ 9575800 w 9575800"/>
              <a:gd name="connsiteY7-128" fmla="*/ 33941 h 763340"/>
              <a:gd name="connsiteX0-129" fmla="*/ 0 w 9575800"/>
              <a:gd name="connsiteY0-130" fmla="*/ 144008 h 763340"/>
              <a:gd name="connsiteX1-131" fmla="*/ 1642534 w 9575800"/>
              <a:gd name="connsiteY1-132" fmla="*/ 762075 h 763340"/>
              <a:gd name="connsiteX2-133" fmla="*/ 3285067 w 9575800"/>
              <a:gd name="connsiteY2-134" fmla="*/ 75 h 763340"/>
              <a:gd name="connsiteX3-135" fmla="*/ 4910667 w 9575800"/>
              <a:gd name="connsiteY3-136" fmla="*/ 711275 h 763340"/>
              <a:gd name="connsiteX4-137" fmla="*/ 6553200 w 9575800"/>
              <a:gd name="connsiteY4-138" fmla="*/ 33941 h 763340"/>
              <a:gd name="connsiteX5-139" fmla="*/ 8246534 w 9575800"/>
              <a:gd name="connsiteY5-140" fmla="*/ 728207 h 763340"/>
              <a:gd name="connsiteX6-141" fmla="*/ 9575800 w 9575800"/>
              <a:gd name="connsiteY6-142" fmla="*/ 33941 h 763340"/>
              <a:gd name="connsiteX7-143" fmla="*/ 9575800 w 9575800"/>
              <a:gd name="connsiteY7-144" fmla="*/ 33941 h 763340"/>
              <a:gd name="connsiteX0-145" fmla="*/ 0 w 9575800"/>
              <a:gd name="connsiteY0-146" fmla="*/ 144007 h 763339"/>
              <a:gd name="connsiteX1-147" fmla="*/ 1642534 w 9575800"/>
              <a:gd name="connsiteY1-148" fmla="*/ 762074 h 763339"/>
              <a:gd name="connsiteX2-149" fmla="*/ 3285067 w 9575800"/>
              <a:gd name="connsiteY2-150" fmla="*/ 74 h 763339"/>
              <a:gd name="connsiteX3-151" fmla="*/ 4910667 w 9575800"/>
              <a:gd name="connsiteY3-152" fmla="*/ 711274 h 763339"/>
              <a:gd name="connsiteX4-153" fmla="*/ 6553200 w 9575800"/>
              <a:gd name="connsiteY4-154" fmla="*/ 33940 h 763339"/>
              <a:gd name="connsiteX5-155" fmla="*/ 8246534 w 9575800"/>
              <a:gd name="connsiteY5-156" fmla="*/ 728206 h 763339"/>
              <a:gd name="connsiteX6-157" fmla="*/ 9575800 w 9575800"/>
              <a:gd name="connsiteY6-158" fmla="*/ 33940 h 763339"/>
              <a:gd name="connsiteX7-159" fmla="*/ 9575800 w 9575800"/>
              <a:gd name="connsiteY7-160" fmla="*/ 33940 h 76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945413" y="5809309"/>
            <a:ext cx="4565131" cy="499065"/>
          </a:xfrm>
          <a:prstGeom prst="rect">
            <a:avLst/>
          </a:prstGeom>
          <a:noFill/>
        </p:spPr>
        <p:txBody>
          <a:bodyPr wrap="none" lIns="128478" tIns="64239" rIns="128478" bIns="64239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竞聘述职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个人简历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职业规划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自我介绍</a:t>
            </a:r>
            <a:endParaRPr lang="zh-CN" altLang="zh-CN" sz="20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4110493" y="5063651"/>
            <a:ext cx="4637764" cy="806841"/>
          </a:xfrm>
          <a:prstGeom prst="rect">
            <a:avLst/>
          </a:prstGeom>
          <a:noFill/>
        </p:spPr>
        <p:txBody>
          <a:bodyPr wrap="square" lIns="128478" tIns="64239" rIns="128478" bIns="64239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个人简历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596665" y="2995308"/>
            <a:ext cx="624860" cy="6248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19821" y="590402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63928" y="4117937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52490" y="3183195"/>
            <a:ext cx="922660" cy="9226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479" y="1545954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6657" y="1077528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02980" y="3804309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1104" y="3053848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54023" y="126671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81853" y="4273908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335906" y="386013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576" y="2308095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928" y="1942945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00400" y="1855032"/>
            <a:ext cx="1282619" cy="12826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272" y="1298455"/>
            <a:ext cx="2288601" cy="2288601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latin typeface="Arial" panose="020B0604020202020204" pitchFamily="34" charset="0"/>
                  <a:cs typeface="Arial" panose="020B0604020202020204" pitchFamily="34" charset="0"/>
                </a:rPr>
                <a:t>ME</a:t>
              </a:r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474"/>
    </mc:Choice>
    <mc:Fallback>
      <p:transition advTm="6474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/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/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/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/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/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/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/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/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/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/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/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/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3" name="AutoShape 5" descr="image4.png"/>
          <p:cNvSpPr/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1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49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49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49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99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99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49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49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99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300" lvl="1" indent="-241300">
              <a:buFont typeface="Wingdings" panose="05000000000000000000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/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  <a:endParaRPr lang="en-US" altLang="zh-CN" sz="4400" dirty="0">
              <a:solidFill>
                <a:schemeClr val="accent1"/>
              </a:solidFill>
              <a:ea typeface="Cambria Math" panose="02040503050406030204" pitchFamily="18" charset="0"/>
            </a:endParaRP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/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/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305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305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305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/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/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/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630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/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/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/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630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/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 algn="just" defTabSz="916305">
              <a:lnSpc>
                <a:spcPct val="120000"/>
              </a:lnSpc>
              <a:defRPr/>
            </a:pPr>
            <a:endParaRPr lang="zh-CN" altLang="en-US" sz="78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/>
          <a:lstStyle/>
          <a:p>
            <a:pPr algn="just">
              <a:lnSpc>
                <a:spcPct val="120000"/>
              </a:lnSpc>
            </a:pPr>
            <a:endParaRPr lang="id-ID" sz="7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8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/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/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/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/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/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300" lvl="1" indent="-241300">
              <a:buFont typeface="Wingdings" panose="05000000000000000000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/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1"/>
          <p:cNvGrpSpPr/>
          <p:nvPr/>
        </p:nvGrpSpPr>
        <p:grpSpPr bwMode="auto">
          <a:xfrm>
            <a:off x="382199" y="723593"/>
            <a:ext cx="4954141" cy="1034344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375" b="1" dirty="0"/>
                <a:t>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/>
          <p:nvPr/>
        </p:nvGrpSpPr>
        <p:grpSpPr bwMode="auto">
          <a:xfrm>
            <a:off x="4815195" y="2968334"/>
            <a:ext cx="613818" cy="555771"/>
            <a:chOff x="2727102" y="1805798"/>
            <a:chExt cx="789301" cy="714855"/>
          </a:xfrm>
        </p:grpSpPr>
        <p:grpSp>
          <p:nvGrpSpPr>
            <p:cNvPr id="16" name="组合 35"/>
            <p:cNvGrpSpPr/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/>
          <p:nvPr/>
        </p:nvGrpSpPr>
        <p:grpSpPr bwMode="auto">
          <a:xfrm>
            <a:off x="5703930" y="2970533"/>
            <a:ext cx="3980560" cy="553573"/>
            <a:chOff x="3859762" y="1809521"/>
            <a:chExt cx="5116559" cy="711133"/>
          </a:xfrm>
        </p:grpSpPr>
        <p:grpSp>
          <p:nvGrpSpPr>
            <p:cNvPr id="21" name="组合 36"/>
            <p:cNvGrpSpPr/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41"/>
          <p:cNvGrpSpPr/>
          <p:nvPr/>
        </p:nvGrpSpPr>
        <p:grpSpPr bwMode="auto">
          <a:xfrm>
            <a:off x="4815195" y="3692056"/>
            <a:ext cx="613818" cy="555771"/>
            <a:chOff x="2727102" y="1805798"/>
            <a:chExt cx="789301" cy="714855"/>
          </a:xfrm>
        </p:grpSpPr>
        <p:grpSp>
          <p:nvGrpSpPr>
            <p:cNvPr id="59" name="组合 35"/>
            <p:cNvGrpSpPr/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/>
          <p:nvPr/>
        </p:nvGrpSpPr>
        <p:grpSpPr bwMode="auto">
          <a:xfrm>
            <a:off x="5703930" y="3694254"/>
            <a:ext cx="3980560" cy="553573"/>
            <a:chOff x="3859762" y="1809521"/>
            <a:chExt cx="5116559" cy="711133"/>
          </a:xfrm>
        </p:grpSpPr>
        <p:grpSp>
          <p:nvGrpSpPr>
            <p:cNvPr id="64" name="组合 36"/>
            <p:cNvGrpSpPr/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41"/>
          <p:cNvGrpSpPr/>
          <p:nvPr/>
        </p:nvGrpSpPr>
        <p:grpSpPr bwMode="auto">
          <a:xfrm>
            <a:off x="4815195" y="4434822"/>
            <a:ext cx="613818" cy="555771"/>
            <a:chOff x="2727102" y="1805798"/>
            <a:chExt cx="789301" cy="714855"/>
          </a:xfrm>
        </p:grpSpPr>
        <p:grpSp>
          <p:nvGrpSpPr>
            <p:cNvPr id="69" name="组合 35"/>
            <p:cNvGrpSpPr/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/>
          <p:nvPr/>
        </p:nvGrpSpPr>
        <p:grpSpPr bwMode="auto">
          <a:xfrm>
            <a:off x="5703930" y="4437021"/>
            <a:ext cx="3980560" cy="553573"/>
            <a:chOff x="3859762" y="1809521"/>
            <a:chExt cx="5116559" cy="711133"/>
          </a:xfrm>
        </p:grpSpPr>
        <p:grpSp>
          <p:nvGrpSpPr>
            <p:cNvPr id="74" name="组合 36"/>
            <p:cNvGrpSpPr/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41"/>
          <p:cNvGrpSpPr/>
          <p:nvPr/>
        </p:nvGrpSpPr>
        <p:grpSpPr bwMode="auto">
          <a:xfrm>
            <a:off x="4815195" y="5215680"/>
            <a:ext cx="613818" cy="555771"/>
            <a:chOff x="2727102" y="1805798"/>
            <a:chExt cx="789301" cy="714855"/>
          </a:xfrm>
        </p:grpSpPr>
        <p:grpSp>
          <p:nvGrpSpPr>
            <p:cNvPr id="79" name="组合 35"/>
            <p:cNvGrpSpPr/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/>
          <p:nvPr/>
        </p:nvGrpSpPr>
        <p:grpSpPr bwMode="auto">
          <a:xfrm>
            <a:off x="5703930" y="5217878"/>
            <a:ext cx="3980560" cy="553573"/>
            <a:chOff x="3859762" y="1809521"/>
            <a:chExt cx="5116559" cy="711133"/>
          </a:xfrm>
        </p:grpSpPr>
        <p:grpSp>
          <p:nvGrpSpPr>
            <p:cNvPr id="84" name="组合 36"/>
            <p:cNvGrpSpPr/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/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/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/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/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/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/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/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/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-756782" y="1227345"/>
            <a:ext cx="16716260" cy="2035266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-1" fmla="*/ 0 w 9575800"/>
              <a:gd name="connsiteY0-2" fmla="*/ 144875 h 763062"/>
              <a:gd name="connsiteX1-3" fmla="*/ 1642534 w 9575800"/>
              <a:gd name="connsiteY1-4" fmla="*/ 762942 h 763062"/>
              <a:gd name="connsiteX2-5" fmla="*/ 3242734 w 9575800"/>
              <a:gd name="connsiteY2-6" fmla="*/ 942 h 763062"/>
              <a:gd name="connsiteX3-7" fmla="*/ 5003800 w 9575800"/>
              <a:gd name="connsiteY3-8" fmla="*/ 593608 h 763062"/>
              <a:gd name="connsiteX4-9" fmla="*/ 6629400 w 9575800"/>
              <a:gd name="connsiteY4-10" fmla="*/ 34808 h 763062"/>
              <a:gd name="connsiteX5-11" fmla="*/ 8111067 w 9575800"/>
              <a:gd name="connsiteY5-12" fmla="*/ 627475 h 763062"/>
              <a:gd name="connsiteX6-13" fmla="*/ 9575800 w 9575800"/>
              <a:gd name="connsiteY6-14" fmla="*/ 34808 h 763062"/>
              <a:gd name="connsiteX7-15" fmla="*/ 9575800 w 9575800"/>
              <a:gd name="connsiteY7-16" fmla="*/ 34808 h 763062"/>
              <a:gd name="connsiteX0-17" fmla="*/ 0 w 9575800"/>
              <a:gd name="connsiteY0-18" fmla="*/ 144008 h 762195"/>
              <a:gd name="connsiteX1-19" fmla="*/ 1642534 w 9575800"/>
              <a:gd name="connsiteY1-20" fmla="*/ 762075 h 762195"/>
              <a:gd name="connsiteX2-21" fmla="*/ 3242734 w 9575800"/>
              <a:gd name="connsiteY2-22" fmla="*/ 75 h 762195"/>
              <a:gd name="connsiteX3-23" fmla="*/ 4995333 w 9575800"/>
              <a:gd name="connsiteY3-24" fmla="*/ 711275 h 762195"/>
              <a:gd name="connsiteX4-25" fmla="*/ 6629400 w 9575800"/>
              <a:gd name="connsiteY4-26" fmla="*/ 33941 h 762195"/>
              <a:gd name="connsiteX5-27" fmla="*/ 8111067 w 9575800"/>
              <a:gd name="connsiteY5-28" fmla="*/ 626608 h 762195"/>
              <a:gd name="connsiteX6-29" fmla="*/ 9575800 w 9575800"/>
              <a:gd name="connsiteY6-30" fmla="*/ 33941 h 762195"/>
              <a:gd name="connsiteX7-31" fmla="*/ 9575800 w 9575800"/>
              <a:gd name="connsiteY7-32" fmla="*/ 33941 h 762195"/>
              <a:gd name="connsiteX0-33" fmla="*/ 0 w 9575800"/>
              <a:gd name="connsiteY0-34" fmla="*/ 144008 h 762195"/>
              <a:gd name="connsiteX1-35" fmla="*/ 1642534 w 9575800"/>
              <a:gd name="connsiteY1-36" fmla="*/ 762075 h 762195"/>
              <a:gd name="connsiteX2-37" fmla="*/ 3242734 w 9575800"/>
              <a:gd name="connsiteY2-38" fmla="*/ 75 h 762195"/>
              <a:gd name="connsiteX3-39" fmla="*/ 4995333 w 9575800"/>
              <a:gd name="connsiteY3-40" fmla="*/ 711275 h 762195"/>
              <a:gd name="connsiteX4-41" fmla="*/ 6629400 w 9575800"/>
              <a:gd name="connsiteY4-42" fmla="*/ 33941 h 762195"/>
              <a:gd name="connsiteX5-43" fmla="*/ 8144934 w 9575800"/>
              <a:gd name="connsiteY5-44" fmla="*/ 736674 h 762195"/>
              <a:gd name="connsiteX6-45" fmla="*/ 9575800 w 9575800"/>
              <a:gd name="connsiteY6-46" fmla="*/ 33941 h 762195"/>
              <a:gd name="connsiteX7-47" fmla="*/ 9575800 w 9575800"/>
              <a:gd name="connsiteY7-48" fmla="*/ 33941 h 762195"/>
              <a:gd name="connsiteX0-49" fmla="*/ 0 w 9575800"/>
              <a:gd name="connsiteY0-50" fmla="*/ 144008 h 762195"/>
              <a:gd name="connsiteX1-51" fmla="*/ 1642534 w 9575800"/>
              <a:gd name="connsiteY1-52" fmla="*/ 762075 h 762195"/>
              <a:gd name="connsiteX2-53" fmla="*/ 3242734 w 9575800"/>
              <a:gd name="connsiteY2-54" fmla="*/ 75 h 762195"/>
              <a:gd name="connsiteX3-55" fmla="*/ 4995333 w 9575800"/>
              <a:gd name="connsiteY3-56" fmla="*/ 711275 h 762195"/>
              <a:gd name="connsiteX4-57" fmla="*/ 6629400 w 9575800"/>
              <a:gd name="connsiteY4-58" fmla="*/ 33941 h 762195"/>
              <a:gd name="connsiteX5-59" fmla="*/ 8144934 w 9575800"/>
              <a:gd name="connsiteY5-60" fmla="*/ 736674 h 762195"/>
              <a:gd name="connsiteX6-61" fmla="*/ 9575800 w 9575800"/>
              <a:gd name="connsiteY6-62" fmla="*/ 33941 h 762195"/>
              <a:gd name="connsiteX7-63" fmla="*/ 9575800 w 9575800"/>
              <a:gd name="connsiteY7-64" fmla="*/ 33941 h 762195"/>
              <a:gd name="connsiteX0-65" fmla="*/ 0 w 9575800"/>
              <a:gd name="connsiteY0-66" fmla="*/ 144008 h 762195"/>
              <a:gd name="connsiteX1-67" fmla="*/ 1642534 w 9575800"/>
              <a:gd name="connsiteY1-68" fmla="*/ 762075 h 762195"/>
              <a:gd name="connsiteX2-69" fmla="*/ 3242734 w 9575800"/>
              <a:gd name="connsiteY2-70" fmla="*/ 75 h 762195"/>
              <a:gd name="connsiteX3-71" fmla="*/ 4995333 w 9575800"/>
              <a:gd name="connsiteY3-72" fmla="*/ 711275 h 762195"/>
              <a:gd name="connsiteX4-73" fmla="*/ 6629400 w 9575800"/>
              <a:gd name="connsiteY4-74" fmla="*/ 33941 h 762195"/>
              <a:gd name="connsiteX5-75" fmla="*/ 8246534 w 9575800"/>
              <a:gd name="connsiteY5-76" fmla="*/ 728207 h 762195"/>
              <a:gd name="connsiteX6-77" fmla="*/ 9575800 w 9575800"/>
              <a:gd name="connsiteY6-78" fmla="*/ 33941 h 762195"/>
              <a:gd name="connsiteX7-79" fmla="*/ 9575800 w 9575800"/>
              <a:gd name="connsiteY7-80" fmla="*/ 33941 h 762195"/>
              <a:gd name="connsiteX0-81" fmla="*/ 0 w 9575800"/>
              <a:gd name="connsiteY0-82" fmla="*/ 144008 h 762195"/>
              <a:gd name="connsiteX1-83" fmla="*/ 1642534 w 9575800"/>
              <a:gd name="connsiteY1-84" fmla="*/ 762075 h 762195"/>
              <a:gd name="connsiteX2-85" fmla="*/ 3242734 w 9575800"/>
              <a:gd name="connsiteY2-86" fmla="*/ 75 h 762195"/>
              <a:gd name="connsiteX3-87" fmla="*/ 4995333 w 9575800"/>
              <a:gd name="connsiteY3-88" fmla="*/ 711275 h 762195"/>
              <a:gd name="connsiteX4-89" fmla="*/ 6629400 w 9575800"/>
              <a:gd name="connsiteY4-90" fmla="*/ 33941 h 762195"/>
              <a:gd name="connsiteX5-91" fmla="*/ 8246534 w 9575800"/>
              <a:gd name="connsiteY5-92" fmla="*/ 728207 h 762195"/>
              <a:gd name="connsiteX6-93" fmla="*/ 9575800 w 9575800"/>
              <a:gd name="connsiteY6-94" fmla="*/ 33941 h 762195"/>
              <a:gd name="connsiteX7-95" fmla="*/ 9575800 w 9575800"/>
              <a:gd name="connsiteY7-96" fmla="*/ 33941 h 762195"/>
              <a:gd name="connsiteX0-97" fmla="*/ 0 w 9575800"/>
              <a:gd name="connsiteY0-98" fmla="*/ 144008 h 762195"/>
              <a:gd name="connsiteX1-99" fmla="*/ 1642534 w 9575800"/>
              <a:gd name="connsiteY1-100" fmla="*/ 762075 h 762195"/>
              <a:gd name="connsiteX2-101" fmla="*/ 3242734 w 9575800"/>
              <a:gd name="connsiteY2-102" fmla="*/ 75 h 762195"/>
              <a:gd name="connsiteX3-103" fmla="*/ 4995333 w 9575800"/>
              <a:gd name="connsiteY3-104" fmla="*/ 711275 h 762195"/>
              <a:gd name="connsiteX4-105" fmla="*/ 6553200 w 9575800"/>
              <a:gd name="connsiteY4-106" fmla="*/ 33941 h 762195"/>
              <a:gd name="connsiteX5-107" fmla="*/ 8246534 w 9575800"/>
              <a:gd name="connsiteY5-108" fmla="*/ 728207 h 762195"/>
              <a:gd name="connsiteX6-109" fmla="*/ 9575800 w 9575800"/>
              <a:gd name="connsiteY6-110" fmla="*/ 33941 h 762195"/>
              <a:gd name="connsiteX7-111" fmla="*/ 9575800 w 9575800"/>
              <a:gd name="connsiteY7-112" fmla="*/ 33941 h 762195"/>
              <a:gd name="connsiteX0-113" fmla="*/ 0 w 9575800"/>
              <a:gd name="connsiteY0-114" fmla="*/ 144008 h 763340"/>
              <a:gd name="connsiteX1-115" fmla="*/ 1642534 w 9575800"/>
              <a:gd name="connsiteY1-116" fmla="*/ 762075 h 763340"/>
              <a:gd name="connsiteX2-117" fmla="*/ 3285067 w 9575800"/>
              <a:gd name="connsiteY2-118" fmla="*/ 75 h 763340"/>
              <a:gd name="connsiteX3-119" fmla="*/ 4995333 w 9575800"/>
              <a:gd name="connsiteY3-120" fmla="*/ 711275 h 763340"/>
              <a:gd name="connsiteX4-121" fmla="*/ 6553200 w 9575800"/>
              <a:gd name="connsiteY4-122" fmla="*/ 33941 h 763340"/>
              <a:gd name="connsiteX5-123" fmla="*/ 8246534 w 9575800"/>
              <a:gd name="connsiteY5-124" fmla="*/ 728207 h 763340"/>
              <a:gd name="connsiteX6-125" fmla="*/ 9575800 w 9575800"/>
              <a:gd name="connsiteY6-126" fmla="*/ 33941 h 763340"/>
              <a:gd name="connsiteX7-127" fmla="*/ 9575800 w 9575800"/>
              <a:gd name="connsiteY7-128" fmla="*/ 33941 h 763340"/>
              <a:gd name="connsiteX0-129" fmla="*/ 0 w 9575800"/>
              <a:gd name="connsiteY0-130" fmla="*/ 144008 h 763340"/>
              <a:gd name="connsiteX1-131" fmla="*/ 1642534 w 9575800"/>
              <a:gd name="connsiteY1-132" fmla="*/ 762075 h 763340"/>
              <a:gd name="connsiteX2-133" fmla="*/ 3285067 w 9575800"/>
              <a:gd name="connsiteY2-134" fmla="*/ 75 h 763340"/>
              <a:gd name="connsiteX3-135" fmla="*/ 4910667 w 9575800"/>
              <a:gd name="connsiteY3-136" fmla="*/ 711275 h 763340"/>
              <a:gd name="connsiteX4-137" fmla="*/ 6553200 w 9575800"/>
              <a:gd name="connsiteY4-138" fmla="*/ 33941 h 763340"/>
              <a:gd name="connsiteX5-139" fmla="*/ 8246534 w 9575800"/>
              <a:gd name="connsiteY5-140" fmla="*/ 728207 h 763340"/>
              <a:gd name="connsiteX6-141" fmla="*/ 9575800 w 9575800"/>
              <a:gd name="connsiteY6-142" fmla="*/ 33941 h 763340"/>
              <a:gd name="connsiteX7-143" fmla="*/ 9575800 w 9575800"/>
              <a:gd name="connsiteY7-144" fmla="*/ 33941 h 763340"/>
              <a:gd name="connsiteX0-145" fmla="*/ 0 w 9575800"/>
              <a:gd name="connsiteY0-146" fmla="*/ 144007 h 763339"/>
              <a:gd name="connsiteX1-147" fmla="*/ 1642534 w 9575800"/>
              <a:gd name="connsiteY1-148" fmla="*/ 762074 h 763339"/>
              <a:gd name="connsiteX2-149" fmla="*/ 3285067 w 9575800"/>
              <a:gd name="connsiteY2-150" fmla="*/ 74 h 763339"/>
              <a:gd name="connsiteX3-151" fmla="*/ 4910667 w 9575800"/>
              <a:gd name="connsiteY3-152" fmla="*/ 711274 h 763339"/>
              <a:gd name="connsiteX4-153" fmla="*/ 6553200 w 9575800"/>
              <a:gd name="connsiteY4-154" fmla="*/ 33940 h 763339"/>
              <a:gd name="connsiteX5-155" fmla="*/ 8246534 w 9575800"/>
              <a:gd name="connsiteY5-156" fmla="*/ 728206 h 763339"/>
              <a:gd name="connsiteX6-157" fmla="*/ 9575800 w 9575800"/>
              <a:gd name="connsiteY6-158" fmla="*/ 33940 h 763339"/>
              <a:gd name="connsiteX7-159" fmla="*/ 9575800 w 9575800"/>
              <a:gd name="connsiteY7-160" fmla="*/ 33940 h 763339"/>
              <a:gd name="connsiteX0-161" fmla="*/ 0 w 10337800"/>
              <a:gd name="connsiteY0-162" fmla="*/ 186797 h 806129"/>
              <a:gd name="connsiteX1-163" fmla="*/ 1642534 w 10337800"/>
              <a:gd name="connsiteY1-164" fmla="*/ 804864 h 806129"/>
              <a:gd name="connsiteX2-165" fmla="*/ 3285067 w 10337800"/>
              <a:gd name="connsiteY2-166" fmla="*/ 42864 h 806129"/>
              <a:gd name="connsiteX3-167" fmla="*/ 4910667 w 10337800"/>
              <a:gd name="connsiteY3-168" fmla="*/ 754064 h 806129"/>
              <a:gd name="connsiteX4-169" fmla="*/ 6553200 w 10337800"/>
              <a:gd name="connsiteY4-170" fmla="*/ 76730 h 806129"/>
              <a:gd name="connsiteX5-171" fmla="*/ 8246534 w 10337800"/>
              <a:gd name="connsiteY5-172" fmla="*/ 770996 h 806129"/>
              <a:gd name="connsiteX6-173" fmla="*/ 9575800 w 10337800"/>
              <a:gd name="connsiteY6-174" fmla="*/ 76730 h 806129"/>
              <a:gd name="connsiteX7-175" fmla="*/ 10337800 w 10337800"/>
              <a:gd name="connsiteY7-176" fmla="*/ 530 h 806129"/>
              <a:gd name="connsiteX0-177" fmla="*/ 0 w 10556875"/>
              <a:gd name="connsiteY0-178" fmla="*/ 181741 h 801073"/>
              <a:gd name="connsiteX1-179" fmla="*/ 1642534 w 10556875"/>
              <a:gd name="connsiteY1-180" fmla="*/ 799808 h 801073"/>
              <a:gd name="connsiteX2-181" fmla="*/ 3285067 w 10556875"/>
              <a:gd name="connsiteY2-182" fmla="*/ 37808 h 801073"/>
              <a:gd name="connsiteX3-183" fmla="*/ 4910667 w 10556875"/>
              <a:gd name="connsiteY3-184" fmla="*/ 749008 h 801073"/>
              <a:gd name="connsiteX4-185" fmla="*/ 6553200 w 10556875"/>
              <a:gd name="connsiteY4-186" fmla="*/ 71674 h 801073"/>
              <a:gd name="connsiteX5-187" fmla="*/ 8246534 w 10556875"/>
              <a:gd name="connsiteY5-188" fmla="*/ 765940 h 801073"/>
              <a:gd name="connsiteX6-189" fmla="*/ 9575800 w 10556875"/>
              <a:gd name="connsiteY6-190" fmla="*/ 71674 h 801073"/>
              <a:gd name="connsiteX7-191" fmla="*/ 10556875 w 10556875"/>
              <a:gd name="connsiteY7-192" fmla="*/ 4999 h 801073"/>
              <a:gd name="connsiteX0-193" fmla="*/ 0 w 10556875"/>
              <a:gd name="connsiteY0-194" fmla="*/ 224093 h 843425"/>
              <a:gd name="connsiteX1-195" fmla="*/ 1642534 w 10556875"/>
              <a:gd name="connsiteY1-196" fmla="*/ 842160 h 843425"/>
              <a:gd name="connsiteX2-197" fmla="*/ 3285067 w 10556875"/>
              <a:gd name="connsiteY2-198" fmla="*/ 80160 h 843425"/>
              <a:gd name="connsiteX3-199" fmla="*/ 4910667 w 10556875"/>
              <a:gd name="connsiteY3-200" fmla="*/ 791360 h 843425"/>
              <a:gd name="connsiteX4-201" fmla="*/ 6553200 w 10556875"/>
              <a:gd name="connsiteY4-202" fmla="*/ 114026 h 843425"/>
              <a:gd name="connsiteX5-203" fmla="*/ 8246534 w 10556875"/>
              <a:gd name="connsiteY5-204" fmla="*/ 808292 h 843425"/>
              <a:gd name="connsiteX6-205" fmla="*/ 9575800 w 10556875"/>
              <a:gd name="connsiteY6-206" fmla="*/ 114026 h 843425"/>
              <a:gd name="connsiteX7-207" fmla="*/ 10556875 w 10556875"/>
              <a:gd name="connsiteY7-208" fmla="*/ 47351 h 843425"/>
              <a:gd name="connsiteX0-209" fmla="*/ 0 w 10556875"/>
              <a:gd name="connsiteY0-210" fmla="*/ 226862 h 846194"/>
              <a:gd name="connsiteX1-211" fmla="*/ 1642534 w 10556875"/>
              <a:gd name="connsiteY1-212" fmla="*/ 844929 h 846194"/>
              <a:gd name="connsiteX2-213" fmla="*/ 3285067 w 10556875"/>
              <a:gd name="connsiteY2-214" fmla="*/ 82929 h 846194"/>
              <a:gd name="connsiteX3-215" fmla="*/ 4910667 w 10556875"/>
              <a:gd name="connsiteY3-216" fmla="*/ 794129 h 846194"/>
              <a:gd name="connsiteX4-217" fmla="*/ 6553200 w 10556875"/>
              <a:gd name="connsiteY4-218" fmla="*/ 116795 h 846194"/>
              <a:gd name="connsiteX5-219" fmla="*/ 8246534 w 10556875"/>
              <a:gd name="connsiteY5-220" fmla="*/ 811061 h 846194"/>
              <a:gd name="connsiteX6-221" fmla="*/ 9575800 w 10556875"/>
              <a:gd name="connsiteY6-222" fmla="*/ 116795 h 846194"/>
              <a:gd name="connsiteX7-223" fmla="*/ 10556875 w 10556875"/>
              <a:gd name="connsiteY7-224" fmla="*/ 50120 h 846194"/>
              <a:gd name="connsiteX0-225" fmla="*/ 0 w 10947400"/>
              <a:gd name="connsiteY0-226" fmla="*/ 0 h 952369"/>
              <a:gd name="connsiteX1-227" fmla="*/ 2033059 w 10947400"/>
              <a:gd name="connsiteY1-228" fmla="*/ 951442 h 952369"/>
              <a:gd name="connsiteX2-229" fmla="*/ 3675592 w 10947400"/>
              <a:gd name="connsiteY2-230" fmla="*/ 189442 h 952369"/>
              <a:gd name="connsiteX3-231" fmla="*/ 5301192 w 10947400"/>
              <a:gd name="connsiteY3-232" fmla="*/ 900642 h 952369"/>
              <a:gd name="connsiteX4-233" fmla="*/ 6943725 w 10947400"/>
              <a:gd name="connsiteY4-234" fmla="*/ 223308 h 952369"/>
              <a:gd name="connsiteX5-235" fmla="*/ 8637059 w 10947400"/>
              <a:gd name="connsiteY5-236" fmla="*/ 917574 h 952369"/>
              <a:gd name="connsiteX6-237" fmla="*/ 9966325 w 10947400"/>
              <a:gd name="connsiteY6-238" fmla="*/ 223308 h 952369"/>
              <a:gd name="connsiteX7-239" fmla="*/ 10947400 w 10947400"/>
              <a:gd name="connsiteY7-240" fmla="*/ 156633 h 952369"/>
              <a:gd name="connsiteX0-241" fmla="*/ 0 w 10947400"/>
              <a:gd name="connsiteY0-242" fmla="*/ 0 h 952369"/>
              <a:gd name="connsiteX1-243" fmla="*/ 2033059 w 10947400"/>
              <a:gd name="connsiteY1-244" fmla="*/ 951442 h 952369"/>
              <a:gd name="connsiteX2-245" fmla="*/ 3675592 w 10947400"/>
              <a:gd name="connsiteY2-246" fmla="*/ 189442 h 952369"/>
              <a:gd name="connsiteX3-247" fmla="*/ 5301192 w 10947400"/>
              <a:gd name="connsiteY3-248" fmla="*/ 900642 h 952369"/>
              <a:gd name="connsiteX4-249" fmla="*/ 6943725 w 10947400"/>
              <a:gd name="connsiteY4-250" fmla="*/ 223308 h 952369"/>
              <a:gd name="connsiteX5-251" fmla="*/ 8637059 w 10947400"/>
              <a:gd name="connsiteY5-252" fmla="*/ 917574 h 952369"/>
              <a:gd name="connsiteX6-253" fmla="*/ 9966325 w 10947400"/>
              <a:gd name="connsiteY6-254" fmla="*/ 223308 h 952369"/>
              <a:gd name="connsiteX7-255" fmla="*/ 10947400 w 10947400"/>
              <a:gd name="connsiteY7-256" fmla="*/ 156633 h 952369"/>
              <a:gd name="connsiteX0-257" fmla="*/ 0 w 10833100"/>
              <a:gd name="connsiteY0-258" fmla="*/ 0 h 952369"/>
              <a:gd name="connsiteX1-259" fmla="*/ 1918759 w 10833100"/>
              <a:gd name="connsiteY1-260" fmla="*/ 951442 h 952369"/>
              <a:gd name="connsiteX2-261" fmla="*/ 3561292 w 10833100"/>
              <a:gd name="connsiteY2-262" fmla="*/ 189442 h 952369"/>
              <a:gd name="connsiteX3-263" fmla="*/ 5186892 w 10833100"/>
              <a:gd name="connsiteY3-264" fmla="*/ 900642 h 952369"/>
              <a:gd name="connsiteX4-265" fmla="*/ 6829425 w 10833100"/>
              <a:gd name="connsiteY4-266" fmla="*/ 223308 h 952369"/>
              <a:gd name="connsiteX5-267" fmla="*/ 8522759 w 10833100"/>
              <a:gd name="connsiteY5-268" fmla="*/ 917574 h 952369"/>
              <a:gd name="connsiteX6-269" fmla="*/ 9852025 w 10833100"/>
              <a:gd name="connsiteY6-270" fmla="*/ 223308 h 952369"/>
              <a:gd name="connsiteX7-271" fmla="*/ 10833100 w 10833100"/>
              <a:gd name="connsiteY7-272" fmla="*/ 156633 h 952369"/>
              <a:gd name="connsiteX0-273" fmla="*/ 0 w 10833100"/>
              <a:gd name="connsiteY0-274" fmla="*/ 0 h 952369"/>
              <a:gd name="connsiteX1-275" fmla="*/ 1918759 w 10833100"/>
              <a:gd name="connsiteY1-276" fmla="*/ 951442 h 952369"/>
              <a:gd name="connsiteX2-277" fmla="*/ 3561292 w 10833100"/>
              <a:gd name="connsiteY2-278" fmla="*/ 189442 h 952369"/>
              <a:gd name="connsiteX3-279" fmla="*/ 5186892 w 10833100"/>
              <a:gd name="connsiteY3-280" fmla="*/ 900642 h 952369"/>
              <a:gd name="connsiteX4-281" fmla="*/ 6829425 w 10833100"/>
              <a:gd name="connsiteY4-282" fmla="*/ 223308 h 952369"/>
              <a:gd name="connsiteX5-283" fmla="*/ 8522759 w 10833100"/>
              <a:gd name="connsiteY5-284" fmla="*/ 917574 h 952369"/>
              <a:gd name="connsiteX6-285" fmla="*/ 9852025 w 10833100"/>
              <a:gd name="connsiteY6-286" fmla="*/ 223308 h 952369"/>
              <a:gd name="connsiteX7-287" fmla="*/ 10833100 w 10833100"/>
              <a:gd name="connsiteY7-288" fmla="*/ 156633 h 952369"/>
              <a:gd name="connsiteX0-289" fmla="*/ 0 w 10899775"/>
              <a:gd name="connsiteY0-290" fmla="*/ 0 h 1077698"/>
              <a:gd name="connsiteX1-291" fmla="*/ 1985434 w 10899775"/>
              <a:gd name="connsiteY1-292" fmla="*/ 1075267 h 1077698"/>
              <a:gd name="connsiteX2-293" fmla="*/ 3627967 w 10899775"/>
              <a:gd name="connsiteY2-294" fmla="*/ 313267 h 1077698"/>
              <a:gd name="connsiteX3-295" fmla="*/ 5253567 w 10899775"/>
              <a:gd name="connsiteY3-296" fmla="*/ 1024467 h 1077698"/>
              <a:gd name="connsiteX4-297" fmla="*/ 6896100 w 10899775"/>
              <a:gd name="connsiteY4-298" fmla="*/ 347133 h 1077698"/>
              <a:gd name="connsiteX5-299" fmla="*/ 8589434 w 10899775"/>
              <a:gd name="connsiteY5-300" fmla="*/ 1041399 h 1077698"/>
              <a:gd name="connsiteX6-301" fmla="*/ 9918700 w 10899775"/>
              <a:gd name="connsiteY6-302" fmla="*/ 347133 h 1077698"/>
              <a:gd name="connsiteX7-303" fmla="*/ 10899775 w 10899775"/>
              <a:gd name="connsiteY7-304" fmla="*/ 280458 h 1077698"/>
              <a:gd name="connsiteX0-305" fmla="*/ 0 w 10899775"/>
              <a:gd name="connsiteY0-306" fmla="*/ 0 h 1077698"/>
              <a:gd name="connsiteX1-307" fmla="*/ 1985434 w 10899775"/>
              <a:gd name="connsiteY1-308" fmla="*/ 1075267 h 1077698"/>
              <a:gd name="connsiteX2-309" fmla="*/ 3627967 w 10899775"/>
              <a:gd name="connsiteY2-310" fmla="*/ 313267 h 1077698"/>
              <a:gd name="connsiteX3-311" fmla="*/ 5253567 w 10899775"/>
              <a:gd name="connsiteY3-312" fmla="*/ 1024467 h 1077698"/>
              <a:gd name="connsiteX4-313" fmla="*/ 6896100 w 10899775"/>
              <a:gd name="connsiteY4-314" fmla="*/ 347133 h 1077698"/>
              <a:gd name="connsiteX5-315" fmla="*/ 8589434 w 10899775"/>
              <a:gd name="connsiteY5-316" fmla="*/ 1041399 h 1077698"/>
              <a:gd name="connsiteX6-317" fmla="*/ 9918700 w 10899775"/>
              <a:gd name="connsiteY6-318" fmla="*/ 347133 h 1077698"/>
              <a:gd name="connsiteX7-319" fmla="*/ 10899775 w 10899775"/>
              <a:gd name="connsiteY7-320" fmla="*/ 280458 h 1077698"/>
              <a:gd name="connsiteX0-321" fmla="*/ 0 w 10899775"/>
              <a:gd name="connsiteY0-322" fmla="*/ 0 h 1075459"/>
              <a:gd name="connsiteX1-323" fmla="*/ 1985434 w 10899775"/>
              <a:gd name="connsiteY1-324" fmla="*/ 1075267 h 1075459"/>
              <a:gd name="connsiteX2-325" fmla="*/ 3627967 w 10899775"/>
              <a:gd name="connsiteY2-326" fmla="*/ 313267 h 1075459"/>
              <a:gd name="connsiteX3-327" fmla="*/ 5253567 w 10899775"/>
              <a:gd name="connsiteY3-328" fmla="*/ 1024467 h 1075459"/>
              <a:gd name="connsiteX4-329" fmla="*/ 6896100 w 10899775"/>
              <a:gd name="connsiteY4-330" fmla="*/ 347133 h 1075459"/>
              <a:gd name="connsiteX5-331" fmla="*/ 8589434 w 10899775"/>
              <a:gd name="connsiteY5-332" fmla="*/ 1041399 h 1075459"/>
              <a:gd name="connsiteX6-333" fmla="*/ 9918700 w 10899775"/>
              <a:gd name="connsiteY6-334" fmla="*/ 347133 h 1075459"/>
              <a:gd name="connsiteX7-335" fmla="*/ 10899775 w 10899775"/>
              <a:gd name="connsiteY7-336" fmla="*/ 280458 h 1075459"/>
              <a:gd name="connsiteX0-337" fmla="*/ 0 w 10899775"/>
              <a:gd name="connsiteY0-338" fmla="*/ 0 h 1065936"/>
              <a:gd name="connsiteX1-339" fmla="*/ 2099734 w 10899775"/>
              <a:gd name="connsiteY1-340" fmla="*/ 1065742 h 1065936"/>
              <a:gd name="connsiteX2-341" fmla="*/ 3627967 w 10899775"/>
              <a:gd name="connsiteY2-342" fmla="*/ 313267 h 1065936"/>
              <a:gd name="connsiteX3-343" fmla="*/ 5253567 w 10899775"/>
              <a:gd name="connsiteY3-344" fmla="*/ 1024467 h 1065936"/>
              <a:gd name="connsiteX4-345" fmla="*/ 6896100 w 10899775"/>
              <a:gd name="connsiteY4-346" fmla="*/ 347133 h 1065936"/>
              <a:gd name="connsiteX5-347" fmla="*/ 8589434 w 10899775"/>
              <a:gd name="connsiteY5-348" fmla="*/ 1041399 h 1065936"/>
              <a:gd name="connsiteX6-349" fmla="*/ 9918700 w 10899775"/>
              <a:gd name="connsiteY6-350" fmla="*/ 347133 h 1065936"/>
              <a:gd name="connsiteX7-351" fmla="*/ 10899775 w 10899775"/>
              <a:gd name="connsiteY7-352" fmla="*/ 280458 h 1065936"/>
              <a:gd name="connsiteX0-353" fmla="*/ 0 w 10899775"/>
              <a:gd name="connsiteY0-354" fmla="*/ 0 h 1065936"/>
              <a:gd name="connsiteX1-355" fmla="*/ 2099734 w 10899775"/>
              <a:gd name="connsiteY1-356" fmla="*/ 1065742 h 1065936"/>
              <a:gd name="connsiteX2-357" fmla="*/ 3627967 w 10899775"/>
              <a:gd name="connsiteY2-358" fmla="*/ 313267 h 1065936"/>
              <a:gd name="connsiteX3-359" fmla="*/ 5253567 w 10899775"/>
              <a:gd name="connsiteY3-360" fmla="*/ 1024467 h 1065936"/>
              <a:gd name="connsiteX4-361" fmla="*/ 6896100 w 10899775"/>
              <a:gd name="connsiteY4-362" fmla="*/ 347133 h 1065936"/>
              <a:gd name="connsiteX5-363" fmla="*/ 8589434 w 10899775"/>
              <a:gd name="connsiteY5-364" fmla="*/ 1041399 h 1065936"/>
              <a:gd name="connsiteX6-365" fmla="*/ 9918700 w 10899775"/>
              <a:gd name="connsiteY6-366" fmla="*/ 347133 h 1065936"/>
              <a:gd name="connsiteX7-367" fmla="*/ 10899775 w 10899775"/>
              <a:gd name="connsiteY7-368" fmla="*/ 280458 h 1065936"/>
              <a:gd name="connsiteX0-369" fmla="*/ 0 w 10899775"/>
              <a:gd name="connsiteY0-370" fmla="*/ 0 h 1065936"/>
              <a:gd name="connsiteX1-371" fmla="*/ 2099734 w 10899775"/>
              <a:gd name="connsiteY1-372" fmla="*/ 1065742 h 1065936"/>
              <a:gd name="connsiteX2-373" fmla="*/ 3627967 w 10899775"/>
              <a:gd name="connsiteY2-374" fmla="*/ 313267 h 1065936"/>
              <a:gd name="connsiteX3-375" fmla="*/ 5253567 w 10899775"/>
              <a:gd name="connsiteY3-376" fmla="*/ 1024467 h 1065936"/>
              <a:gd name="connsiteX4-377" fmla="*/ 6896100 w 10899775"/>
              <a:gd name="connsiteY4-378" fmla="*/ 347133 h 1065936"/>
              <a:gd name="connsiteX5-379" fmla="*/ 8507932 w 10899775"/>
              <a:gd name="connsiteY5-380" fmla="*/ 1041399 h 1065936"/>
              <a:gd name="connsiteX6-381" fmla="*/ 9918700 w 10899775"/>
              <a:gd name="connsiteY6-382" fmla="*/ 347133 h 1065936"/>
              <a:gd name="connsiteX7-383" fmla="*/ 10899775 w 10899775"/>
              <a:gd name="connsiteY7-384" fmla="*/ 280458 h 1065936"/>
              <a:gd name="connsiteX0-385" fmla="*/ 0 w 10899775"/>
              <a:gd name="connsiteY0-386" fmla="*/ 0 h 1071785"/>
              <a:gd name="connsiteX1-387" fmla="*/ 2099734 w 10899775"/>
              <a:gd name="connsiteY1-388" fmla="*/ 1065742 h 1071785"/>
              <a:gd name="connsiteX2-389" fmla="*/ 3627967 w 10899775"/>
              <a:gd name="connsiteY2-390" fmla="*/ 313267 h 1071785"/>
              <a:gd name="connsiteX3-391" fmla="*/ 5253567 w 10899775"/>
              <a:gd name="connsiteY3-392" fmla="*/ 1024467 h 1071785"/>
              <a:gd name="connsiteX4-393" fmla="*/ 6896100 w 10899775"/>
              <a:gd name="connsiteY4-394" fmla="*/ 347133 h 1071785"/>
              <a:gd name="connsiteX5-395" fmla="*/ 8507932 w 10899775"/>
              <a:gd name="connsiteY5-396" fmla="*/ 1041399 h 1071785"/>
              <a:gd name="connsiteX6-397" fmla="*/ 9918700 w 10899775"/>
              <a:gd name="connsiteY6-398" fmla="*/ 347133 h 1071785"/>
              <a:gd name="connsiteX7-399" fmla="*/ 10899775 w 10899775"/>
              <a:gd name="connsiteY7-400" fmla="*/ 280458 h 10717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80325" y="1517688"/>
            <a:ext cx="14685768" cy="1449542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-1" fmla="*/ 0 w 9575800"/>
              <a:gd name="connsiteY0-2" fmla="*/ 144875 h 763062"/>
              <a:gd name="connsiteX1-3" fmla="*/ 1642534 w 9575800"/>
              <a:gd name="connsiteY1-4" fmla="*/ 762942 h 763062"/>
              <a:gd name="connsiteX2-5" fmla="*/ 3242734 w 9575800"/>
              <a:gd name="connsiteY2-6" fmla="*/ 942 h 763062"/>
              <a:gd name="connsiteX3-7" fmla="*/ 5003800 w 9575800"/>
              <a:gd name="connsiteY3-8" fmla="*/ 593608 h 763062"/>
              <a:gd name="connsiteX4-9" fmla="*/ 6629400 w 9575800"/>
              <a:gd name="connsiteY4-10" fmla="*/ 34808 h 763062"/>
              <a:gd name="connsiteX5-11" fmla="*/ 8111067 w 9575800"/>
              <a:gd name="connsiteY5-12" fmla="*/ 627475 h 763062"/>
              <a:gd name="connsiteX6-13" fmla="*/ 9575800 w 9575800"/>
              <a:gd name="connsiteY6-14" fmla="*/ 34808 h 763062"/>
              <a:gd name="connsiteX7-15" fmla="*/ 9575800 w 9575800"/>
              <a:gd name="connsiteY7-16" fmla="*/ 34808 h 763062"/>
              <a:gd name="connsiteX0-17" fmla="*/ 0 w 9575800"/>
              <a:gd name="connsiteY0-18" fmla="*/ 144008 h 762195"/>
              <a:gd name="connsiteX1-19" fmla="*/ 1642534 w 9575800"/>
              <a:gd name="connsiteY1-20" fmla="*/ 762075 h 762195"/>
              <a:gd name="connsiteX2-21" fmla="*/ 3242734 w 9575800"/>
              <a:gd name="connsiteY2-22" fmla="*/ 75 h 762195"/>
              <a:gd name="connsiteX3-23" fmla="*/ 4995333 w 9575800"/>
              <a:gd name="connsiteY3-24" fmla="*/ 711275 h 762195"/>
              <a:gd name="connsiteX4-25" fmla="*/ 6629400 w 9575800"/>
              <a:gd name="connsiteY4-26" fmla="*/ 33941 h 762195"/>
              <a:gd name="connsiteX5-27" fmla="*/ 8111067 w 9575800"/>
              <a:gd name="connsiteY5-28" fmla="*/ 626608 h 762195"/>
              <a:gd name="connsiteX6-29" fmla="*/ 9575800 w 9575800"/>
              <a:gd name="connsiteY6-30" fmla="*/ 33941 h 762195"/>
              <a:gd name="connsiteX7-31" fmla="*/ 9575800 w 9575800"/>
              <a:gd name="connsiteY7-32" fmla="*/ 33941 h 762195"/>
              <a:gd name="connsiteX0-33" fmla="*/ 0 w 9575800"/>
              <a:gd name="connsiteY0-34" fmla="*/ 144008 h 762195"/>
              <a:gd name="connsiteX1-35" fmla="*/ 1642534 w 9575800"/>
              <a:gd name="connsiteY1-36" fmla="*/ 762075 h 762195"/>
              <a:gd name="connsiteX2-37" fmla="*/ 3242734 w 9575800"/>
              <a:gd name="connsiteY2-38" fmla="*/ 75 h 762195"/>
              <a:gd name="connsiteX3-39" fmla="*/ 4995333 w 9575800"/>
              <a:gd name="connsiteY3-40" fmla="*/ 711275 h 762195"/>
              <a:gd name="connsiteX4-41" fmla="*/ 6629400 w 9575800"/>
              <a:gd name="connsiteY4-42" fmla="*/ 33941 h 762195"/>
              <a:gd name="connsiteX5-43" fmla="*/ 8144934 w 9575800"/>
              <a:gd name="connsiteY5-44" fmla="*/ 736674 h 762195"/>
              <a:gd name="connsiteX6-45" fmla="*/ 9575800 w 9575800"/>
              <a:gd name="connsiteY6-46" fmla="*/ 33941 h 762195"/>
              <a:gd name="connsiteX7-47" fmla="*/ 9575800 w 9575800"/>
              <a:gd name="connsiteY7-48" fmla="*/ 33941 h 762195"/>
              <a:gd name="connsiteX0-49" fmla="*/ 0 w 9575800"/>
              <a:gd name="connsiteY0-50" fmla="*/ 144008 h 762195"/>
              <a:gd name="connsiteX1-51" fmla="*/ 1642534 w 9575800"/>
              <a:gd name="connsiteY1-52" fmla="*/ 762075 h 762195"/>
              <a:gd name="connsiteX2-53" fmla="*/ 3242734 w 9575800"/>
              <a:gd name="connsiteY2-54" fmla="*/ 75 h 762195"/>
              <a:gd name="connsiteX3-55" fmla="*/ 4995333 w 9575800"/>
              <a:gd name="connsiteY3-56" fmla="*/ 711275 h 762195"/>
              <a:gd name="connsiteX4-57" fmla="*/ 6629400 w 9575800"/>
              <a:gd name="connsiteY4-58" fmla="*/ 33941 h 762195"/>
              <a:gd name="connsiteX5-59" fmla="*/ 8144934 w 9575800"/>
              <a:gd name="connsiteY5-60" fmla="*/ 736674 h 762195"/>
              <a:gd name="connsiteX6-61" fmla="*/ 9575800 w 9575800"/>
              <a:gd name="connsiteY6-62" fmla="*/ 33941 h 762195"/>
              <a:gd name="connsiteX7-63" fmla="*/ 9575800 w 9575800"/>
              <a:gd name="connsiteY7-64" fmla="*/ 33941 h 762195"/>
              <a:gd name="connsiteX0-65" fmla="*/ 0 w 9575800"/>
              <a:gd name="connsiteY0-66" fmla="*/ 144008 h 762195"/>
              <a:gd name="connsiteX1-67" fmla="*/ 1642534 w 9575800"/>
              <a:gd name="connsiteY1-68" fmla="*/ 762075 h 762195"/>
              <a:gd name="connsiteX2-69" fmla="*/ 3242734 w 9575800"/>
              <a:gd name="connsiteY2-70" fmla="*/ 75 h 762195"/>
              <a:gd name="connsiteX3-71" fmla="*/ 4995333 w 9575800"/>
              <a:gd name="connsiteY3-72" fmla="*/ 711275 h 762195"/>
              <a:gd name="connsiteX4-73" fmla="*/ 6629400 w 9575800"/>
              <a:gd name="connsiteY4-74" fmla="*/ 33941 h 762195"/>
              <a:gd name="connsiteX5-75" fmla="*/ 8246534 w 9575800"/>
              <a:gd name="connsiteY5-76" fmla="*/ 728207 h 762195"/>
              <a:gd name="connsiteX6-77" fmla="*/ 9575800 w 9575800"/>
              <a:gd name="connsiteY6-78" fmla="*/ 33941 h 762195"/>
              <a:gd name="connsiteX7-79" fmla="*/ 9575800 w 9575800"/>
              <a:gd name="connsiteY7-80" fmla="*/ 33941 h 762195"/>
              <a:gd name="connsiteX0-81" fmla="*/ 0 w 9575800"/>
              <a:gd name="connsiteY0-82" fmla="*/ 144008 h 762195"/>
              <a:gd name="connsiteX1-83" fmla="*/ 1642534 w 9575800"/>
              <a:gd name="connsiteY1-84" fmla="*/ 762075 h 762195"/>
              <a:gd name="connsiteX2-85" fmla="*/ 3242734 w 9575800"/>
              <a:gd name="connsiteY2-86" fmla="*/ 75 h 762195"/>
              <a:gd name="connsiteX3-87" fmla="*/ 4995333 w 9575800"/>
              <a:gd name="connsiteY3-88" fmla="*/ 711275 h 762195"/>
              <a:gd name="connsiteX4-89" fmla="*/ 6629400 w 9575800"/>
              <a:gd name="connsiteY4-90" fmla="*/ 33941 h 762195"/>
              <a:gd name="connsiteX5-91" fmla="*/ 8246534 w 9575800"/>
              <a:gd name="connsiteY5-92" fmla="*/ 728207 h 762195"/>
              <a:gd name="connsiteX6-93" fmla="*/ 9575800 w 9575800"/>
              <a:gd name="connsiteY6-94" fmla="*/ 33941 h 762195"/>
              <a:gd name="connsiteX7-95" fmla="*/ 9575800 w 9575800"/>
              <a:gd name="connsiteY7-96" fmla="*/ 33941 h 762195"/>
              <a:gd name="connsiteX0-97" fmla="*/ 0 w 9575800"/>
              <a:gd name="connsiteY0-98" fmla="*/ 144008 h 762195"/>
              <a:gd name="connsiteX1-99" fmla="*/ 1642534 w 9575800"/>
              <a:gd name="connsiteY1-100" fmla="*/ 762075 h 762195"/>
              <a:gd name="connsiteX2-101" fmla="*/ 3242734 w 9575800"/>
              <a:gd name="connsiteY2-102" fmla="*/ 75 h 762195"/>
              <a:gd name="connsiteX3-103" fmla="*/ 4995333 w 9575800"/>
              <a:gd name="connsiteY3-104" fmla="*/ 711275 h 762195"/>
              <a:gd name="connsiteX4-105" fmla="*/ 6553200 w 9575800"/>
              <a:gd name="connsiteY4-106" fmla="*/ 33941 h 762195"/>
              <a:gd name="connsiteX5-107" fmla="*/ 8246534 w 9575800"/>
              <a:gd name="connsiteY5-108" fmla="*/ 728207 h 762195"/>
              <a:gd name="connsiteX6-109" fmla="*/ 9575800 w 9575800"/>
              <a:gd name="connsiteY6-110" fmla="*/ 33941 h 762195"/>
              <a:gd name="connsiteX7-111" fmla="*/ 9575800 w 9575800"/>
              <a:gd name="connsiteY7-112" fmla="*/ 33941 h 762195"/>
              <a:gd name="connsiteX0-113" fmla="*/ 0 w 9575800"/>
              <a:gd name="connsiteY0-114" fmla="*/ 144008 h 763340"/>
              <a:gd name="connsiteX1-115" fmla="*/ 1642534 w 9575800"/>
              <a:gd name="connsiteY1-116" fmla="*/ 762075 h 763340"/>
              <a:gd name="connsiteX2-117" fmla="*/ 3285067 w 9575800"/>
              <a:gd name="connsiteY2-118" fmla="*/ 75 h 763340"/>
              <a:gd name="connsiteX3-119" fmla="*/ 4995333 w 9575800"/>
              <a:gd name="connsiteY3-120" fmla="*/ 711275 h 763340"/>
              <a:gd name="connsiteX4-121" fmla="*/ 6553200 w 9575800"/>
              <a:gd name="connsiteY4-122" fmla="*/ 33941 h 763340"/>
              <a:gd name="connsiteX5-123" fmla="*/ 8246534 w 9575800"/>
              <a:gd name="connsiteY5-124" fmla="*/ 728207 h 763340"/>
              <a:gd name="connsiteX6-125" fmla="*/ 9575800 w 9575800"/>
              <a:gd name="connsiteY6-126" fmla="*/ 33941 h 763340"/>
              <a:gd name="connsiteX7-127" fmla="*/ 9575800 w 9575800"/>
              <a:gd name="connsiteY7-128" fmla="*/ 33941 h 763340"/>
              <a:gd name="connsiteX0-129" fmla="*/ 0 w 9575800"/>
              <a:gd name="connsiteY0-130" fmla="*/ 144008 h 763340"/>
              <a:gd name="connsiteX1-131" fmla="*/ 1642534 w 9575800"/>
              <a:gd name="connsiteY1-132" fmla="*/ 762075 h 763340"/>
              <a:gd name="connsiteX2-133" fmla="*/ 3285067 w 9575800"/>
              <a:gd name="connsiteY2-134" fmla="*/ 75 h 763340"/>
              <a:gd name="connsiteX3-135" fmla="*/ 4910667 w 9575800"/>
              <a:gd name="connsiteY3-136" fmla="*/ 711275 h 763340"/>
              <a:gd name="connsiteX4-137" fmla="*/ 6553200 w 9575800"/>
              <a:gd name="connsiteY4-138" fmla="*/ 33941 h 763340"/>
              <a:gd name="connsiteX5-139" fmla="*/ 8246534 w 9575800"/>
              <a:gd name="connsiteY5-140" fmla="*/ 728207 h 763340"/>
              <a:gd name="connsiteX6-141" fmla="*/ 9575800 w 9575800"/>
              <a:gd name="connsiteY6-142" fmla="*/ 33941 h 763340"/>
              <a:gd name="connsiteX7-143" fmla="*/ 9575800 w 9575800"/>
              <a:gd name="connsiteY7-144" fmla="*/ 33941 h 763340"/>
              <a:gd name="connsiteX0-145" fmla="*/ 0 w 9575800"/>
              <a:gd name="connsiteY0-146" fmla="*/ 144007 h 763339"/>
              <a:gd name="connsiteX1-147" fmla="*/ 1642534 w 9575800"/>
              <a:gd name="connsiteY1-148" fmla="*/ 762074 h 763339"/>
              <a:gd name="connsiteX2-149" fmla="*/ 3285067 w 9575800"/>
              <a:gd name="connsiteY2-150" fmla="*/ 74 h 763339"/>
              <a:gd name="connsiteX3-151" fmla="*/ 4910667 w 9575800"/>
              <a:gd name="connsiteY3-152" fmla="*/ 711274 h 763339"/>
              <a:gd name="connsiteX4-153" fmla="*/ 6553200 w 9575800"/>
              <a:gd name="connsiteY4-154" fmla="*/ 33940 h 763339"/>
              <a:gd name="connsiteX5-155" fmla="*/ 8246534 w 9575800"/>
              <a:gd name="connsiteY5-156" fmla="*/ 728206 h 763339"/>
              <a:gd name="connsiteX6-157" fmla="*/ 9575800 w 9575800"/>
              <a:gd name="connsiteY6-158" fmla="*/ 33940 h 763339"/>
              <a:gd name="connsiteX7-159" fmla="*/ 9575800 w 9575800"/>
              <a:gd name="connsiteY7-160" fmla="*/ 33940 h 76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945413" y="5809309"/>
            <a:ext cx="4565131" cy="499065"/>
          </a:xfrm>
          <a:prstGeom prst="rect">
            <a:avLst/>
          </a:prstGeom>
          <a:noFill/>
        </p:spPr>
        <p:txBody>
          <a:bodyPr wrap="none" lIns="128478" tIns="64239" rIns="128478" bIns="64239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竞聘述职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个人简历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职业规划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自我介绍</a:t>
            </a:r>
            <a:endParaRPr lang="zh-CN" altLang="zh-CN" sz="20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3776680" y="5063651"/>
            <a:ext cx="5028959" cy="806841"/>
          </a:xfrm>
          <a:prstGeom prst="rect">
            <a:avLst/>
          </a:prstGeom>
          <a:noFill/>
        </p:spPr>
        <p:txBody>
          <a:bodyPr wrap="square" lIns="128478" tIns="64239" rIns="128478" bIns="64239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596665" y="2995308"/>
            <a:ext cx="624860" cy="6248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19821" y="590402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63928" y="4117937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52490" y="3183195"/>
            <a:ext cx="922660" cy="9226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479" y="1545954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6657" y="1077528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02980" y="3804309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1104" y="3053848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54023" y="126671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81853" y="4273908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335906" y="386013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576" y="2308095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928" y="1942945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00400" y="1855032"/>
            <a:ext cx="1282619" cy="12826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272" y="1298455"/>
            <a:ext cx="2288601" cy="2288601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latin typeface="Arial" panose="020B0604020202020204" pitchFamily="34" charset="0"/>
                  <a:cs typeface="Arial" panose="020B0604020202020204" pitchFamily="34" charset="0"/>
                </a:rPr>
                <a:t>ME</a:t>
              </a:r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474">
        <p14:gallery dir="l"/>
      </p:transition>
    </mc:Choice>
    <mc:Fallback>
      <p:transition spd="slow" advTm="6474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133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633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133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633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300" lvl="1" indent="-241300">
              <a:buFont typeface="Wingdings" panose="05000000000000000000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  <a:endParaRPr 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  <a:endParaRPr 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/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300" lvl="1" indent="-241300">
              <a:buFont typeface="Wingdings" panose="05000000000000000000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/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/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/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/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/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/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/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/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/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/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/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tags/tag1.xml><?xml version="1.0" encoding="utf-8"?>
<p:tagLst xmlns:p="http://schemas.openxmlformats.org/presentationml/2006/main">
  <p:tag name="ISPRING_ULTRA_SCORM_COURSE_ID" val="B605AED1-6D48-4286-A3C5-9E504241747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83.pptx"/>
</p:tagLst>
</file>

<file path=ppt/theme/theme1.xml><?xml version="1.0" encoding="utf-8"?>
<a:theme xmlns:a="http://schemas.openxmlformats.org/drawingml/2006/main" name="第一PPT，www.1ppt.com">
  <a:themeElements>
    <a:clrScheme name="自定义 3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A5A5A5"/>
      </a:accent2>
      <a:accent3>
        <a:srgbClr val="7030A0"/>
      </a:accent3>
      <a:accent4>
        <a:srgbClr val="A5A5A5"/>
      </a:accent4>
      <a:accent5>
        <a:srgbClr val="7030A0"/>
      </a:accent5>
      <a:accent6>
        <a:srgbClr val="A5A5A5"/>
      </a:accent6>
      <a:hlink>
        <a:srgbClr val="7030A0"/>
      </a:hlink>
      <a:folHlink>
        <a:srgbClr val="A5A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8284</Words>
  <Application>WPS 演示</Application>
  <PresentationFormat>自定义</PresentationFormat>
  <Paragraphs>413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Calibri</vt:lpstr>
      <vt:lpstr>微软雅黑</vt:lpstr>
      <vt:lpstr>方正正中黑简体</vt:lpstr>
      <vt:lpstr>黑体</vt:lpstr>
      <vt:lpstr>Impact</vt:lpstr>
      <vt:lpstr>时尚中黑简体</vt:lpstr>
      <vt:lpstr>Arial</vt:lpstr>
      <vt:lpstr>Source Sans Pro Light</vt:lpstr>
      <vt:lpstr>Arial Unicode MS</vt:lpstr>
      <vt:lpstr>Calibri Light</vt:lpstr>
      <vt:lpstr>Cambria Math</vt:lpstr>
      <vt:lpstr>DFMincho-SU</vt:lpstr>
      <vt:lpstr>MS UI Gothic</vt:lpstr>
      <vt:lpstr>Source Sans Pro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/>
  <cp:keywords>青晨网 www.qingchenwang.com</cp:keywords>
  <dc:description>www.qingchenwang.com</dc:description>
  <cp:lastModifiedBy>Administrator</cp:lastModifiedBy>
  <cp:revision>2</cp:revision>
  <dcterms:created xsi:type="dcterms:W3CDTF">2016-10-17T14:00:00Z</dcterms:created>
  <dcterms:modified xsi:type="dcterms:W3CDTF">2020-04-18T09:37:52Z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