
<file path=[Content_Types].xml><?xml version="1.0" encoding="utf-8"?>
<Types xmlns="http://schemas.openxmlformats.org/package/2006/content-types">
  <Default Extension="jpeg" ContentType="image/jpeg"/>
  <Default Extension="wav" ContentType="audio/x-wav"/>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6"/>
  </p:notesMasterIdLst>
  <p:sldIdLst>
    <p:sldId id="328" r:id="rId3"/>
    <p:sldId id="258" r:id="rId4"/>
    <p:sldId id="316" r:id="rId5"/>
    <p:sldId id="260" r:id="rId7"/>
    <p:sldId id="261" r:id="rId8"/>
    <p:sldId id="262" r:id="rId9"/>
    <p:sldId id="263" r:id="rId10"/>
    <p:sldId id="265" r:id="rId11"/>
    <p:sldId id="266" r:id="rId12"/>
    <p:sldId id="267" r:id="rId13"/>
    <p:sldId id="275" r:id="rId14"/>
    <p:sldId id="276" r:id="rId15"/>
    <p:sldId id="277" r:id="rId16"/>
    <p:sldId id="278" r:id="rId17"/>
    <p:sldId id="279" r:id="rId18"/>
    <p:sldId id="280" r:id="rId19"/>
    <p:sldId id="283" r:id="rId20"/>
    <p:sldId id="317" r:id="rId21"/>
    <p:sldId id="318" r:id="rId22"/>
    <p:sldId id="319" r:id="rId23"/>
    <p:sldId id="320" r:id="rId24"/>
    <p:sldId id="321" r:id="rId25"/>
    <p:sldId id="322" r:id="rId26"/>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505F2C04-C923-438B-8C0F-E0CD2BADF298}">
      <wppc:fontMiss xmlns:wppc="http://www.wps.cn/officeDocument/PresentationCustomData" type="true"/>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FF"/>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p:scale>
          <a:sx n="100" d="100"/>
          <a:sy n="100" d="100"/>
        </p:scale>
        <p:origin x="-294" y="-264"/>
      </p:cViewPr>
      <p:guideLst>
        <p:guide orient="horz" pos="2160"/>
        <p:guide pos="2880"/>
      </p:guideLst>
    </p:cSldViewPr>
  </p:slideViewPr>
  <p:notesTextViewPr>
    <p:cViewPr>
      <p:scale>
        <a:sx n="100" d="100"/>
        <a:sy n="100" d="100"/>
      </p:scale>
      <p:origin x="0" y="0"/>
    </p:cViewPr>
  </p:notesTextViewPr>
  <p:sorterViewPr>
    <p:cViewPr>
      <p:scale>
        <a:sx n="124" d="100"/>
        <a:sy n="124"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notesMaster" Target="notesMasters/notesMaster1.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sz="1200">
                <a:latin typeface="Arial" panose="020B0604020202020204" pitchFamily="34" charset="0"/>
              </a:defRPr>
            </a:lvl1pPr>
          </a:lstStyle>
          <a:p>
            <a:pPr>
              <a:defRPr/>
            </a:pPr>
            <a:endParaRPr lang="en-US" altLang="zh-CN"/>
          </a:p>
        </p:txBody>
      </p:sp>
      <p:sp>
        <p:nvSpPr>
          <p:cNvPr id="21507"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200">
                <a:latin typeface="Arial" panose="020B0604020202020204" pitchFamily="34" charset="0"/>
              </a:defRPr>
            </a:lvl1pPr>
          </a:lstStyle>
          <a:p>
            <a:pPr>
              <a:defRPr/>
            </a:pPr>
            <a:endParaRPr lang="en-US" altLang="zh-CN"/>
          </a:p>
        </p:txBody>
      </p:sp>
      <p:sp>
        <p:nvSpPr>
          <p:cNvPr id="25604"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9"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smtClean="0"/>
          </a:p>
        </p:txBody>
      </p:sp>
      <p:sp>
        <p:nvSpPr>
          <p:cNvPr id="21510"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defRPr sz="1200">
                <a:latin typeface="Arial" panose="020B0604020202020204" pitchFamily="34" charset="0"/>
              </a:defRPr>
            </a:lvl1pPr>
          </a:lstStyle>
          <a:p>
            <a:pPr>
              <a:defRPr/>
            </a:pPr>
            <a:endParaRPr lang="en-US" altLang="zh-CN"/>
          </a:p>
        </p:txBody>
      </p:sp>
      <p:sp>
        <p:nvSpPr>
          <p:cNvPr id="21511"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r">
              <a:defRPr sz="1200">
                <a:latin typeface="Arial" panose="020B0604020202020204" pitchFamily="34" charset="0"/>
              </a:defRPr>
            </a:lvl1pPr>
          </a:lstStyle>
          <a:p>
            <a:pPr>
              <a:defRPr/>
            </a:pPr>
            <a:fld id="{C3BED573-0C6A-45E8-B5F8-1FB67C2E172E}" type="slidenum">
              <a:rPr lang="en-US" altLang="zh-CN"/>
            </a:fld>
            <a:endParaRPr lang="en-US" altLang="zh-CN"/>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9" Type="http://schemas.openxmlformats.org/officeDocument/2006/relationships/hyperlink" Target="http://www.1ppt.com/ziliao/" TargetMode="External"/><Relationship Id="rId8" Type="http://schemas.openxmlformats.org/officeDocument/2006/relationships/hyperlink" Target="http://www.1ppt.com/powerpoint/" TargetMode="External"/><Relationship Id="rId7" Type="http://schemas.openxmlformats.org/officeDocument/2006/relationships/hyperlink" Target="http://www.1ppt.com/xiazai/" TargetMode="External"/><Relationship Id="rId6" Type="http://schemas.openxmlformats.org/officeDocument/2006/relationships/hyperlink" Target="http://www.1ppt.com/tubiao/" TargetMode="External"/><Relationship Id="rId5" Type="http://schemas.openxmlformats.org/officeDocument/2006/relationships/hyperlink" Target="http://www.1ppt.com/beijing/" TargetMode="External"/><Relationship Id="rId4" Type="http://schemas.openxmlformats.org/officeDocument/2006/relationships/hyperlink" Target="http://www.1ppt.com/sucai/" TargetMode="External"/><Relationship Id="rId3" Type="http://schemas.openxmlformats.org/officeDocument/2006/relationships/hyperlink" Target="http://www.1ppt.com/moban/" TargetMode="External"/><Relationship Id="rId24" Type="http://schemas.openxmlformats.org/officeDocument/2006/relationships/hyperlink" Target="http://www.1ppt.com/kejian/lishi/" TargetMode="External"/><Relationship Id="rId23" Type="http://schemas.openxmlformats.org/officeDocument/2006/relationships/hyperlink" Target="http://www.1ppt.com/kejian/dili/" TargetMode="External"/><Relationship Id="rId22" Type="http://schemas.openxmlformats.org/officeDocument/2006/relationships/hyperlink" Target="http://www.1ppt.com/kejian/shengwu/" TargetMode="External"/><Relationship Id="rId21" Type="http://schemas.openxmlformats.org/officeDocument/2006/relationships/hyperlink" Target="http://www.1ppt.com/kejian/huaxue/" TargetMode="External"/><Relationship Id="rId20" Type="http://schemas.openxmlformats.org/officeDocument/2006/relationships/hyperlink" Target="http://www.1ppt.com/kejian/wuli/" TargetMode="External"/><Relationship Id="rId2" Type="http://schemas.openxmlformats.org/officeDocument/2006/relationships/notesMaster" Target="../notesMasters/notesMaster1.xml"/><Relationship Id="rId19" Type="http://schemas.openxmlformats.org/officeDocument/2006/relationships/hyperlink" Target="http://www.1ppt.com/kejian/kexue/" TargetMode="External"/><Relationship Id="rId18" Type="http://schemas.openxmlformats.org/officeDocument/2006/relationships/hyperlink" Target="http://www.1ppt.com/kejian/meishu/" TargetMode="External"/><Relationship Id="rId17" Type="http://schemas.openxmlformats.org/officeDocument/2006/relationships/hyperlink" Target="http://www.1ppt.com/kejian/yingyu/" TargetMode="External"/><Relationship Id="rId16" Type="http://schemas.openxmlformats.org/officeDocument/2006/relationships/hyperlink" Target="http://www.1ppt.com/kejian/shuxue/" TargetMode="External"/><Relationship Id="rId15" Type="http://schemas.openxmlformats.org/officeDocument/2006/relationships/hyperlink" Target="http://www.1ppt.com/kejian/yuwen/" TargetMode="External"/><Relationship Id="rId14" Type="http://schemas.openxmlformats.org/officeDocument/2006/relationships/hyperlink" Target="http://www.1ppt.com/kejian/" TargetMode="External"/><Relationship Id="rId13" Type="http://schemas.openxmlformats.org/officeDocument/2006/relationships/hyperlink" Target="http://www.1ppt.cn/" TargetMode="External"/><Relationship Id="rId12" Type="http://schemas.openxmlformats.org/officeDocument/2006/relationships/hyperlink" Target="http://www.1ppt.com/jiaoan/" TargetMode="External"/><Relationship Id="rId11" Type="http://schemas.openxmlformats.org/officeDocument/2006/relationships/hyperlink" Target="http://www.1ppt.com/shiti/" TargetMode="External"/><Relationship Id="rId10" Type="http://schemas.openxmlformats.org/officeDocument/2006/relationships/hyperlink" Target="http://www.1ppt.com/fanwen/" TargetMode="External"/><Relationship Id="rId1"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C4F17D8B-C72F-4735-8853-0578F01FC6E1}" type="slidenum">
              <a:rPr lang="en-US" altLang="zh-CN" smtClean="0"/>
            </a:fld>
            <a:endParaRPr lang="en-US" altLang="zh-CN" smtClean="0"/>
          </a:p>
        </p:txBody>
      </p:sp>
      <p:sp>
        <p:nvSpPr>
          <p:cNvPr id="26627" name="Rectangle 2"/>
          <p:cNvSpPr>
            <a:spLocks noRot="1" noChangeArrowheads="1" noTextEdit="1"/>
          </p:cNvSpPr>
          <p:nvPr>
            <p:ph type="sldImg"/>
          </p:nvPr>
        </p:nvSpPr>
        <p:spPr/>
      </p:sp>
      <p:sp>
        <p:nvSpPr>
          <p:cNvPr id="26628" name="Rectangle 3"/>
          <p:cNvSpPr>
            <a:spLocks noGrp="1" noChangeArrowheads="1"/>
          </p:cNvSpPr>
          <p:nvPr>
            <p:ph type="body" idx="1"/>
          </p:nvPr>
        </p:nvSpPr>
        <p:spPr>
          <a:xfrm>
            <a:off x="914400" y="4343400"/>
            <a:ext cx="5029200" cy="4114800"/>
          </a:xfrm>
          <a:noFill/>
        </p:spPr>
        <p:txBody>
          <a:bodyPr/>
          <a:lstStyle/>
          <a:p>
            <a:pPr eaLnBrk="1" hangingPunct="1"/>
            <a:endParaRPr lang="zh-CN" altLang="zh-CN"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dirty="0" smtClean="0">
                <a:solidFill>
                  <a:srgbClr val="EEECE1">
                    <a:lumMod val="25000"/>
                  </a:srgbClr>
                </a:solidFill>
              </a:rPr>
              <a:t>PPT</a:t>
            </a:r>
            <a:r>
              <a:rPr lang="zh-CN" altLang="en-US" sz="1200" dirty="0" smtClean="0">
                <a:solidFill>
                  <a:srgbClr val="EEECE1">
                    <a:lumMod val="25000"/>
                  </a:srgbClr>
                </a:solidFill>
              </a:rPr>
              <a:t>模板：</a:t>
            </a:r>
            <a:r>
              <a:rPr lang="en-US" altLang="zh-CN" sz="1200" dirty="0" smtClean="0">
                <a:solidFill>
                  <a:srgbClr val="EEECE1">
                    <a:lumMod val="25000"/>
                  </a:srgbClr>
                </a:solidFill>
                <a:hlinkClick r:id="rId3"/>
              </a:rPr>
              <a:t>www.1ppt.com/moban/</a:t>
            </a:r>
            <a:r>
              <a:rPr lang="en-US" altLang="zh-CN" sz="1200" dirty="0" smtClean="0">
                <a:solidFill>
                  <a:srgbClr val="EEECE1">
                    <a:lumMod val="25000"/>
                  </a:srgbClr>
                </a:solidFill>
              </a:rPr>
              <a:t>                  PPT</a:t>
            </a:r>
            <a:r>
              <a:rPr lang="zh-CN" altLang="en-US" sz="1200" dirty="0" smtClean="0">
                <a:solidFill>
                  <a:srgbClr val="EEECE1">
                    <a:lumMod val="25000"/>
                  </a:srgbClr>
                </a:solidFill>
              </a:rPr>
              <a:t>素材：</a:t>
            </a:r>
            <a:r>
              <a:rPr lang="en-US" altLang="zh-CN" sz="1200" dirty="0" smtClean="0">
                <a:solidFill>
                  <a:srgbClr val="EEECE1">
                    <a:lumMod val="25000"/>
                  </a:srgbClr>
                </a:solidFill>
                <a:hlinkClick r:id="rId4"/>
              </a:rPr>
              <a:t>www.1ppt.com/sucai/</a:t>
            </a:r>
            <a:endParaRPr lang="en-US" altLang="zh-CN" sz="1200" dirty="0" smtClean="0">
              <a:solidFill>
                <a:srgbClr val="EEECE1">
                  <a:lumMod val="25000"/>
                </a:srgbClr>
              </a:solidFill>
            </a:endParaRPr>
          </a:p>
          <a:p>
            <a:r>
              <a:rPr lang="en-US" altLang="zh-CN" sz="1200" dirty="0" smtClean="0">
                <a:solidFill>
                  <a:srgbClr val="EEECE1">
                    <a:lumMod val="25000"/>
                  </a:srgbClr>
                </a:solidFill>
              </a:rPr>
              <a:t>PPT</a:t>
            </a:r>
            <a:r>
              <a:rPr lang="zh-CN" altLang="en-US" sz="1200" dirty="0" smtClean="0">
                <a:solidFill>
                  <a:srgbClr val="EEECE1">
                    <a:lumMod val="25000"/>
                  </a:srgbClr>
                </a:solidFill>
              </a:rPr>
              <a:t>背景：</a:t>
            </a:r>
            <a:r>
              <a:rPr lang="en-US" altLang="zh-CN" sz="1200" dirty="0" smtClean="0">
                <a:solidFill>
                  <a:srgbClr val="EEECE1">
                    <a:lumMod val="25000"/>
                  </a:srgbClr>
                </a:solidFill>
                <a:hlinkClick r:id="rId5"/>
              </a:rPr>
              <a:t>www.1ppt.com/beijing/</a:t>
            </a:r>
            <a:r>
              <a:rPr lang="en-US" altLang="zh-CN" sz="1200" dirty="0" smtClean="0">
                <a:solidFill>
                  <a:srgbClr val="EEECE1">
                    <a:lumMod val="25000"/>
                  </a:srgbClr>
                </a:solidFill>
              </a:rPr>
              <a:t>                   PPT</a:t>
            </a:r>
            <a:r>
              <a:rPr lang="zh-CN" altLang="en-US" sz="1200" dirty="0" smtClean="0">
                <a:solidFill>
                  <a:srgbClr val="EEECE1">
                    <a:lumMod val="25000"/>
                  </a:srgbClr>
                </a:solidFill>
              </a:rPr>
              <a:t>图表：</a:t>
            </a:r>
            <a:r>
              <a:rPr lang="en-US" altLang="zh-CN" sz="1200" dirty="0" smtClean="0">
                <a:solidFill>
                  <a:srgbClr val="EEECE1">
                    <a:lumMod val="25000"/>
                  </a:srgbClr>
                </a:solidFill>
                <a:hlinkClick r:id="rId6"/>
              </a:rPr>
              <a:t>www.1ppt.com/tubiao/</a:t>
            </a:r>
            <a:r>
              <a:rPr lang="en-US" altLang="zh-CN" sz="1200" dirty="0" smtClean="0">
                <a:solidFill>
                  <a:srgbClr val="EEECE1">
                    <a:lumMod val="25000"/>
                  </a:srgbClr>
                </a:solidFill>
              </a:rPr>
              <a:t>      </a:t>
            </a:r>
            <a:endParaRPr lang="en-US" altLang="zh-CN" sz="1200" dirty="0" smtClean="0">
              <a:solidFill>
                <a:srgbClr val="EEECE1">
                  <a:lumMod val="25000"/>
                </a:srgbClr>
              </a:solidFill>
            </a:endParaRPr>
          </a:p>
          <a:p>
            <a:r>
              <a:rPr lang="en-US" altLang="zh-CN" sz="1200" dirty="0" smtClean="0">
                <a:solidFill>
                  <a:srgbClr val="EEECE1">
                    <a:lumMod val="25000"/>
                  </a:srgbClr>
                </a:solidFill>
              </a:rPr>
              <a:t>PPT</a:t>
            </a:r>
            <a:r>
              <a:rPr lang="zh-CN" altLang="en-US" sz="1200" dirty="0" smtClean="0">
                <a:solidFill>
                  <a:srgbClr val="EEECE1">
                    <a:lumMod val="25000"/>
                  </a:srgbClr>
                </a:solidFill>
              </a:rPr>
              <a:t>下载：</a:t>
            </a:r>
            <a:r>
              <a:rPr lang="en-US" altLang="zh-CN" sz="1200" dirty="0" smtClean="0">
                <a:solidFill>
                  <a:srgbClr val="EEECE1">
                    <a:lumMod val="25000"/>
                  </a:srgbClr>
                </a:solidFill>
                <a:hlinkClick r:id="rId7"/>
              </a:rPr>
              <a:t>www.1ppt.com/xiazai/</a:t>
            </a:r>
            <a:r>
              <a:rPr lang="en-US" altLang="zh-CN" sz="1200" dirty="0" smtClean="0">
                <a:solidFill>
                  <a:srgbClr val="EEECE1">
                    <a:lumMod val="25000"/>
                  </a:srgbClr>
                </a:solidFill>
              </a:rPr>
              <a:t>                     PPT</a:t>
            </a:r>
            <a:r>
              <a:rPr lang="zh-CN" altLang="en-US" sz="1200" dirty="0" smtClean="0">
                <a:solidFill>
                  <a:srgbClr val="EEECE1">
                    <a:lumMod val="25000"/>
                  </a:srgbClr>
                </a:solidFill>
              </a:rPr>
              <a:t>教程： </a:t>
            </a:r>
            <a:r>
              <a:rPr lang="en-US" altLang="zh-CN" sz="1200" dirty="0" smtClean="0">
                <a:solidFill>
                  <a:srgbClr val="EEECE1">
                    <a:lumMod val="25000"/>
                  </a:srgbClr>
                </a:solidFill>
                <a:hlinkClick r:id="rId8"/>
              </a:rPr>
              <a:t>www.1ppt.com/powerpoint/</a:t>
            </a:r>
            <a:r>
              <a:rPr lang="en-US" altLang="zh-CN" sz="1200" dirty="0" smtClean="0">
                <a:solidFill>
                  <a:srgbClr val="EEECE1">
                    <a:lumMod val="25000"/>
                  </a:srgbClr>
                </a:solidFill>
              </a:rPr>
              <a:t>      </a:t>
            </a:r>
            <a:endParaRPr lang="en-US" altLang="zh-CN" sz="1200" dirty="0" smtClean="0">
              <a:solidFill>
                <a:srgbClr val="EEECE1">
                  <a:lumMod val="25000"/>
                </a:srgbClr>
              </a:solidFill>
            </a:endParaRPr>
          </a:p>
          <a:p>
            <a:r>
              <a:rPr lang="zh-CN" altLang="en-US" sz="1200" dirty="0" smtClean="0">
                <a:solidFill>
                  <a:srgbClr val="EEECE1">
                    <a:lumMod val="25000"/>
                  </a:srgbClr>
                </a:solidFill>
              </a:rPr>
              <a:t>资料下载：</a:t>
            </a:r>
            <a:r>
              <a:rPr lang="en-US" altLang="zh-CN" sz="1200" dirty="0" smtClean="0">
                <a:solidFill>
                  <a:srgbClr val="EEECE1">
                    <a:lumMod val="25000"/>
                  </a:srgbClr>
                </a:solidFill>
                <a:hlinkClick r:id="rId9"/>
              </a:rPr>
              <a:t>www.1ppt.com/ziliao/</a:t>
            </a:r>
            <a:r>
              <a:rPr lang="en-US" altLang="zh-CN" sz="1200" dirty="0" smtClean="0">
                <a:solidFill>
                  <a:srgbClr val="EEECE1">
                    <a:lumMod val="25000"/>
                  </a:srgbClr>
                </a:solidFill>
              </a:rPr>
              <a:t>                   </a:t>
            </a:r>
            <a:r>
              <a:rPr lang="zh-CN" altLang="en-US" sz="1200" dirty="0" smtClean="0">
                <a:solidFill>
                  <a:srgbClr val="EEECE1">
                    <a:lumMod val="25000"/>
                  </a:srgbClr>
                </a:solidFill>
              </a:rPr>
              <a:t>范文下载：</a:t>
            </a:r>
            <a:r>
              <a:rPr lang="en-US" altLang="zh-CN" sz="1200" dirty="0" smtClean="0">
                <a:solidFill>
                  <a:srgbClr val="EEECE1">
                    <a:lumMod val="25000"/>
                  </a:srgbClr>
                </a:solidFill>
                <a:hlinkClick r:id="rId10"/>
              </a:rPr>
              <a:t>www.1ppt.com/fanwen/</a:t>
            </a:r>
            <a:r>
              <a:rPr lang="en-US" altLang="zh-CN" sz="1200" dirty="0" smtClean="0">
                <a:solidFill>
                  <a:srgbClr val="EEECE1">
                    <a:lumMod val="25000"/>
                  </a:srgbClr>
                </a:solidFill>
              </a:rPr>
              <a:t>             </a:t>
            </a:r>
            <a:endParaRPr lang="en-US" altLang="zh-CN" sz="1200" dirty="0" smtClean="0">
              <a:solidFill>
                <a:srgbClr val="EEECE1">
                  <a:lumMod val="25000"/>
                </a:srgbClr>
              </a:solidFill>
            </a:endParaRPr>
          </a:p>
          <a:p>
            <a:r>
              <a:rPr lang="zh-CN" altLang="en-US" sz="1200" dirty="0" smtClean="0">
                <a:solidFill>
                  <a:srgbClr val="EEECE1">
                    <a:lumMod val="25000"/>
                  </a:srgbClr>
                </a:solidFill>
              </a:rPr>
              <a:t>试卷下载：</a:t>
            </a:r>
            <a:r>
              <a:rPr lang="en-US" altLang="zh-CN" sz="1200" dirty="0" smtClean="0">
                <a:solidFill>
                  <a:srgbClr val="EEECE1">
                    <a:lumMod val="25000"/>
                  </a:srgbClr>
                </a:solidFill>
                <a:hlinkClick r:id="rId11"/>
              </a:rPr>
              <a:t>www.1ppt.com/shiti/</a:t>
            </a:r>
            <a:r>
              <a:rPr lang="en-US" altLang="zh-CN" sz="1200" dirty="0" smtClean="0">
                <a:solidFill>
                  <a:srgbClr val="EEECE1">
                    <a:lumMod val="25000"/>
                  </a:srgbClr>
                </a:solidFill>
              </a:rPr>
              <a:t>                     </a:t>
            </a:r>
            <a:r>
              <a:rPr lang="zh-CN" altLang="en-US" sz="1200" dirty="0" smtClean="0">
                <a:solidFill>
                  <a:srgbClr val="EEECE1">
                    <a:lumMod val="25000"/>
                  </a:srgbClr>
                </a:solidFill>
              </a:rPr>
              <a:t>教案下载：</a:t>
            </a:r>
            <a:r>
              <a:rPr lang="en-US" altLang="zh-CN" sz="1200" dirty="0" smtClean="0">
                <a:solidFill>
                  <a:srgbClr val="EEECE1">
                    <a:lumMod val="25000"/>
                  </a:srgbClr>
                </a:solidFill>
                <a:hlinkClick r:id="rId12"/>
              </a:rPr>
              <a:t>www.1ppt.com/jiaoan/</a:t>
            </a:r>
            <a:r>
              <a:rPr lang="en-US" altLang="zh-CN" sz="1200" dirty="0" smtClean="0">
                <a:solidFill>
                  <a:srgbClr val="EEECE1">
                    <a:lumMod val="25000"/>
                  </a:srgbClr>
                </a:solidFill>
              </a:rPr>
              <a:t>               </a:t>
            </a:r>
            <a:endParaRPr lang="en-US" altLang="zh-CN" sz="1200" dirty="0" smtClean="0">
              <a:solidFill>
                <a:srgbClr val="EEECE1">
                  <a:lumMod val="25000"/>
                </a:srgbClr>
              </a:solidFill>
            </a:endParaRPr>
          </a:p>
          <a:p>
            <a:r>
              <a:rPr lang="en-US" altLang="zh-CN" sz="1200" dirty="0" smtClean="0">
                <a:solidFill>
                  <a:srgbClr val="EEECE1">
                    <a:lumMod val="25000"/>
                  </a:srgbClr>
                </a:solidFill>
              </a:rPr>
              <a:t>PPT</a:t>
            </a:r>
            <a:r>
              <a:rPr lang="zh-CN" altLang="en-US" sz="1200" dirty="0" smtClean="0">
                <a:solidFill>
                  <a:srgbClr val="EEECE1">
                    <a:lumMod val="25000"/>
                  </a:srgbClr>
                </a:solidFill>
              </a:rPr>
              <a:t>论坛：</a:t>
            </a:r>
            <a:r>
              <a:rPr lang="en-US" altLang="zh-CN" sz="1200" dirty="0" smtClean="0">
                <a:solidFill>
                  <a:srgbClr val="EEECE1">
                    <a:lumMod val="25000"/>
                  </a:srgbClr>
                </a:solidFill>
                <a:hlinkClick r:id="rId13"/>
              </a:rPr>
              <a:t>www.1ppt.cn</a:t>
            </a:r>
            <a:r>
              <a:rPr lang="en-US" altLang="zh-CN" sz="1200" dirty="0" smtClean="0">
                <a:solidFill>
                  <a:srgbClr val="EEECE1">
                    <a:lumMod val="25000"/>
                  </a:srgbClr>
                </a:solidFill>
              </a:rPr>
              <a:t>                                      PPT</a:t>
            </a:r>
            <a:r>
              <a:rPr lang="zh-CN" altLang="en-US" sz="1200" dirty="0" smtClean="0">
                <a:solidFill>
                  <a:srgbClr val="EEECE1">
                    <a:lumMod val="25000"/>
                  </a:srgbClr>
                </a:solidFill>
              </a:rPr>
              <a:t>课件：</a:t>
            </a:r>
            <a:r>
              <a:rPr lang="en-US" altLang="zh-CN" sz="1200" dirty="0" smtClean="0">
                <a:solidFill>
                  <a:srgbClr val="EEECE1">
                    <a:lumMod val="25000"/>
                  </a:srgbClr>
                </a:solidFill>
                <a:hlinkClick r:id="rId14"/>
              </a:rPr>
              <a:t>www.1ppt.com/kejian/</a:t>
            </a:r>
            <a:r>
              <a:rPr lang="en-US" altLang="zh-CN" sz="1200" dirty="0" smtClean="0">
                <a:solidFill>
                  <a:srgbClr val="EEECE1">
                    <a:lumMod val="25000"/>
                  </a:srgbClr>
                </a:solidFill>
              </a:rPr>
              <a:t> </a:t>
            </a:r>
            <a:endParaRPr lang="en-US" altLang="zh-CN" sz="1200" dirty="0" smtClean="0">
              <a:solidFill>
                <a:srgbClr val="EEECE1">
                  <a:lumMod val="25000"/>
                </a:srgbClr>
              </a:solidFill>
            </a:endParaRPr>
          </a:p>
          <a:p>
            <a:r>
              <a:rPr lang="zh-CN" altLang="en-US" sz="1200" dirty="0" smtClean="0">
                <a:solidFill>
                  <a:srgbClr val="EEECE1">
                    <a:lumMod val="25000"/>
                  </a:srgbClr>
                </a:solidFill>
              </a:rPr>
              <a:t>语文课件：</a:t>
            </a:r>
            <a:r>
              <a:rPr lang="en-US" altLang="zh-CN" sz="1200" dirty="0" smtClean="0">
                <a:solidFill>
                  <a:srgbClr val="EEECE1">
                    <a:lumMod val="25000"/>
                  </a:srgbClr>
                </a:solidFill>
                <a:hlinkClick r:id="rId15"/>
              </a:rPr>
              <a:t>www.1ppt.com/kejian/yuwen/</a:t>
            </a:r>
            <a:r>
              <a:rPr lang="en-US" altLang="zh-CN" sz="1200" dirty="0" smtClean="0">
                <a:solidFill>
                  <a:srgbClr val="EEECE1">
                    <a:lumMod val="25000"/>
                  </a:srgbClr>
                </a:solidFill>
              </a:rPr>
              <a:t>    </a:t>
            </a:r>
            <a:r>
              <a:rPr lang="zh-CN" altLang="en-US" sz="1200" dirty="0" smtClean="0">
                <a:solidFill>
                  <a:srgbClr val="EEECE1">
                    <a:lumMod val="25000"/>
                  </a:srgbClr>
                </a:solidFill>
              </a:rPr>
              <a:t>数学课件：</a:t>
            </a:r>
            <a:r>
              <a:rPr lang="en-US" altLang="zh-CN" sz="1200" dirty="0" smtClean="0">
                <a:solidFill>
                  <a:srgbClr val="EEECE1">
                    <a:lumMod val="25000"/>
                  </a:srgbClr>
                </a:solidFill>
                <a:hlinkClick r:id="rId16"/>
              </a:rPr>
              <a:t>www.1ppt.com/kejian/shuxue/</a:t>
            </a:r>
            <a:r>
              <a:rPr lang="en-US" altLang="zh-CN" sz="1200" dirty="0" smtClean="0">
                <a:solidFill>
                  <a:srgbClr val="EEECE1">
                    <a:lumMod val="25000"/>
                  </a:srgbClr>
                </a:solidFill>
              </a:rPr>
              <a:t> </a:t>
            </a:r>
            <a:endParaRPr lang="en-US" altLang="zh-CN" sz="1200" dirty="0" smtClean="0">
              <a:solidFill>
                <a:srgbClr val="EEECE1">
                  <a:lumMod val="25000"/>
                </a:srgbClr>
              </a:solidFill>
            </a:endParaRPr>
          </a:p>
          <a:p>
            <a:r>
              <a:rPr lang="zh-CN" altLang="en-US" sz="1200" dirty="0" smtClean="0">
                <a:solidFill>
                  <a:srgbClr val="EEECE1">
                    <a:lumMod val="25000"/>
                  </a:srgbClr>
                </a:solidFill>
              </a:rPr>
              <a:t>英语课件：</a:t>
            </a:r>
            <a:r>
              <a:rPr lang="en-US" altLang="zh-CN" sz="1200" dirty="0" smtClean="0">
                <a:solidFill>
                  <a:srgbClr val="EEECE1">
                    <a:lumMod val="25000"/>
                  </a:srgbClr>
                </a:solidFill>
                <a:hlinkClick r:id="rId17"/>
              </a:rPr>
              <a:t>www.1ppt.com/kejian/yingyu/</a:t>
            </a:r>
            <a:r>
              <a:rPr lang="en-US" altLang="zh-CN" sz="1200" dirty="0" smtClean="0">
                <a:solidFill>
                  <a:srgbClr val="EEECE1">
                    <a:lumMod val="25000"/>
                  </a:srgbClr>
                </a:solidFill>
              </a:rPr>
              <a:t>    </a:t>
            </a:r>
            <a:r>
              <a:rPr lang="zh-CN" altLang="en-US" sz="1200" dirty="0" smtClean="0">
                <a:solidFill>
                  <a:srgbClr val="EEECE1">
                    <a:lumMod val="25000"/>
                  </a:srgbClr>
                </a:solidFill>
              </a:rPr>
              <a:t>美术课件：</a:t>
            </a:r>
            <a:r>
              <a:rPr lang="en-US" altLang="zh-CN" sz="1200" dirty="0" smtClean="0">
                <a:solidFill>
                  <a:srgbClr val="EEECE1">
                    <a:lumMod val="25000"/>
                  </a:srgbClr>
                </a:solidFill>
                <a:hlinkClick r:id="rId18"/>
              </a:rPr>
              <a:t>www.1ppt.com/kejian/meishu/</a:t>
            </a:r>
            <a:r>
              <a:rPr lang="en-US" altLang="zh-CN" sz="1200" dirty="0" smtClean="0">
                <a:solidFill>
                  <a:srgbClr val="EEECE1">
                    <a:lumMod val="25000"/>
                  </a:srgbClr>
                </a:solidFill>
              </a:rPr>
              <a:t> </a:t>
            </a:r>
            <a:endParaRPr lang="en-US" altLang="zh-CN" sz="1200" dirty="0" smtClean="0">
              <a:solidFill>
                <a:srgbClr val="EEECE1">
                  <a:lumMod val="25000"/>
                </a:srgbClr>
              </a:solidFill>
            </a:endParaRPr>
          </a:p>
          <a:p>
            <a:r>
              <a:rPr lang="zh-CN" altLang="en-US" sz="1200" dirty="0" smtClean="0">
                <a:solidFill>
                  <a:srgbClr val="EEECE1">
                    <a:lumMod val="25000"/>
                  </a:srgbClr>
                </a:solidFill>
              </a:rPr>
              <a:t>科学课件：</a:t>
            </a:r>
            <a:r>
              <a:rPr lang="en-US" altLang="zh-CN" sz="1200" dirty="0" smtClean="0">
                <a:solidFill>
                  <a:srgbClr val="EEECE1">
                    <a:lumMod val="25000"/>
                  </a:srgbClr>
                </a:solidFill>
                <a:hlinkClick r:id="rId19"/>
              </a:rPr>
              <a:t>www.1ppt.com/kejian/kexue/</a:t>
            </a:r>
            <a:r>
              <a:rPr lang="en-US" altLang="zh-CN" sz="1200" dirty="0" smtClean="0">
                <a:solidFill>
                  <a:srgbClr val="EEECE1">
                    <a:lumMod val="25000"/>
                  </a:srgbClr>
                </a:solidFill>
              </a:rPr>
              <a:t>     </a:t>
            </a:r>
            <a:r>
              <a:rPr lang="zh-CN" altLang="en-US" sz="1200" dirty="0" smtClean="0">
                <a:solidFill>
                  <a:srgbClr val="EEECE1">
                    <a:lumMod val="25000"/>
                  </a:srgbClr>
                </a:solidFill>
              </a:rPr>
              <a:t>物理课件：</a:t>
            </a:r>
            <a:r>
              <a:rPr lang="en-US" altLang="zh-CN" sz="1200" dirty="0" smtClean="0">
                <a:solidFill>
                  <a:srgbClr val="EEECE1">
                    <a:lumMod val="25000"/>
                  </a:srgbClr>
                </a:solidFill>
                <a:hlinkClick r:id="rId20"/>
              </a:rPr>
              <a:t>www.1ppt.com/kejian/wuli/</a:t>
            </a:r>
            <a:r>
              <a:rPr lang="en-US" altLang="zh-CN" sz="1200" dirty="0" smtClean="0">
                <a:solidFill>
                  <a:srgbClr val="EEECE1">
                    <a:lumMod val="25000"/>
                  </a:srgbClr>
                </a:solidFill>
              </a:rPr>
              <a:t> </a:t>
            </a:r>
            <a:endParaRPr lang="en-US" altLang="zh-CN" sz="1200" dirty="0" smtClean="0">
              <a:solidFill>
                <a:srgbClr val="EEECE1">
                  <a:lumMod val="25000"/>
                </a:srgbClr>
              </a:solidFill>
            </a:endParaRPr>
          </a:p>
          <a:p>
            <a:r>
              <a:rPr lang="zh-CN" altLang="en-US" sz="1200" dirty="0" smtClean="0">
                <a:solidFill>
                  <a:srgbClr val="EEECE1">
                    <a:lumMod val="25000"/>
                  </a:srgbClr>
                </a:solidFill>
              </a:rPr>
              <a:t>化学课件：</a:t>
            </a:r>
            <a:r>
              <a:rPr lang="en-US" altLang="zh-CN" sz="1200" dirty="0" smtClean="0">
                <a:solidFill>
                  <a:srgbClr val="EEECE1">
                    <a:lumMod val="25000"/>
                  </a:srgbClr>
                </a:solidFill>
                <a:hlinkClick r:id="rId21"/>
              </a:rPr>
              <a:t>www.1ppt.com/kejian/huaxue/</a:t>
            </a:r>
            <a:r>
              <a:rPr lang="en-US" altLang="zh-CN" sz="1200" dirty="0" smtClean="0">
                <a:solidFill>
                  <a:srgbClr val="EEECE1">
                    <a:lumMod val="25000"/>
                  </a:srgbClr>
                </a:solidFill>
              </a:rPr>
              <a:t>  </a:t>
            </a:r>
            <a:r>
              <a:rPr lang="zh-CN" altLang="en-US" sz="1200" dirty="0" smtClean="0">
                <a:solidFill>
                  <a:srgbClr val="EEECE1">
                    <a:lumMod val="25000"/>
                  </a:srgbClr>
                </a:solidFill>
              </a:rPr>
              <a:t>生物课件：</a:t>
            </a:r>
            <a:r>
              <a:rPr lang="en-US" altLang="zh-CN" sz="1200" dirty="0" smtClean="0">
                <a:solidFill>
                  <a:srgbClr val="EEECE1">
                    <a:lumMod val="25000"/>
                  </a:srgbClr>
                </a:solidFill>
                <a:hlinkClick r:id="rId22"/>
              </a:rPr>
              <a:t>www.1ppt.com/kejian/shengwu/</a:t>
            </a:r>
            <a:r>
              <a:rPr lang="en-US" altLang="zh-CN" sz="1200" dirty="0" smtClean="0">
                <a:solidFill>
                  <a:srgbClr val="EEECE1">
                    <a:lumMod val="25000"/>
                  </a:srgbClr>
                </a:solidFill>
              </a:rPr>
              <a:t> </a:t>
            </a:r>
            <a:endParaRPr lang="en-US" altLang="zh-CN" sz="1200" dirty="0" smtClean="0">
              <a:solidFill>
                <a:srgbClr val="EEECE1">
                  <a:lumMod val="25000"/>
                </a:srgbClr>
              </a:solidFill>
            </a:endParaRPr>
          </a:p>
          <a:p>
            <a:r>
              <a:rPr lang="zh-CN" altLang="en-US" sz="1200" dirty="0" smtClean="0">
                <a:solidFill>
                  <a:srgbClr val="EEECE1">
                    <a:lumMod val="25000"/>
                  </a:srgbClr>
                </a:solidFill>
              </a:rPr>
              <a:t>地理课件：</a:t>
            </a:r>
            <a:r>
              <a:rPr lang="en-US" altLang="zh-CN" sz="1200" dirty="0" smtClean="0">
                <a:solidFill>
                  <a:srgbClr val="EEECE1">
                    <a:lumMod val="25000"/>
                  </a:srgbClr>
                </a:solidFill>
                <a:hlinkClick r:id="rId23"/>
              </a:rPr>
              <a:t>www.1ppt.com/kejian/dili/</a:t>
            </a:r>
            <a:r>
              <a:rPr lang="en-US" altLang="zh-CN" sz="1200" dirty="0" smtClean="0">
                <a:solidFill>
                  <a:srgbClr val="EEECE1">
                    <a:lumMod val="25000"/>
                  </a:srgbClr>
                </a:solidFill>
              </a:rPr>
              <a:t>          </a:t>
            </a:r>
            <a:r>
              <a:rPr lang="zh-CN" altLang="en-US" sz="1200" dirty="0" smtClean="0">
                <a:solidFill>
                  <a:srgbClr val="EEECE1">
                    <a:lumMod val="25000"/>
                  </a:srgbClr>
                </a:solidFill>
              </a:rPr>
              <a:t>历史课件：</a:t>
            </a:r>
            <a:r>
              <a:rPr lang="en-US" altLang="zh-CN" sz="1200" dirty="0" smtClean="0">
                <a:solidFill>
                  <a:srgbClr val="EEECE1">
                    <a:lumMod val="25000"/>
                  </a:srgbClr>
                </a:solidFill>
                <a:hlinkClick r:id="rId24"/>
              </a:rPr>
              <a:t>www.1ppt.com/kejian/lishi/</a:t>
            </a:r>
            <a:r>
              <a:rPr lang="en-US" altLang="zh-CN" sz="1200" dirty="0" smtClean="0">
                <a:solidFill>
                  <a:srgbClr val="EEECE1">
                    <a:lumMod val="25000"/>
                  </a:srgbClr>
                </a:solidFill>
              </a:rPr>
              <a:t>  </a:t>
            </a:r>
            <a:endParaRPr lang="en-US" altLang="zh-CN" sz="1200" dirty="0" smtClean="0">
              <a:solidFill>
                <a:srgbClr val="EEECE1">
                  <a:lumMod val="25000"/>
                </a:srgbClr>
              </a:solidFill>
            </a:endParaRPr>
          </a:p>
          <a:p>
            <a:endParaRPr lang="zh-CN" altLang="en-US" dirty="0"/>
          </a:p>
        </p:txBody>
      </p:sp>
      <p:sp>
        <p:nvSpPr>
          <p:cNvPr id="4" name="灯片编号占位符 3"/>
          <p:cNvSpPr>
            <a:spLocks noGrp="1"/>
          </p:cNvSpPr>
          <p:nvPr>
            <p:ph type="sldNum" sz="quarter" idx="10"/>
          </p:nvPr>
        </p:nvSpPr>
        <p:spPr/>
        <p:txBody>
          <a:bodyPr/>
          <a:lstStyle/>
          <a:p>
            <a:pPr>
              <a:defRPr/>
            </a:pPr>
            <a:fld id="{C3BED573-0C6A-45E8-B5F8-1FB67C2E172E}" type="slidenum">
              <a:rPr lang="en-US" altLang="zh-CN" smtClean="0"/>
            </a:fld>
            <a:endParaRPr lang="en-US"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p:sp>
      <p:sp>
        <p:nvSpPr>
          <p:cNvPr id="27651" name="备注占位符 2"/>
          <p:cNvSpPr>
            <a:spLocks noGrp="1"/>
          </p:cNvSpPr>
          <p:nvPr>
            <p:ph type="body" idx="1"/>
          </p:nvPr>
        </p:nvSpPr>
        <p:spPr>
          <a:noFill/>
        </p:spPr>
        <p:txBody>
          <a:bodyPr/>
          <a:lstStyle/>
          <a:p>
            <a:pPr eaLnBrk="1" hangingPunct="1"/>
            <a:endParaRPr lang="zh-CN" altLang="en-US" smtClean="0"/>
          </a:p>
        </p:txBody>
      </p:sp>
      <p:sp>
        <p:nvSpPr>
          <p:cNvPr id="27652" name="灯片编号占位符 3"/>
          <p:cNvSpPr>
            <a:spLocks noGrp="1"/>
          </p:cNvSpPr>
          <p:nvPr>
            <p:ph type="sldNum" sz="quarter" idx="5"/>
          </p:nvPr>
        </p:nvSpPr>
        <p:spPr>
          <a:noFill/>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B80AB591-30A5-4EC1-B02F-5CEAE3BDFAC1}" type="slidenum">
              <a:rPr lang="en-US" altLang="zh-CN" smtClean="0"/>
            </a:fld>
            <a:endParaRPr lang="en-US" altLang="zh-CN"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DC49E7B8-F385-4256-9B05-A9020D8B0A66}" type="slidenum">
              <a:rPr lang="en-US" altLang="zh-CN" smtClean="0"/>
            </a:fld>
            <a:endParaRPr lang="en-US" altLang="zh-CN" smtClean="0"/>
          </a:p>
        </p:txBody>
      </p:sp>
      <p:sp>
        <p:nvSpPr>
          <p:cNvPr id="28675" name="Rectangle 2"/>
          <p:cNvSpPr>
            <a:spLocks noRot="1" noChangeArrowheads="1" noTextEdit="1"/>
          </p:cNvSpPr>
          <p:nvPr>
            <p:ph type="sldImg"/>
          </p:nvPr>
        </p:nvSpPr>
        <p:spPr/>
      </p:sp>
      <p:sp>
        <p:nvSpPr>
          <p:cNvPr id="28676" name="Rectangle 3"/>
          <p:cNvSpPr>
            <a:spLocks noGrp="1" noChangeArrowheads="1"/>
          </p:cNvSpPr>
          <p:nvPr>
            <p:ph type="body" idx="1"/>
          </p:nvPr>
        </p:nvSpPr>
        <p:spPr>
          <a:noFill/>
        </p:spPr>
        <p:txBody>
          <a:bodyPr/>
          <a:lstStyle/>
          <a:p>
            <a:pPr eaLnBrk="1" hangingPunct="1"/>
            <a:endParaRPr lang="en-US" altLang="zh-CN"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幻灯片图像占位符 1"/>
          <p:cNvSpPr>
            <a:spLocks noGrp="1" noRot="1" noChangeAspect="1" noTextEdit="1"/>
          </p:cNvSpPr>
          <p:nvPr>
            <p:ph type="sldImg"/>
          </p:nvPr>
        </p:nvSpPr>
        <p:spPr/>
      </p:sp>
      <p:sp>
        <p:nvSpPr>
          <p:cNvPr id="29699" name="备注占位符 2"/>
          <p:cNvSpPr>
            <a:spLocks noGrp="1"/>
          </p:cNvSpPr>
          <p:nvPr>
            <p:ph type="body" idx="1"/>
          </p:nvPr>
        </p:nvSpPr>
        <p:spPr>
          <a:noFill/>
        </p:spPr>
        <p:txBody>
          <a:bodyPr/>
          <a:lstStyle/>
          <a:p>
            <a:pPr eaLnBrk="1" hangingPunct="1"/>
            <a:endParaRPr lang="zh-CN" altLang="en-US" smtClean="0"/>
          </a:p>
        </p:txBody>
      </p:sp>
      <p:sp>
        <p:nvSpPr>
          <p:cNvPr id="29700" name="灯片编号占位符 3"/>
          <p:cNvSpPr>
            <a:spLocks noGrp="1"/>
          </p:cNvSpPr>
          <p:nvPr>
            <p:ph type="sldNum" sz="quarter" idx="5"/>
          </p:nvPr>
        </p:nvSpPr>
        <p:spPr>
          <a:noFill/>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E5079563-D65A-49EA-8197-66A2CBC4E245}" type="slidenum">
              <a:rPr lang="en-US" altLang="zh-CN" smtClean="0"/>
            </a:fld>
            <a:endParaRPr lang="en-US" altLang="zh-CN"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幻灯片图像占位符 1"/>
          <p:cNvSpPr>
            <a:spLocks noGrp="1" noRot="1" noChangeAspect="1" noTextEdit="1"/>
          </p:cNvSpPr>
          <p:nvPr>
            <p:ph type="sldImg"/>
          </p:nvPr>
        </p:nvSpPr>
        <p:spPr/>
      </p:sp>
      <p:sp>
        <p:nvSpPr>
          <p:cNvPr id="30723" name="备注占位符 2"/>
          <p:cNvSpPr>
            <a:spLocks noGrp="1"/>
          </p:cNvSpPr>
          <p:nvPr>
            <p:ph type="body" idx="1"/>
          </p:nvPr>
        </p:nvSpPr>
        <p:spPr>
          <a:noFill/>
        </p:spPr>
        <p:txBody>
          <a:bodyPr/>
          <a:lstStyle/>
          <a:p>
            <a:pPr eaLnBrk="1" hangingPunct="1"/>
            <a:endParaRPr lang="zh-CN" altLang="en-US" smtClean="0"/>
          </a:p>
        </p:txBody>
      </p:sp>
      <p:sp>
        <p:nvSpPr>
          <p:cNvPr id="30724" name="灯片编号占位符 3"/>
          <p:cNvSpPr>
            <a:spLocks noGrp="1"/>
          </p:cNvSpPr>
          <p:nvPr>
            <p:ph type="sldNum" sz="quarter" idx="5"/>
          </p:nvPr>
        </p:nvSpPr>
        <p:spPr>
          <a:noFill/>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D7ADAFA5-FE9A-41A0-9234-F16CDE590208}" type="slidenum">
              <a:rPr lang="en-US" altLang="zh-CN" smtClean="0"/>
            </a:fld>
            <a:endParaRPr lang="en-US" altLang="zh-CN"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D2E9E72A-C1BD-406D-8B5E-C044F044FF7A}" type="slidenum">
              <a:rPr lang="en-US" altLang="zh-CN" smtClean="0"/>
            </a:fld>
            <a:endParaRPr lang="en-US" altLang="zh-CN" smtClean="0"/>
          </a:p>
        </p:txBody>
      </p:sp>
      <p:sp>
        <p:nvSpPr>
          <p:cNvPr id="31747" name="Rectangle 2"/>
          <p:cNvSpPr>
            <a:spLocks noRot="1" noChangeArrowheads="1" noTextEdit="1"/>
          </p:cNvSpPr>
          <p:nvPr>
            <p:ph type="sldImg"/>
          </p:nvPr>
        </p:nvSpPr>
        <p:spPr/>
      </p:sp>
      <p:sp>
        <p:nvSpPr>
          <p:cNvPr id="31748" name="Rectangle 3"/>
          <p:cNvSpPr>
            <a:spLocks noGrp="1" noChangeArrowheads="1"/>
          </p:cNvSpPr>
          <p:nvPr>
            <p:ph type="body" idx="1"/>
          </p:nvPr>
        </p:nvSpPr>
        <p:spPr>
          <a:noFill/>
        </p:spPr>
        <p:txBody>
          <a:bodyPr/>
          <a:lstStyle/>
          <a:p>
            <a:pPr eaLnBrk="1" hangingPunct="1"/>
            <a:endParaRPr lang="en-US" altLang="zh-CN"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2AD33EEA-791B-4BF1-A3BD-06186A4C0EFE}" type="slidenum">
              <a:rPr lang="en-US" altLang="zh-CN" smtClean="0"/>
            </a:fld>
            <a:endParaRPr lang="en-US" altLang="zh-CN" smtClean="0"/>
          </a:p>
        </p:txBody>
      </p:sp>
      <p:sp>
        <p:nvSpPr>
          <p:cNvPr id="32771" name="Rectangle 2"/>
          <p:cNvSpPr>
            <a:spLocks noRot="1" noChangeArrowheads="1" noTextEdit="1"/>
          </p:cNvSpPr>
          <p:nvPr>
            <p:ph type="sldImg"/>
          </p:nvPr>
        </p:nvSpPr>
        <p:spPr/>
      </p:sp>
      <p:sp>
        <p:nvSpPr>
          <p:cNvPr id="32772" name="Rectangle 3"/>
          <p:cNvSpPr>
            <a:spLocks noGrp="1" noChangeArrowheads="1"/>
          </p:cNvSpPr>
          <p:nvPr>
            <p:ph type="body" idx="1"/>
          </p:nvPr>
        </p:nvSpPr>
        <p:spPr>
          <a:noFill/>
        </p:spPr>
        <p:txBody>
          <a:bodyPr/>
          <a:lstStyle/>
          <a:p>
            <a:pPr eaLnBrk="1" hangingPunct="1"/>
            <a:endParaRPr lang="en-US" altLang="zh-CN"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pic>
        <p:nvPicPr>
          <p:cNvPr id="6146" name="图片 7"/>
          <p:cNvPicPr>
            <a:picLocks noChangeAspect="1" noChangeArrowheads="1"/>
          </p:cNvPicPr>
          <p:nvPr/>
        </p:nvPicPr>
        <p:blipFill>
          <a:blip r:embed="rId2"/>
          <a:srcRect/>
          <a:stretch>
            <a:fillRect/>
          </a:stretch>
        </p:blipFill>
        <p:spPr bwMode="auto">
          <a:xfrm>
            <a:off x="0" y="0"/>
            <a:ext cx="9144000" cy="686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KSO_FD"/>
          <p:cNvSpPr>
            <a:spLocks noGrp="1" noChangeArrowheads="1"/>
          </p:cNvSpPr>
          <p:nvPr>
            <p:ph type="dt" sz="half" idx="2"/>
          </p:nvPr>
        </p:nvSpPr>
        <p:spPr>
          <a:xfrm>
            <a:off x="457200" y="6245225"/>
            <a:ext cx="2133600" cy="476250"/>
          </a:xfrm>
        </p:spPr>
        <p:txBody>
          <a:bodyPr/>
          <a:lstStyle>
            <a:lvl1pPr>
              <a:defRPr/>
            </a:lvl1pPr>
          </a:lstStyle>
          <a:p>
            <a:endParaRPr lang="en-US"/>
          </a:p>
        </p:txBody>
      </p:sp>
      <p:sp>
        <p:nvSpPr>
          <p:cNvPr id="6148" name="KSO_FT"/>
          <p:cNvSpPr>
            <a:spLocks noGrp="1" noChangeArrowheads="1"/>
          </p:cNvSpPr>
          <p:nvPr>
            <p:ph type="ftr" sz="quarter" idx="3"/>
          </p:nvPr>
        </p:nvSpPr>
        <p:spPr>
          <a:xfrm>
            <a:off x="3124200" y="6245225"/>
            <a:ext cx="2895600" cy="476250"/>
          </a:xfrm>
        </p:spPr>
        <p:txBody>
          <a:bodyPr/>
          <a:lstStyle>
            <a:lvl1pPr>
              <a:defRPr/>
            </a:lvl1pPr>
          </a:lstStyle>
          <a:p>
            <a:endParaRPr lang="en-US"/>
          </a:p>
        </p:txBody>
      </p:sp>
      <p:sp>
        <p:nvSpPr>
          <p:cNvPr id="6149" name="KSO_FN"/>
          <p:cNvSpPr>
            <a:spLocks noGrp="1" noChangeArrowheads="1"/>
          </p:cNvSpPr>
          <p:nvPr>
            <p:ph type="sldNum" sz="quarter" idx="4"/>
          </p:nvPr>
        </p:nvSpPr>
        <p:spPr>
          <a:xfrm>
            <a:off x="6553200" y="6245225"/>
            <a:ext cx="2133600" cy="476250"/>
          </a:xfrm>
        </p:spPr>
        <p:txBody>
          <a:bodyPr/>
          <a:lstStyle>
            <a:lvl1pPr>
              <a:defRPr/>
            </a:lvl1pPr>
          </a:lstStyle>
          <a:p>
            <a:fld id="{02C26880-FBE8-4477-8137-6A5B65C7D83C}" type="slidenum">
              <a:rPr lang="zh-CN" altLang="en-US"/>
            </a:fld>
            <a:endParaRPr lang="en-US"/>
          </a:p>
        </p:txBody>
      </p:sp>
      <p:sp>
        <p:nvSpPr>
          <p:cNvPr id="6150" name="KSO_BT1"/>
          <p:cNvSpPr>
            <a:spLocks noGrp="1" noChangeArrowheads="1"/>
          </p:cNvSpPr>
          <p:nvPr>
            <p:ph type="ctrTitle"/>
          </p:nvPr>
        </p:nvSpPr>
        <p:spPr>
          <a:xfrm>
            <a:off x="685800" y="2138363"/>
            <a:ext cx="7772400" cy="1470025"/>
          </a:xfrm>
        </p:spPr>
        <p:txBody>
          <a:bodyPr/>
          <a:lstStyle>
            <a:lvl1pPr algn="ctr">
              <a:defRPr sz="3600">
                <a:solidFill>
                  <a:schemeClr val="accent1"/>
                </a:solidFill>
              </a:defRPr>
            </a:lvl1pPr>
          </a:lstStyle>
          <a:p>
            <a:pPr lvl="0"/>
            <a:r>
              <a:rPr lang="zh-CN" altLang="en-US" noProof="0" smtClean="0"/>
              <a:t>单击此处编辑母版标题样式</a:t>
            </a:r>
            <a:endParaRPr lang="zh-CN" altLang="en-US" noProof="0" smtClean="0"/>
          </a:p>
        </p:txBody>
      </p:sp>
      <p:sp>
        <p:nvSpPr>
          <p:cNvPr id="6151" name="KSO_BC1"/>
          <p:cNvSpPr>
            <a:spLocks noGrp="1" noChangeArrowheads="1"/>
          </p:cNvSpPr>
          <p:nvPr>
            <p:ph type="subTitle" idx="1"/>
          </p:nvPr>
        </p:nvSpPr>
        <p:spPr>
          <a:xfrm>
            <a:off x="1371600" y="3727450"/>
            <a:ext cx="6400800" cy="411163"/>
          </a:xfrm>
        </p:spPr>
        <p:txBody>
          <a:bodyPr/>
          <a:lstStyle>
            <a:lvl1pPr marL="0" indent="0" algn="ctr">
              <a:buFont typeface="Wingdings 2" pitchFamily="18" charset="2"/>
              <a:buNone/>
              <a:defRPr sz="1800">
                <a:solidFill>
                  <a:schemeClr val="accent2"/>
                </a:solidFill>
              </a:defRPr>
            </a:lvl1pPr>
          </a:lstStyle>
          <a:p>
            <a:pPr lvl="0"/>
            <a:r>
              <a:rPr lang="zh-CN" altLang="en-US" noProof="0" smtClean="0"/>
              <a:t>单击此处编辑母版副标题样式</a:t>
            </a:r>
            <a:endParaRPr lang="zh-CN" altLang="en-US" noProof="0" smtClean="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B0AF99AF-94F1-465B-A947-C3A03F23CFB6}" type="slidenum">
              <a:rPr lang="zh-CN" altLang="en-US"/>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38925" y="169863"/>
            <a:ext cx="2071688" cy="600551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19100" y="169863"/>
            <a:ext cx="6067425" cy="6005512"/>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E63B242E-B408-4F39-A25D-ECFC43C84D93}" type="slidenum">
              <a:rPr lang="zh-CN" altLang="en-US"/>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9EC72DC1-2B98-40C6-8A91-64DBB9F6EEBF}" type="slidenum">
              <a:rPr lang="zh-CN" altLang="en-US"/>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lvl1pPr>
              <a:defRPr/>
            </a:lvl1pPr>
          </a:lstStyle>
          <a:p>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3489E280-2A6E-4169-8D50-401FCEA4BA89}" type="slidenum">
              <a:rPr lang="zh-CN" altLang="en-US"/>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19100" y="1184275"/>
            <a:ext cx="4068763" cy="4991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0263" y="1184275"/>
            <a:ext cx="4070350" cy="4991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en-US"/>
          </a:p>
        </p:txBody>
      </p:sp>
      <p:sp>
        <p:nvSpPr>
          <p:cNvPr id="6" name="页脚占位符 5"/>
          <p:cNvSpPr>
            <a:spLocks noGrp="1"/>
          </p:cNvSpPr>
          <p:nvPr>
            <p:ph type="ftr" sz="quarter" idx="11"/>
          </p:nvPr>
        </p:nvSpPr>
        <p:spPr/>
        <p:txBody>
          <a:bodyPr/>
          <a:lstStyle>
            <a:lvl1pPr>
              <a:defRPr/>
            </a:lvl1pPr>
          </a:lstStyle>
          <a:p>
            <a:endParaRPr lang="en-US"/>
          </a:p>
        </p:txBody>
      </p:sp>
      <p:sp>
        <p:nvSpPr>
          <p:cNvPr id="7" name="灯片编号占位符 6"/>
          <p:cNvSpPr>
            <a:spLocks noGrp="1"/>
          </p:cNvSpPr>
          <p:nvPr>
            <p:ph type="sldNum" sz="quarter" idx="12"/>
          </p:nvPr>
        </p:nvSpPr>
        <p:spPr/>
        <p:txBody>
          <a:bodyPr/>
          <a:lstStyle>
            <a:lvl1pPr>
              <a:defRPr/>
            </a:lvl1pPr>
          </a:lstStyle>
          <a:p>
            <a:fld id="{EE8C96DD-20F9-4F2C-86BE-6A78E0F8F589}" type="slidenum">
              <a:rPr lang="zh-CN" altLang="en-US"/>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en-US"/>
          </a:p>
        </p:txBody>
      </p:sp>
      <p:sp>
        <p:nvSpPr>
          <p:cNvPr id="8" name="页脚占位符 7"/>
          <p:cNvSpPr>
            <a:spLocks noGrp="1"/>
          </p:cNvSpPr>
          <p:nvPr>
            <p:ph type="ftr" sz="quarter" idx="11"/>
          </p:nvPr>
        </p:nvSpPr>
        <p:spPr/>
        <p:txBody>
          <a:bodyPr/>
          <a:lstStyle>
            <a:lvl1pPr>
              <a:defRPr/>
            </a:lvl1pPr>
          </a:lstStyle>
          <a:p>
            <a:endParaRPr lang="en-US"/>
          </a:p>
        </p:txBody>
      </p:sp>
      <p:sp>
        <p:nvSpPr>
          <p:cNvPr id="9" name="灯片编号占位符 8"/>
          <p:cNvSpPr>
            <a:spLocks noGrp="1"/>
          </p:cNvSpPr>
          <p:nvPr>
            <p:ph type="sldNum" sz="quarter" idx="12"/>
          </p:nvPr>
        </p:nvSpPr>
        <p:spPr/>
        <p:txBody>
          <a:bodyPr/>
          <a:lstStyle>
            <a:lvl1pPr>
              <a:defRPr/>
            </a:lvl1pPr>
          </a:lstStyle>
          <a:p>
            <a:fld id="{35C4674E-B08F-4DD1-AD7D-C6F8B76E3FFB}" type="slidenum">
              <a:rPr lang="zh-CN" altLang="en-US"/>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en-US"/>
          </a:p>
        </p:txBody>
      </p:sp>
      <p:sp>
        <p:nvSpPr>
          <p:cNvPr id="4" name="页脚占位符 3"/>
          <p:cNvSpPr>
            <a:spLocks noGrp="1"/>
          </p:cNvSpPr>
          <p:nvPr>
            <p:ph type="ftr" sz="quarter" idx="11"/>
          </p:nvPr>
        </p:nvSpPr>
        <p:spPr/>
        <p:txBody>
          <a:bodyPr/>
          <a:lstStyle>
            <a:lvl1pPr>
              <a:defRPr/>
            </a:lvl1pPr>
          </a:lstStyle>
          <a:p>
            <a:endParaRPr lang="en-US"/>
          </a:p>
        </p:txBody>
      </p:sp>
      <p:sp>
        <p:nvSpPr>
          <p:cNvPr id="5" name="灯片编号占位符 4"/>
          <p:cNvSpPr>
            <a:spLocks noGrp="1"/>
          </p:cNvSpPr>
          <p:nvPr>
            <p:ph type="sldNum" sz="quarter" idx="12"/>
          </p:nvPr>
        </p:nvSpPr>
        <p:spPr/>
        <p:txBody>
          <a:bodyPr/>
          <a:lstStyle>
            <a:lvl1pPr>
              <a:defRPr/>
            </a:lvl1pPr>
          </a:lstStyle>
          <a:p>
            <a:fld id="{7587219B-7E4B-467E-BD0B-E101FB15F4DC}" type="slidenum">
              <a:rPr lang="zh-CN" altLang="en-US"/>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US"/>
          </a:p>
        </p:txBody>
      </p:sp>
      <p:sp>
        <p:nvSpPr>
          <p:cNvPr id="3" name="页脚占位符 2"/>
          <p:cNvSpPr>
            <a:spLocks noGrp="1"/>
          </p:cNvSpPr>
          <p:nvPr>
            <p:ph type="ftr" sz="quarter" idx="11"/>
          </p:nvPr>
        </p:nvSpPr>
        <p:spPr/>
        <p:txBody>
          <a:bodyPr/>
          <a:lstStyle>
            <a:lvl1pPr>
              <a:defRPr/>
            </a:lvl1pPr>
          </a:lstStyle>
          <a:p>
            <a:endParaRPr lang="en-US"/>
          </a:p>
        </p:txBody>
      </p:sp>
      <p:sp>
        <p:nvSpPr>
          <p:cNvPr id="4" name="灯片编号占位符 3"/>
          <p:cNvSpPr>
            <a:spLocks noGrp="1"/>
          </p:cNvSpPr>
          <p:nvPr>
            <p:ph type="sldNum" sz="quarter" idx="12"/>
          </p:nvPr>
        </p:nvSpPr>
        <p:spPr/>
        <p:txBody>
          <a:bodyPr/>
          <a:lstStyle>
            <a:lvl1pPr>
              <a:defRPr/>
            </a:lvl1pPr>
          </a:lstStyle>
          <a:p>
            <a:fld id="{A25D8C16-2692-4DEB-93F8-F325B121A420}" type="slidenum">
              <a:rPr lang="zh-CN" altLang="en-US"/>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lvl1pPr>
              <a:defRPr/>
            </a:lvl1pPr>
          </a:lstStyle>
          <a:p>
            <a:endParaRPr lang="en-US"/>
          </a:p>
        </p:txBody>
      </p:sp>
      <p:sp>
        <p:nvSpPr>
          <p:cNvPr id="6" name="页脚占位符 5"/>
          <p:cNvSpPr>
            <a:spLocks noGrp="1"/>
          </p:cNvSpPr>
          <p:nvPr>
            <p:ph type="ftr" sz="quarter" idx="11"/>
          </p:nvPr>
        </p:nvSpPr>
        <p:spPr/>
        <p:txBody>
          <a:bodyPr/>
          <a:lstStyle>
            <a:lvl1pPr>
              <a:defRPr/>
            </a:lvl1pPr>
          </a:lstStyle>
          <a:p>
            <a:endParaRPr lang="en-US"/>
          </a:p>
        </p:txBody>
      </p:sp>
      <p:sp>
        <p:nvSpPr>
          <p:cNvPr id="7" name="灯片编号占位符 6"/>
          <p:cNvSpPr>
            <a:spLocks noGrp="1"/>
          </p:cNvSpPr>
          <p:nvPr>
            <p:ph type="sldNum" sz="quarter" idx="12"/>
          </p:nvPr>
        </p:nvSpPr>
        <p:spPr/>
        <p:txBody>
          <a:bodyPr/>
          <a:lstStyle>
            <a:lvl1pPr>
              <a:defRPr/>
            </a:lvl1pPr>
          </a:lstStyle>
          <a:p>
            <a:fld id="{17961387-7470-49C1-8161-F3C20376B197}" type="slidenum">
              <a:rPr lang="zh-CN" altLang="en-US"/>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lvl1pPr>
              <a:defRPr/>
            </a:lvl1pPr>
          </a:lstStyle>
          <a:p>
            <a:endParaRPr lang="en-US"/>
          </a:p>
        </p:txBody>
      </p:sp>
      <p:sp>
        <p:nvSpPr>
          <p:cNvPr id="6" name="页脚占位符 5"/>
          <p:cNvSpPr>
            <a:spLocks noGrp="1"/>
          </p:cNvSpPr>
          <p:nvPr>
            <p:ph type="ftr" sz="quarter" idx="11"/>
          </p:nvPr>
        </p:nvSpPr>
        <p:spPr/>
        <p:txBody>
          <a:bodyPr/>
          <a:lstStyle>
            <a:lvl1pPr>
              <a:defRPr/>
            </a:lvl1pPr>
          </a:lstStyle>
          <a:p>
            <a:endParaRPr lang="en-US"/>
          </a:p>
        </p:txBody>
      </p:sp>
      <p:sp>
        <p:nvSpPr>
          <p:cNvPr id="7" name="灯片编号占位符 6"/>
          <p:cNvSpPr>
            <a:spLocks noGrp="1"/>
          </p:cNvSpPr>
          <p:nvPr>
            <p:ph type="sldNum" sz="quarter" idx="12"/>
          </p:nvPr>
        </p:nvSpPr>
        <p:spPr/>
        <p:txBody>
          <a:bodyPr/>
          <a:lstStyle>
            <a:lvl1pPr>
              <a:defRPr/>
            </a:lvl1pPr>
          </a:lstStyle>
          <a:p>
            <a:fld id="{C7189FD1-ECC2-4631-8660-3A2751FBE50E}" type="slidenum">
              <a:rPr lang="zh-CN" altLang="en-US"/>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2.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pic>
        <p:nvPicPr>
          <p:cNvPr id="5122" name="图片 6"/>
          <p:cNvPicPr>
            <a:picLocks noChangeAspect="1" noChangeArrowheads="1"/>
          </p:cNvPicPr>
          <p:nvPr/>
        </p:nvPicPr>
        <p:blipFill>
          <a:blip r:embed="rId12"/>
          <a:srcRect/>
          <a:stretch>
            <a:fillRect/>
          </a:stretch>
        </p:blipFill>
        <p:spPr bwMode="auto">
          <a:xfrm>
            <a:off x="0" y="82551"/>
            <a:ext cx="9144000" cy="677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KSO_FD"/>
          <p:cNvSpPr>
            <a:spLocks noGrp="1" noChangeArrowheads="1"/>
          </p:cNvSpPr>
          <p:nvPr>
            <p:ph type="dt" sz="half" idx="2"/>
          </p:nvPr>
        </p:nvSpPr>
        <p:spPr bwMode="auto">
          <a:xfrm>
            <a:off x="628650" y="6356350"/>
            <a:ext cx="2057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defRPr sz="1200"/>
            </a:lvl1pPr>
          </a:lstStyle>
          <a:p>
            <a:endParaRPr lang="en-US"/>
          </a:p>
        </p:txBody>
      </p:sp>
      <p:sp>
        <p:nvSpPr>
          <p:cNvPr id="5124" name="KSO_FT"/>
          <p:cNvSpPr>
            <a:spLocks noGrp="1" noChangeArrowheads="1"/>
          </p:cNvSpPr>
          <p:nvPr>
            <p:ph type="ftr" sz="quarter" idx="3"/>
          </p:nvPr>
        </p:nvSpPr>
        <p:spPr bwMode="auto">
          <a:xfrm>
            <a:off x="3028950" y="6356350"/>
            <a:ext cx="30861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a:defRPr sz="1200"/>
            </a:lvl1pPr>
          </a:lstStyle>
          <a:p>
            <a:endParaRPr lang="en-US"/>
          </a:p>
        </p:txBody>
      </p:sp>
      <p:sp>
        <p:nvSpPr>
          <p:cNvPr id="5125" name="KSO_FN"/>
          <p:cNvSpPr>
            <a:spLocks noGrp="1" noChangeArrowheads="1"/>
          </p:cNvSpPr>
          <p:nvPr>
            <p:ph type="sldNum" sz="quarter" idx="4"/>
          </p:nvPr>
        </p:nvSpPr>
        <p:spPr bwMode="auto">
          <a:xfrm>
            <a:off x="6457950" y="6356350"/>
            <a:ext cx="2057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r">
              <a:defRPr sz="1200"/>
            </a:lvl1pPr>
          </a:lstStyle>
          <a:p>
            <a:fld id="{8D775999-AB2E-4038-BE80-D93B0428CC8E}" type="slidenum">
              <a:rPr lang="zh-CN" altLang="en-US"/>
            </a:fld>
            <a:endParaRPr lang="en-US"/>
          </a:p>
        </p:txBody>
      </p:sp>
      <p:sp>
        <p:nvSpPr>
          <p:cNvPr id="5126" name="KSO_BT1"/>
          <p:cNvSpPr>
            <a:spLocks noGrp="1" noChangeArrowheads="1"/>
          </p:cNvSpPr>
          <p:nvPr>
            <p:ph type="title"/>
          </p:nvPr>
        </p:nvSpPr>
        <p:spPr bwMode="auto">
          <a:xfrm>
            <a:off x="419100" y="169863"/>
            <a:ext cx="8291513"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lstStyle/>
          <a:p>
            <a:pPr lvl="0"/>
            <a:r>
              <a:rPr lang="zh-CN" altLang="en-US" smtClean="0"/>
              <a:t>单击此处编辑母版标题样式</a:t>
            </a:r>
            <a:endParaRPr lang="zh-CN" altLang="en-US" smtClean="0"/>
          </a:p>
        </p:txBody>
      </p:sp>
      <p:sp>
        <p:nvSpPr>
          <p:cNvPr id="5127" name="KSO_BC1"/>
          <p:cNvSpPr>
            <a:spLocks noGrp="1" noChangeArrowheads="1"/>
          </p:cNvSpPr>
          <p:nvPr>
            <p:ph type="body" idx="1"/>
          </p:nvPr>
        </p:nvSpPr>
        <p:spPr bwMode="auto">
          <a:xfrm>
            <a:off x="419100" y="1184275"/>
            <a:ext cx="8291513" cy="4991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fontAlgn="base" hangingPunct="1">
        <a:lnSpc>
          <a:spcPct val="90000"/>
        </a:lnSpc>
        <a:spcBef>
          <a:spcPct val="0"/>
        </a:spcBef>
        <a:spcAft>
          <a:spcPct val="0"/>
        </a:spcAft>
        <a:defRPr sz="2800" b="1">
          <a:solidFill>
            <a:schemeClr val="tx1"/>
          </a:solidFill>
          <a:latin typeface="+mj-lt"/>
          <a:ea typeface="+mj-ea"/>
          <a:cs typeface="+mj-cs"/>
        </a:defRPr>
      </a:lvl1pPr>
      <a:lvl2pPr algn="l" rtl="0" eaLnBrk="1" fontAlgn="base" hangingPunct="1">
        <a:lnSpc>
          <a:spcPct val="90000"/>
        </a:lnSpc>
        <a:spcBef>
          <a:spcPct val="0"/>
        </a:spcBef>
        <a:spcAft>
          <a:spcPct val="0"/>
        </a:spcAft>
        <a:defRPr sz="2800" b="1">
          <a:solidFill>
            <a:schemeClr val="tx1"/>
          </a:solidFill>
          <a:latin typeface="微软雅黑" panose="020B0503020204020204" pitchFamily="34" charset="-122"/>
          <a:ea typeface="微软雅黑" panose="020B0503020204020204" pitchFamily="34" charset="-122"/>
        </a:defRPr>
      </a:lvl2pPr>
      <a:lvl3pPr algn="l" rtl="0" eaLnBrk="1" fontAlgn="base" hangingPunct="1">
        <a:lnSpc>
          <a:spcPct val="90000"/>
        </a:lnSpc>
        <a:spcBef>
          <a:spcPct val="0"/>
        </a:spcBef>
        <a:spcAft>
          <a:spcPct val="0"/>
        </a:spcAft>
        <a:defRPr sz="2800" b="1">
          <a:solidFill>
            <a:schemeClr val="tx1"/>
          </a:solidFill>
          <a:latin typeface="微软雅黑" panose="020B0503020204020204" pitchFamily="34" charset="-122"/>
          <a:ea typeface="微软雅黑" panose="020B0503020204020204" pitchFamily="34" charset="-122"/>
        </a:defRPr>
      </a:lvl3pPr>
      <a:lvl4pPr algn="l" rtl="0" eaLnBrk="1" fontAlgn="base" hangingPunct="1">
        <a:lnSpc>
          <a:spcPct val="90000"/>
        </a:lnSpc>
        <a:spcBef>
          <a:spcPct val="0"/>
        </a:spcBef>
        <a:spcAft>
          <a:spcPct val="0"/>
        </a:spcAft>
        <a:defRPr sz="2800" b="1">
          <a:solidFill>
            <a:schemeClr val="tx1"/>
          </a:solidFill>
          <a:latin typeface="微软雅黑" panose="020B0503020204020204" pitchFamily="34" charset="-122"/>
          <a:ea typeface="微软雅黑" panose="020B0503020204020204" pitchFamily="34" charset="-122"/>
        </a:defRPr>
      </a:lvl4pPr>
      <a:lvl5pPr algn="l" rtl="0" eaLnBrk="1" fontAlgn="base" hangingPunct="1">
        <a:lnSpc>
          <a:spcPct val="90000"/>
        </a:lnSpc>
        <a:spcBef>
          <a:spcPct val="0"/>
        </a:spcBef>
        <a:spcAft>
          <a:spcPct val="0"/>
        </a:spcAft>
        <a:defRPr sz="2800" b="1">
          <a:solidFill>
            <a:schemeClr val="tx1"/>
          </a:solidFill>
          <a:latin typeface="微软雅黑" panose="020B0503020204020204" pitchFamily="34" charset="-122"/>
          <a:ea typeface="微软雅黑" panose="020B0503020204020204" pitchFamily="34" charset="-122"/>
        </a:defRPr>
      </a:lvl5pPr>
      <a:lvl6pPr marL="457200" algn="l" rtl="0" eaLnBrk="1" fontAlgn="base" hangingPunct="1">
        <a:lnSpc>
          <a:spcPct val="90000"/>
        </a:lnSpc>
        <a:spcBef>
          <a:spcPct val="0"/>
        </a:spcBef>
        <a:spcAft>
          <a:spcPct val="0"/>
        </a:spcAft>
        <a:defRPr sz="2800" b="1">
          <a:solidFill>
            <a:schemeClr val="tx1"/>
          </a:solidFill>
          <a:latin typeface="微软雅黑" panose="020B0503020204020204" pitchFamily="34" charset="-122"/>
          <a:ea typeface="微软雅黑" panose="020B0503020204020204" pitchFamily="34" charset="-122"/>
        </a:defRPr>
      </a:lvl6pPr>
      <a:lvl7pPr marL="914400" algn="l" rtl="0" eaLnBrk="1" fontAlgn="base" hangingPunct="1">
        <a:lnSpc>
          <a:spcPct val="90000"/>
        </a:lnSpc>
        <a:spcBef>
          <a:spcPct val="0"/>
        </a:spcBef>
        <a:spcAft>
          <a:spcPct val="0"/>
        </a:spcAft>
        <a:defRPr sz="2800" b="1">
          <a:solidFill>
            <a:schemeClr val="tx1"/>
          </a:solidFill>
          <a:latin typeface="微软雅黑" panose="020B0503020204020204" pitchFamily="34" charset="-122"/>
          <a:ea typeface="微软雅黑" panose="020B0503020204020204" pitchFamily="34" charset="-122"/>
        </a:defRPr>
      </a:lvl7pPr>
      <a:lvl8pPr marL="1371600" algn="l" rtl="0" eaLnBrk="1" fontAlgn="base" hangingPunct="1">
        <a:lnSpc>
          <a:spcPct val="90000"/>
        </a:lnSpc>
        <a:spcBef>
          <a:spcPct val="0"/>
        </a:spcBef>
        <a:spcAft>
          <a:spcPct val="0"/>
        </a:spcAft>
        <a:defRPr sz="2800" b="1">
          <a:solidFill>
            <a:schemeClr val="tx1"/>
          </a:solidFill>
          <a:latin typeface="微软雅黑" panose="020B0503020204020204" pitchFamily="34" charset="-122"/>
          <a:ea typeface="微软雅黑" panose="020B0503020204020204" pitchFamily="34" charset="-122"/>
        </a:defRPr>
      </a:lvl8pPr>
      <a:lvl9pPr marL="1828800" algn="l" rtl="0" eaLnBrk="1" fontAlgn="base" hangingPunct="1">
        <a:lnSpc>
          <a:spcPct val="90000"/>
        </a:lnSpc>
        <a:spcBef>
          <a:spcPct val="0"/>
        </a:spcBef>
        <a:spcAft>
          <a:spcPct val="0"/>
        </a:spcAft>
        <a:defRPr sz="2800" b="1">
          <a:solidFill>
            <a:schemeClr val="tx1"/>
          </a:solidFill>
          <a:latin typeface="微软雅黑" panose="020B0503020204020204" pitchFamily="34" charset="-122"/>
          <a:ea typeface="微软雅黑" panose="020B0503020204020204" pitchFamily="34" charset="-122"/>
        </a:defRPr>
      </a:lvl9pPr>
    </p:titleStyle>
    <p:bodyStyle>
      <a:lvl1pPr marL="357505" indent="-357505" algn="just" rtl="0" eaLnBrk="1" fontAlgn="base" hangingPunct="1">
        <a:lnSpc>
          <a:spcPct val="110000"/>
        </a:lnSpc>
        <a:spcBef>
          <a:spcPts val="600"/>
        </a:spcBef>
        <a:spcAft>
          <a:spcPct val="0"/>
        </a:spcAft>
        <a:buClr>
          <a:schemeClr val="accent1"/>
        </a:buClr>
        <a:buSzPct val="80000"/>
        <a:buFont typeface="Wingdings 2" pitchFamily="18" charset="2"/>
        <a:buChar char=""/>
        <a:defRPr sz="2400">
          <a:solidFill>
            <a:srgbClr val="1A93C8"/>
          </a:solidFill>
          <a:latin typeface="+mn-lt"/>
          <a:ea typeface="+mn-ea"/>
          <a:cs typeface="+mn-cs"/>
        </a:defRPr>
      </a:lvl1pPr>
      <a:lvl2pPr marL="357505" indent="-357505" algn="l" rtl="0" eaLnBrk="1" fontAlgn="base" hangingPunct="1">
        <a:lnSpc>
          <a:spcPct val="120000"/>
        </a:lnSpc>
        <a:spcBef>
          <a:spcPct val="0"/>
        </a:spcBef>
        <a:spcAft>
          <a:spcPts val="600"/>
        </a:spcAft>
        <a:buClr>
          <a:srgbClr val="A1BBEE"/>
        </a:buClr>
        <a:buFont typeface="幼圆" pitchFamily="49" charset="-122"/>
        <a:buChar char=" "/>
        <a:defRPr>
          <a:solidFill>
            <a:schemeClr val="tx1"/>
          </a:solidFill>
          <a:latin typeface="+mn-lt"/>
          <a:ea typeface="+mn-ea"/>
        </a:defRPr>
      </a:lvl2pPr>
      <a:lvl3pPr marL="1143000" indent="-228600" algn="l" rtl="0" eaLnBrk="1" fontAlgn="base" hangingPunct="1">
        <a:lnSpc>
          <a:spcPct val="90000"/>
        </a:lnSpc>
        <a:spcBef>
          <a:spcPts val="500"/>
        </a:spcBef>
        <a:spcAft>
          <a:spcPct val="0"/>
        </a:spcAft>
        <a:buFont typeface="Arial" panose="020B0604020202020204" pitchFamily="34" charset="0"/>
        <a:buChar char="•"/>
        <a:defRPr sz="2000">
          <a:solidFill>
            <a:schemeClr val="tx1"/>
          </a:solidFill>
          <a:latin typeface="Arial" panose="020B0604020202020204" pitchFamily="34" charset="0"/>
          <a:ea typeface="+mn-ea"/>
        </a:defRPr>
      </a:lvl3pPr>
      <a:lvl4pPr marL="1600200" indent="-228600" algn="l" rtl="0" eaLnBrk="1" fontAlgn="base" hangingPunct="1">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mn-ea"/>
        </a:defRPr>
      </a:lvl4pPr>
      <a:lvl5pPr marL="2057400" indent="-228600" algn="l" rtl="0" eaLnBrk="1" fontAlgn="base" hangingPunct="1">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mn-ea"/>
        </a:defRPr>
      </a:lvl5pPr>
      <a:lvl6pPr marL="2514600" indent="-228600" algn="l" rtl="0" eaLnBrk="1" fontAlgn="base" hangingPunct="1">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mn-ea"/>
        </a:defRPr>
      </a:lvl6pPr>
      <a:lvl7pPr marL="2971800" indent="-228600" algn="l" rtl="0" eaLnBrk="1" fontAlgn="base" hangingPunct="1">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mn-ea"/>
        </a:defRPr>
      </a:lvl7pPr>
      <a:lvl8pPr marL="3429000" indent="-228600" algn="l" rtl="0" eaLnBrk="1" fontAlgn="base" hangingPunct="1">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mn-ea"/>
        </a:defRPr>
      </a:lvl8pPr>
      <a:lvl9pPr marL="3886200" indent="-228600" algn="l" rtl="0" eaLnBrk="1" fontAlgn="base" hangingPunct="1">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2.png"/><Relationship Id="rId1" Type="http://schemas.openxmlformats.org/officeDocument/2006/relationships/image" Target="../media/image11.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4.jpeg"/><Relationship Id="rId1" Type="http://schemas.openxmlformats.org/officeDocument/2006/relationships/image" Target="../media/image13.jpe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5.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image" Target="../media/image15.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audio2.wav"/><Relationship Id="rId1" Type="http://schemas.openxmlformats.org/officeDocument/2006/relationships/audio" Target="../media/audio1.wav"/></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audio2.wav"/><Relationship Id="rId1" Type="http://schemas.openxmlformats.org/officeDocument/2006/relationships/audio" Target="../media/audio1.wav"/></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7.xml"/><Relationship Id="rId2" Type="http://schemas.openxmlformats.org/officeDocument/2006/relationships/image" Target="../media/image5.jpeg"/><Relationship Id="rId1"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image" Target="../media/image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image" Target="../media/image7.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0.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标题 2"/>
          <p:cNvSpPr>
            <a:spLocks noGrp="1"/>
          </p:cNvSpPr>
          <p:nvPr>
            <p:ph type="title" idx="4294967295"/>
          </p:nvPr>
        </p:nvSpPr>
        <p:spPr>
          <a:xfrm>
            <a:off x="0" y="1679600"/>
            <a:ext cx="9144000" cy="1143000"/>
          </a:xfrm>
        </p:spPr>
        <p:txBody>
          <a:bodyPr/>
          <a:lstStyle/>
          <a:p>
            <a:pPr algn="ctr"/>
            <a:r>
              <a:rPr lang="zh-CN" altLang="en-US" sz="6600" b="1" spc="600" dirty="0" smtClean="0"/>
              <a:t>质</a:t>
            </a:r>
            <a:r>
              <a:rPr lang="zh-CN" altLang="en-US" sz="6600" b="1" spc="600" dirty="0"/>
              <a:t>量守恒定律</a:t>
            </a:r>
            <a:endParaRPr lang="zh-CN" altLang="en-US" sz="6600" b="1" spc="600" dirty="0"/>
          </a:p>
        </p:txBody>
      </p:sp>
      <p:sp>
        <p:nvSpPr>
          <p:cNvPr id="3" name="矩形 2"/>
          <p:cNvSpPr/>
          <p:nvPr/>
        </p:nvSpPr>
        <p:spPr>
          <a:xfrm>
            <a:off x="2356172" y="5013176"/>
            <a:ext cx="4589780" cy="530860"/>
          </a:xfrm>
          <a:prstGeom prst="rect">
            <a:avLst/>
          </a:prstGeom>
        </p:spPr>
        <p:txBody>
          <a:bodyPr wrap="none">
            <a:spAutoFit/>
          </a:bodyPr>
          <a:lstStyle/>
          <a:p>
            <a:pPr marL="342900" lvl="0" indent="-342900" algn="ctr" fontAlgn="base">
              <a:lnSpc>
                <a:spcPct val="110000"/>
              </a:lnSpc>
              <a:spcBef>
                <a:spcPct val="0"/>
              </a:spcBef>
              <a:spcAft>
                <a:spcPct val="0"/>
              </a:spcAft>
            </a:pPr>
            <a:r>
              <a:rPr lang="zh-CN" altLang="en-US" sz="2600" b="1" kern="0" dirty="0" smtClean="0">
                <a:solidFill>
                  <a:srgbClr val="000000"/>
                </a:solidFill>
                <a:latin typeface="微软雅黑" panose="020B0503020204020204" pitchFamily="34" charset="-122"/>
                <a:ea typeface="微软雅黑" panose="020B0503020204020204" pitchFamily="34" charset="-122"/>
              </a:rPr>
              <a:t>精品下载网</a:t>
            </a:r>
            <a:r>
              <a:rPr lang="en-US" altLang="zh-CN" sz="2600" b="1" kern="0" dirty="0" smtClean="0">
                <a:solidFill>
                  <a:srgbClr val="000000"/>
                </a:solidFill>
                <a:latin typeface="微软雅黑" panose="020B0503020204020204" pitchFamily="34" charset="-122"/>
                <a:ea typeface="微软雅黑" panose="020B0503020204020204" pitchFamily="34" charset="-122"/>
              </a:rPr>
              <a:t>-WWW.j9p.COM</a:t>
            </a:r>
            <a:endParaRPr lang="en-US" altLang="zh-CN" sz="2600" b="1" kern="0"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250825" y="188913"/>
            <a:ext cx="3816350" cy="784225"/>
          </a:xfrm>
          <a:prstGeom prst="rect">
            <a:avLst/>
          </a:prstGeom>
          <a:noFill/>
          <a:ln w="22225">
            <a:solidFill>
              <a:srgbClr val="FF0000"/>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4400" b="1" dirty="0">
                <a:latin typeface="Times New Roman" panose="02020603050405020304" pitchFamily="18" charset="0"/>
                <a:ea typeface="隶书" pitchFamily="49" charset="-122"/>
              </a:rPr>
              <a:t>质量守恒定律</a:t>
            </a:r>
            <a:endParaRPr kumimoji="1" lang="zh-CN" altLang="en-US" sz="4400" b="1" dirty="0">
              <a:latin typeface="Times New Roman" panose="02020603050405020304" pitchFamily="18" charset="0"/>
              <a:ea typeface="隶书" pitchFamily="49" charset="-122"/>
            </a:endParaRPr>
          </a:p>
        </p:txBody>
      </p:sp>
      <p:sp>
        <p:nvSpPr>
          <p:cNvPr id="13315" name="Text Box 3"/>
          <p:cNvSpPr txBox="1">
            <a:spLocks noChangeArrowheads="1"/>
          </p:cNvSpPr>
          <p:nvPr/>
        </p:nvSpPr>
        <p:spPr bwMode="auto">
          <a:xfrm>
            <a:off x="36513" y="1268413"/>
            <a:ext cx="9107487" cy="1200150"/>
          </a:xfrm>
          <a:prstGeom prst="rect">
            <a:avLst/>
          </a:prstGeom>
          <a:solidFill>
            <a:srgbClr val="FFFFCC"/>
          </a:solidFill>
          <a:ln w="9525" algn="ctr">
            <a:solidFill>
              <a:srgbClr val="FF0000"/>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en-US" altLang="zh-CN" sz="3600" b="1" dirty="0"/>
              <a:t>      </a:t>
            </a:r>
            <a:r>
              <a:rPr kumimoji="1" lang="zh-CN" altLang="en-US" sz="3600" b="1" dirty="0"/>
              <a:t>参加化学反应的各物质的质量总和等于反应后生成的各物质的质量总和。</a:t>
            </a:r>
            <a:endParaRPr lang="zh-CN" altLang="en-US" sz="3600" b="1" dirty="0"/>
          </a:p>
        </p:txBody>
      </p:sp>
      <p:sp>
        <p:nvSpPr>
          <p:cNvPr id="13316" name="Rectangle 4"/>
          <p:cNvSpPr>
            <a:spLocks noChangeArrowheads="1"/>
          </p:cNvSpPr>
          <p:nvPr/>
        </p:nvSpPr>
        <p:spPr bwMode="auto">
          <a:xfrm>
            <a:off x="250825" y="2781300"/>
            <a:ext cx="5761038" cy="792163"/>
          </a:xfrm>
          <a:prstGeom prst="rect">
            <a:avLst/>
          </a:prstGeom>
          <a:noFill/>
          <a:ln w="22225">
            <a:solidFill>
              <a:srgbClr val="FF00FF"/>
            </a:solidFill>
            <a:miter lim="800000"/>
          </a:ln>
          <a:extLst>
            <a:ext uri="{909E8E84-426E-40DD-AFC4-6F175D3DCCD1}">
              <a14:hiddenFill xmlns:a14="http://schemas.microsoft.com/office/drawing/2010/main">
                <a:solidFill>
                  <a:srgbClr val="FFFFFF"/>
                </a:solidFill>
              </a14:hiddenFill>
            </a:ext>
          </a:extLst>
        </p:spPr>
        <p:txBody>
          <a:bodyPr/>
          <a:lstStyle/>
          <a:p>
            <a:pPr marL="342900" indent="-342900">
              <a:spcBef>
                <a:spcPct val="20000"/>
              </a:spcBef>
            </a:pPr>
            <a:r>
              <a:rPr lang="zh-CN" altLang="en-US" sz="3600" b="1" dirty="0">
                <a:latin typeface="华文中宋" pitchFamily="2" charset="-122"/>
                <a:ea typeface="华文中宋" pitchFamily="2" charset="-122"/>
              </a:rPr>
              <a:t>只适用于解释</a:t>
            </a:r>
            <a:r>
              <a:rPr lang="zh-CN" altLang="en-US" sz="3600" b="1" dirty="0">
                <a:solidFill>
                  <a:srgbClr val="FF0000"/>
                </a:solidFill>
                <a:latin typeface="华文中宋" pitchFamily="2" charset="-122"/>
                <a:ea typeface="华文中宋" pitchFamily="2" charset="-122"/>
              </a:rPr>
              <a:t>化学变化</a:t>
            </a:r>
            <a:r>
              <a:rPr lang="zh-CN" altLang="en-US" sz="3600" b="1" dirty="0">
                <a:solidFill>
                  <a:schemeClr val="folHlink"/>
                </a:solidFill>
                <a:latin typeface="华文中宋" pitchFamily="2" charset="-122"/>
                <a:ea typeface="华文中宋" pitchFamily="2" charset="-122"/>
              </a:rPr>
              <a:t>                 </a:t>
            </a:r>
            <a:endParaRPr lang="zh-CN" altLang="en-US" sz="3600" b="1" dirty="0">
              <a:latin typeface="华文中宋" pitchFamily="2" charset="-122"/>
              <a:ea typeface="华文中宋" pitchFamily="2" charset="-122"/>
            </a:endParaRPr>
          </a:p>
        </p:txBody>
      </p:sp>
      <p:sp>
        <p:nvSpPr>
          <p:cNvPr id="13317" name="Text Box 5"/>
          <p:cNvSpPr txBox="1">
            <a:spLocks noChangeArrowheads="1"/>
          </p:cNvSpPr>
          <p:nvPr/>
        </p:nvSpPr>
        <p:spPr bwMode="auto">
          <a:xfrm>
            <a:off x="179388" y="3890963"/>
            <a:ext cx="8820150" cy="1066800"/>
          </a:xfrm>
          <a:prstGeom prst="rect">
            <a:avLst/>
          </a:prstGeom>
          <a:noFill/>
          <a:ln>
            <a:noFill/>
          </a:ln>
          <a:effectLst/>
          <a:extLst>
            <a:ext uri="{909E8E84-426E-40DD-AFC4-6F175D3DCCD1}">
              <a14:hiddenFill xmlns:a14="http://schemas.microsoft.com/office/drawing/2010/main">
                <a:solidFill>
                  <a:srgbClr val="00FF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3200" b="1" dirty="0">
                <a:solidFill>
                  <a:srgbClr val="FF0000"/>
                </a:solidFill>
                <a:latin typeface="Tahoma" panose="020B0604030504040204" pitchFamily="34" charset="0"/>
                <a:ea typeface="楷体_GB2312" pitchFamily="49" charset="-122"/>
              </a:rPr>
              <a:t>例如：</a:t>
            </a:r>
            <a:r>
              <a:rPr lang="zh-CN" altLang="en-US" sz="3200" b="1" dirty="0">
                <a:solidFill>
                  <a:srgbClr val="0000CC"/>
                </a:solidFill>
                <a:latin typeface="Tahoma" panose="020B0604030504040204" pitchFamily="34" charset="0"/>
                <a:ea typeface="楷体_GB2312" pitchFamily="49" charset="-122"/>
              </a:rPr>
              <a:t>水冷却结成冰，总质量没有改变，由此说明：此变化符合质量守恒定律。此说法对吗</a:t>
            </a:r>
            <a:r>
              <a:rPr lang="en-US" altLang="zh-CN" sz="3200" b="1" dirty="0">
                <a:solidFill>
                  <a:srgbClr val="FF0000"/>
                </a:solidFill>
                <a:latin typeface="Tahoma" panose="020B0604030504040204" pitchFamily="34" charset="0"/>
                <a:ea typeface="楷体_GB2312" pitchFamily="49" charset="-122"/>
              </a:rPr>
              <a:t>?</a:t>
            </a:r>
            <a:endParaRPr lang="en-US" altLang="zh-CN" sz="3200" b="1" dirty="0">
              <a:solidFill>
                <a:srgbClr val="FF0000"/>
              </a:solidFill>
              <a:latin typeface="Tahoma" panose="020B0604030504040204" pitchFamily="34" charset="0"/>
              <a:ea typeface="楷体_GB2312" pitchFamily="49" charset="-122"/>
            </a:endParaRPr>
          </a:p>
        </p:txBody>
      </p:sp>
      <p:sp>
        <p:nvSpPr>
          <p:cNvPr id="13318" name="Text Box 6"/>
          <p:cNvSpPr txBox="1">
            <a:spLocks noChangeArrowheads="1"/>
          </p:cNvSpPr>
          <p:nvPr/>
        </p:nvSpPr>
        <p:spPr bwMode="auto">
          <a:xfrm>
            <a:off x="107950" y="5445125"/>
            <a:ext cx="8964613"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200" b="1" dirty="0"/>
              <a:t>不对，因为这是一个</a:t>
            </a:r>
            <a:r>
              <a:rPr lang="zh-CN" altLang="en-US" sz="3200" b="1" dirty="0">
                <a:solidFill>
                  <a:srgbClr val="0000CC"/>
                </a:solidFill>
              </a:rPr>
              <a:t>物理变化</a:t>
            </a:r>
            <a:r>
              <a:rPr lang="zh-CN" altLang="en-US" sz="3200" b="1" dirty="0"/>
              <a:t>，不能用质量守恒</a:t>
            </a:r>
            <a:endParaRPr lang="zh-CN" altLang="en-US" sz="3200" b="1" dirty="0"/>
          </a:p>
          <a:p>
            <a:pPr eaLnBrk="1" hangingPunct="1"/>
            <a:r>
              <a:rPr lang="zh-CN" altLang="en-US" sz="3200" b="1" dirty="0"/>
              <a:t>定律解释。</a:t>
            </a:r>
            <a:endParaRPr lang="zh-CN" altLang="en-US" sz="32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33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grpId="0" nodeType="clickEffect">
                                  <p:stCondLst>
                                    <p:cond delay="0"/>
                                  </p:stCondLst>
                                  <p:childTnLst>
                                    <p:set>
                                      <p:cBhvr>
                                        <p:cTn id="10" dur="1" fill="hold">
                                          <p:stCondLst>
                                            <p:cond delay="0"/>
                                          </p:stCondLst>
                                        </p:cTn>
                                        <p:tgtEl>
                                          <p:spTgt spid="13315"/>
                                        </p:tgtEl>
                                        <p:attrNameLst>
                                          <p:attrName>style.visibility</p:attrName>
                                        </p:attrNameLst>
                                      </p:cBhvr>
                                      <p:to>
                                        <p:strVal val="visible"/>
                                      </p:to>
                                    </p:set>
                                    <p:animEffect transition="in" filter="blinds(horizontal)">
                                      <p:cBhvr>
                                        <p:cTn id="11" dur="500"/>
                                        <p:tgtEl>
                                          <p:spTgt spid="13315"/>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grpId="0" nodeType="clickEffect">
                                  <p:stCondLst>
                                    <p:cond delay="0"/>
                                  </p:stCondLst>
                                  <p:childTnLst>
                                    <p:set>
                                      <p:cBhvr>
                                        <p:cTn id="15" dur="1" fill="hold">
                                          <p:stCondLst>
                                            <p:cond delay="0"/>
                                          </p:stCondLst>
                                        </p:cTn>
                                        <p:tgtEl>
                                          <p:spTgt spid="13316"/>
                                        </p:tgtEl>
                                        <p:attrNameLst>
                                          <p:attrName>style.visibility</p:attrName>
                                        </p:attrNameLst>
                                      </p:cBhvr>
                                      <p:to>
                                        <p:strVal val="visible"/>
                                      </p:to>
                                    </p:set>
                                    <p:animEffect transition="in" filter="wipe(up)">
                                      <p:cBhvr>
                                        <p:cTn id="16" dur="500"/>
                                        <p:tgtEl>
                                          <p:spTgt spid="13316"/>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331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20" presetClass="entr" presetSubtype="0" fill="hold" grpId="0" nodeType="clickEffect">
                                  <p:stCondLst>
                                    <p:cond delay="0"/>
                                  </p:stCondLst>
                                  <p:childTnLst>
                                    <p:set>
                                      <p:cBhvr>
                                        <p:cTn id="24" dur="1" fill="hold">
                                          <p:stCondLst>
                                            <p:cond delay="0"/>
                                          </p:stCondLst>
                                        </p:cTn>
                                        <p:tgtEl>
                                          <p:spTgt spid="13318"/>
                                        </p:tgtEl>
                                        <p:attrNameLst>
                                          <p:attrName>style.visibility</p:attrName>
                                        </p:attrNameLst>
                                      </p:cBhvr>
                                      <p:to>
                                        <p:strVal val="visible"/>
                                      </p:to>
                                    </p:set>
                                    <p:animEffect transition="in" filter="wedge">
                                      <p:cBhvr>
                                        <p:cTn id="25" dur="2000"/>
                                        <p:tgtEl>
                                          <p:spTgt spid="133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nimBg="1"/>
      <p:bldP spid="13315" grpId="0" animBg="1"/>
      <p:bldP spid="13316" grpId="0" animBg="1" autoUpdateAnimBg="0"/>
      <p:bldP spid="13317" grpId="0"/>
      <p:bldP spid="1331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290" name="Group 2"/>
          <p:cNvGrpSpPr/>
          <p:nvPr/>
        </p:nvGrpSpPr>
        <p:grpSpPr bwMode="auto">
          <a:xfrm>
            <a:off x="3276600" y="849313"/>
            <a:ext cx="2952750" cy="1066800"/>
            <a:chOff x="2245" y="1079"/>
            <a:chExt cx="1315" cy="672"/>
          </a:xfrm>
        </p:grpSpPr>
        <p:sp>
          <p:nvSpPr>
            <p:cNvPr id="12307" name="Line 3"/>
            <p:cNvSpPr>
              <a:spLocks noChangeShapeType="1"/>
            </p:cNvSpPr>
            <p:nvPr/>
          </p:nvSpPr>
          <p:spPr bwMode="auto">
            <a:xfrm>
              <a:off x="2245" y="1751"/>
              <a:ext cx="1315" cy="0"/>
            </a:xfrm>
            <a:prstGeom prst="line">
              <a:avLst/>
            </a:prstGeom>
            <a:noFill/>
            <a:ln w="38100">
              <a:solidFill>
                <a:schemeClr val="tx1"/>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2308" name="Text Box 4"/>
            <p:cNvSpPr txBox="1">
              <a:spLocks noChangeArrowheads="1"/>
            </p:cNvSpPr>
            <p:nvPr/>
          </p:nvSpPr>
          <p:spPr bwMode="auto">
            <a:xfrm>
              <a:off x="2336" y="1079"/>
              <a:ext cx="1088" cy="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pPr>
              <a:r>
                <a:rPr kumimoji="1" lang="zh-CN" altLang="en-US" sz="3200" b="1">
                  <a:solidFill>
                    <a:srgbClr val="FF0066"/>
                  </a:solidFill>
                  <a:latin typeface="Times New Roman" panose="02020603050405020304" pitchFamily="18" charset="0"/>
                </a:rPr>
                <a:t>将稀盐酸倒入烧杯中</a:t>
              </a:r>
              <a:endParaRPr kumimoji="1" lang="zh-CN" altLang="en-US" sz="3200" b="1">
                <a:solidFill>
                  <a:srgbClr val="FF0066"/>
                </a:solidFill>
                <a:latin typeface="Times New Roman" panose="02020603050405020304" pitchFamily="18" charset="0"/>
              </a:endParaRPr>
            </a:p>
          </p:txBody>
        </p:sp>
      </p:grpSp>
      <p:pic>
        <p:nvPicPr>
          <p:cNvPr id="12291" name="Picture 5"/>
          <p:cNvPicPr>
            <a:picLocks noChangeAspect="1" noChangeArrowheads="1"/>
          </p:cNvPicPr>
          <p:nvPr/>
        </p:nvPicPr>
        <p:blipFill>
          <a:blip r:embed="rId1"/>
          <a:srcRect/>
          <a:stretch>
            <a:fillRect/>
          </a:stretch>
        </p:blipFill>
        <p:spPr bwMode="auto">
          <a:xfrm>
            <a:off x="323850" y="981075"/>
            <a:ext cx="3095625" cy="2081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2" name="Picture 6"/>
          <p:cNvPicPr>
            <a:picLocks noChangeAspect="1" noChangeArrowheads="1"/>
          </p:cNvPicPr>
          <p:nvPr/>
        </p:nvPicPr>
        <p:blipFill>
          <a:blip r:embed="rId2"/>
          <a:srcRect/>
          <a:stretch>
            <a:fillRect/>
          </a:stretch>
        </p:blipFill>
        <p:spPr bwMode="auto">
          <a:xfrm>
            <a:off x="5795963" y="692150"/>
            <a:ext cx="3168650" cy="227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3" name="Rectangle 7"/>
          <p:cNvSpPr>
            <a:spLocks noChangeArrowheads="1"/>
          </p:cNvSpPr>
          <p:nvPr/>
        </p:nvSpPr>
        <p:spPr bwMode="auto">
          <a:xfrm>
            <a:off x="0" y="2997200"/>
            <a:ext cx="257810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900" tIns="38100" rIns="88900" bIns="38100"/>
          <a:lstStyle/>
          <a:p>
            <a:pPr eaLnBrk="0" hangingPunct="0">
              <a:buSzPct val="100000"/>
              <a:buFont typeface="Times New Roman" panose="02020603050405020304" pitchFamily="18" charset="0"/>
              <a:buNone/>
            </a:pPr>
            <a:r>
              <a:rPr kumimoji="1" lang="zh-CN" altLang="en-GB" sz="3200" b="1" dirty="0">
                <a:solidFill>
                  <a:srgbClr val="FF0000"/>
                </a:solidFill>
                <a:latin typeface="黑体" panose="02010609060101010101" pitchFamily="49" charset="-122"/>
                <a:ea typeface="黑体" panose="02010609060101010101" pitchFamily="49" charset="-122"/>
              </a:rPr>
              <a:t>实验现象：</a:t>
            </a:r>
            <a:endParaRPr kumimoji="1" lang="zh-CN" altLang="en-GB" sz="3200" b="1" dirty="0">
              <a:latin typeface="楷体_GB2312" pitchFamily="49" charset="-122"/>
              <a:ea typeface="楷体_GB2312" pitchFamily="49" charset="-122"/>
            </a:endParaRPr>
          </a:p>
        </p:txBody>
      </p:sp>
      <p:sp>
        <p:nvSpPr>
          <p:cNvPr id="23560" name="Text Box 8"/>
          <p:cNvSpPr txBox="1">
            <a:spLocks noChangeArrowheads="1"/>
          </p:cNvSpPr>
          <p:nvPr/>
        </p:nvSpPr>
        <p:spPr bwMode="auto">
          <a:xfrm>
            <a:off x="2020888" y="3068638"/>
            <a:ext cx="6804025" cy="579437"/>
          </a:xfrm>
          <a:prstGeom prst="rect">
            <a:avLst/>
          </a:prstGeom>
          <a:solidFill>
            <a:srgbClr val="00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buSzPct val="100000"/>
              <a:buFont typeface="Times New Roman" panose="02020603050405020304" pitchFamily="18" charset="0"/>
              <a:buNone/>
            </a:pPr>
            <a:r>
              <a:rPr lang="zh-CN" altLang="en-US" sz="3200" b="1" dirty="0">
                <a:ea typeface="楷体_GB2312" pitchFamily="49" charset="-122"/>
              </a:rPr>
              <a:t>固体粉末溶解，有大量的气泡产生；</a:t>
            </a:r>
            <a:endParaRPr lang="zh-CN" altLang="en-US" sz="3200" b="1" dirty="0">
              <a:solidFill>
                <a:schemeClr val="hlink"/>
              </a:solidFill>
              <a:ea typeface="楷体_GB2312" pitchFamily="49" charset="-122"/>
            </a:endParaRPr>
          </a:p>
        </p:txBody>
      </p:sp>
      <p:grpSp>
        <p:nvGrpSpPr>
          <p:cNvPr id="23561" name="Group 9"/>
          <p:cNvGrpSpPr/>
          <p:nvPr/>
        </p:nvGrpSpPr>
        <p:grpSpPr bwMode="auto">
          <a:xfrm>
            <a:off x="557213" y="4217988"/>
            <a:ext cx="7808912" cy="579437"/>
            <a:chOff x="312" y="3626"/>
            <a:chExt cx="4919" cy="365"/>
          </a:xfrm>
        </p:grpSpPr>
        <p:sp>
          <p:nvSpPr>
            <p:cNvPr id="12305" name="Text Box 10"/>
            <p:cNvSpPr txBox="1">
              <a:spLocks noChangeArrowheads="1"/>
            </p:cNvSpPr>
            <p:nvPr/>
          </p:nvSpPr>
          <p:spPr bwMode="auto">
            <a:xfrm>
              <a:off x="312" y="3626"/>
              <a:ext cx="4919" cy="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buSzPct val="100000"/>
                <a:buFont typeface="Times New Roman" panose="02020603050405020304" pitchFamily="18" charset="0"/>
                <a:buNone/>
              </a:pPr>
              <a:r>
                <a:rPr lang="zh-CN" altLang="en-US" sz="3200" b="1" dirty="0"/>
                <a:t>碳酸钠</a:t>
              </a:r>
              <a:r>
                <a:rPr lang="en-US" altLang="zh-CN" sz="3200" b="1" dirty="0"/>
                <a:t>+</a:t>
              </a:r>
              <a:r>
                <a:rPr lang="zh-CN" altLang="en-US" sz="3200" b="1" dirty="0"/>
                <a:t>盐酸             氯化钠</a:t>
              </a:r>
              <a:r>
                <a:rPr lang="en-US" altLang="zh-CN" sz="3200" b="1" dirty="0"/>
                <a:t>+</a:t>
              </a:r>
              <a:r>
                <a:rPr lang="zh-CN" altLang="en-US" sz="3200" b="1" dirty="0"/>
                <a:t>二氧化碳</a:t>
              </a:r>
              <a:r>
                <a:rPr lang="en-US" altLang="zh-CN" sz="3200" b="1" dirty="0"/>
                <a:t>+</a:t>
              </a:r>
              <a:r>
                <a:rPr lang="zh-CN" altLang="en-US" sz="3200" b="1" dirty="0"/>
                <a:t>水</a:t>
              </a:r>
              <a:endParaRPr lang="zh-CN" altLang="en-US" sz="3200" b="1" dirty="0"/>
            </a:p>
          </p:txBody>
        </p:sp>
        <p:sp>
          <p:nvSpPr>
            <p:cNvPr id="12306" name="Line 11"/>
            <p:cNvSpPr>
              <a:spLocks noChangeShapeType="1"/>
            </p:cNvSpPr>
            <p:nvPr/>
          </p:nvSpPr>
          <p:spPr bwMode="auto">
            <a:xfrm>
              <a:off x="2011" y="3824"/>
              <a:ext cx="595" cy="0"/>
            </a:xfrm>
            <a:prstGeom prst="line">
              <a:avLst/>
            </a:prstGeom>
            <a:noFill/>
            <a:ln w="28575">
              <a:solidFill>
                <a:schemeClr val="tx1"/>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nvGrpSpPr>
          <p:cNvPr id="23564" name="Group 12"/>
          <p:cNvGrpSpPr/>
          <p:nvPr/>
        </p:nvGrpSpPr>
        <p:grpSpPr bwMode="auto">
          <a:xfrm>
            <a:off x="323850" y="4868863"/>
            <a:ext cx="8096250" cy="579437"/>
            <a:chOff x="312" y="3626"/>
            <a:chExt cx="4919" cy="364"/>
          </a:xfrm>
        </p:grpSpPr>
        <p:sp>
          <p:nvSpPr>
            <p:cNvPr id="12303" name="Text Box 13"/>
            <p:cNvSpPr txBox="1">
              <a:spLocks noChangeArrowheads="1"/>
            </p:cNvSpPr>
            <p:nvPr/>
          </p:nvSpPr>
          <p:spPr bwMode="auto">
            <a:xfrm>
              <a:off x="312" y="3626"/>
              <a:ext cx="4919" cy="3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buSzPct val="100000"/>
                <a:buFont typeface="Times New Roman" panose="02020603050405020304" pitchFamily="18" charset="0"/>
                <a:buNone/>
              </a:pPr>
              <a:r>
                <a:rPr lang="en-US" altLang="zh-CN" sz="3200" b="1"/>
                <a:t>Na</a:t>
              </a:r>
              <a:r>
                <a:rPr lang="en-US" altLang="zh-CN" sz="3200" b="1" baseline="-25000"/>
                <a:t>2</a:t>
              </a:r>
              <a:r>
                <a:rPr lang="en-US" altLang="zh-CN" sz="3200" b="1"/>
                <a:t>CO</a:t>
              </a:r>
              <a:r>
                <a:rPr lang="en-US" altLang="zh-CN" sz="3200" b="1" baseline="-25000"/>
                <a:t>3</a:t>
              </a:r>
              <a:r>
                <a:rPr lang="en-US" altLang="zh-CN" sz="3200" b="1"/>
                <a:t>+HCl             NaCl+</a:t>
              </a:r>
              <a:r>
                <a:rPr lang="zh-CN" altLang="en-US" sz="3200" b="1"/>
                <a:t>　</a:t>
              </a:r>
              <a:r>
                <a:rPr lang="en-US" altLang="zh-CN" sz="3200" b="1"/>
                <a:t>CO</a:t>
              </a:r>
              <a:r>
                <a:rPr lang="en-US" altLang="zh-CN" sz="3200" b="1" baseline="-25000"/>
                <a:t>2</a:t>
              </a:r>
              <a:r>
                <a:rPr lang="zh-CN" altLang="en-US" sz="3200" b="1" baseline="-25000"/>
                <a:t>　</a:t>
              </a:r>
              <a:r>
                <a:rPr lang="en-US" altLang="zh-CN" sz="3200" b="1"/>
                <a:t>+</a:t>
              </a:r>
              <a:r>
                <a:rPr lang="zh-CN" altLang="en-US" sz="3200" b="1"/>
                <a:t>　</a:t>
              </a:r>
              <a:r>
                <a:rPr lang="en-US" altLang="zh-CN" sz="3200" b="1"/>
                <a:t>H</a:t>
              </a:r>
              <a:r>
                <a:rPr lang="en-US" altLang="zh-CN" sz="3200" b="1" baseline="-25000"/>
                <a:t>2</a:t>
              </a:r>
              <a:r>
                <a:rPr lang="en-US" altLang="zh-CN" sz="3200" b="1"/>
                <a:t>O</a:t>
              </a:r>
              <a:endParaRPr lang="en-US" altLang="zh-CN" sz="3200" b="1"/>
            </a:p>
          </p:txBody>
        </p:sp>
        <p:sp>
          <p:nvSpPr>
            <p:cNvPr id="12304" name="Line 14"/>
            <p:cNvSpPr>
              <a:spLocks noChangeShapeType="1"/>
            </p:cNvSpPr>
            <p:nvPr/>
          </p:nvSpPr>
          <p:spPr bwMode="auto">
            <a:xfrm>
              <a:off x="2011" y="3824"/>
              <a:ext cx="595" cy="0"/>
            </a:xfrm>
            <a:prstGeom prst="line">
              <a:avLst/>
            </a:prstGeom>
            <a:noFill/>
            <a:ln w="28575">
              <a:solidFill>
                <a:schemeClr val="tx1"/>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sp>
        <p:nvSpPr>
          <p:cNvPr id="12297" name="Rectangle 15"/>
          <p:cNvSpPr>
            <a:spLocks noChangeArrowheads="1"/>
          </p:cNvSpPr>
          <p:nvPr/>
        </p:nvSpPr>
        <p:spPr bwMode="auto">
          <a:xfrm>
            <a:off x="0" y="3716338"/>
            <a:ext cx="298132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900" tIns="38100" rIns="88900" bIns="38100"/>
          <a:lstStyle/>
          <a:p>
            <a:pPr eaLnBrk="0" hangingPunct="0">
              <a:buSzPct val="100000"/>
              <a:buFont typeface="Times New Roman" panose="02020603050405020304" pitchFamily="18" charset="0"/>
              <a:buNone/>
            </a:pPr>
            <a:r>
              <a:rPr kumimoji="1" lang="zh-CN" altLang="en-GB" sz="3200" b="1">
                <a:solidFill>
                  <a:srgbClr val="0000CC"/>
                </a:solidFill>
                <a:latin typeface="黑体" panose="02010609060101010101" pitchFamily="49" charset="-122"/>
                <a:ea typeface="黑体" panose="02010609060101010101" pitchFamily="49" charset="-122"/>
              </a:rPr>
              <a:t>反应原理</a:t>
            </a:r>
            <a:r>
              <a:rPr kumimoji="1" lang="zh-CN" altLang="en-GB" sz="3600" b="1">
                <a:solidFill>
                  <a:srgbClr val="0000CC"/>
                </a:solidFill>
                <a:latin typeface="宋体" panose="02010600030101010101" pitchFamily="2" charset="-122"/>
              </a:rPr>
              <a:t>：</a:t>
            </a:r>
            <a:endParaRPr kumimoji="1" lang="zh-CN" altLang="en-GB" sz="3600" b="1">
              <a:solidFill>
                <a:srgbClr val="0000CC"/>
              </a:solidFill>
              <a:latin typeface="宋体" panose="02010600030101010101" pitchFamily="2" charset="-122"/>
            </a:endParaRPr>
          </a:p>
        </p:txBody>
      </p:sp>
      <p:grpSp>
        <p:nvGrpSpPr>
          <p:cNvPr id="12298" name="Group 16"/>
          <p:cNvGrpSpPr/>
          <p:nvPr/>
        </p:nvGrpSpPr>
        <p:grpSpPr bwMode="auto">
          <a:xfrm>
            <a:off x="179388" y="188913"/>
            <a:ext cx="2089150" cy="800100"/>
            <a:chOff x="389" y="1503"/>
            <a:chExt cx="1105" cy="560"/>
          </a:xfrm>
        </p:grpSpPr>
        <p:sp>
          <p:nvSpPr>
            <p:cNvPr id="12301" name="AutoShape 17"/>
            <p:cNvSpPr>
              <a:spLocks noChangeArrowheads="1"/>
            </p:cNvSpPr>
            <p:nvPr/>
          </p:nvSpPr>
          <p:spPr bwMode="auto">
            <a:xfrm>
              <a:off x="389" y="1503"/>
              <a:ext cx="1105" cy="560"/>
            </a:xfrm>
            <a:prstGeom prst="wave">
              <a:avLst>
                <a:gd name="adj1" fmla="val 13005"/>
                <a:gd name="adj2" fmla="val 0"/>
              </a:avLst>
            </a:prstGeom>
            <a:solidFill>
              <a:schemeClr val="accent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6200" tIns="38100" rIns="76200" bIns="38100" anchor="ctr"/>
            <a:lstStyle/>
            <a:p>
              <a:endParaRPr lang="zh-CN" altLang="en-US"/>
            </a:p>
          </p:txBody>
        </p:sp>
        <p:sp>
          <p:nvSpPr>
            <p:cNvPr id="23570" name="Text Box 18"/>
            <p:cNvSpPr txBox="1">
              <a:spLocks noChangeArrowheads="1"/>
            </p:cNvSpPr>
            <p:nvPr/>
          </p:nvSpPr>
          <p:spPr bwMode="auto">
            <a:xfrm>
              <a:off x="444" y="1619"/>
              <a:ext cx="950" cy="35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200" tIns="38100" rIns="76200" bIns="38100">
              <a:spAutoFit/>
            </a:bodyPr>
            <a:lstStyle/>
            <a:p>
              <a:pPr algn="ctr" eaLnBrk="0" hangingPunct="0">
                <a:spcBef>
                  <a:spcPct val="50000"/>
                </a:spcBef>
                <a:buSzPct val="100000"/>
                <a:buFont typeface="Times New Roman" panose="02020603050405020304" pitchFamily="18" charset="0"/>
                <a:buNone/>
                <a:defRPr/>
              </a:pPr>
              <a:r>
                <a:rPr kumimoji="1" lang="zh-CN" altLang="en-US" sz="2800" b="1" dirty="0">
                  <a:solidFill>
                    <a:srgbClr val="FF3300"/>
                  </a:solidFill>
                  <a:effectLst>
                    <a:outerShdw blurRad="38100" dist="38100" dir="2700000" algn="tl">
                      <a:srgbClr val="C0C0C0"/>
                    </a:outerShdw>
                  </a:effectLst>
                  <a:latin typeface="Times New Roman" panose="02020603050405020304" pitchFamily="18" charset="0"/>
                  <a:ea typeface="永中宋体" pitchFamily="2" charset="-122"/>
                </a:rPr>
                <a:t>实验</a:t>
              </a:r>
              <a:r>
                <a:rPr kumimoji="1" lang="en-US" altLang="zh-CN" sz="2800" b="1" dirty="0">
                  <a:solidFill>
                    <a:srgbClr val="FF3300"/>
                  </a:solidFill>
                  <a:effectLst>
                    <a:outerShdw blurRad="38100" dist="38100" dir="2700000" algn="tl">
                      <a:srgbClr val="C0C0C0"/>
                    </a:outerShdw>
                  </a:effectLst>
                  <a:latin typeface="Times New Roman" panose="02020603050405020304" pitchFamily="18" charset="0"/>
                  <a:ea typeface="永中宋体" pitchFamily="2" charset="-122"/>
                </a:rPr>
                <a:t>1</a:t>
              </a:r>
              <a:endParaRPr kumimoji="1" lang="en-US" altLang="zh-CN" sz="2800" b="1" dirty="0">
                <a:solidFill>
                  <a:srgbClr val="FF3300"/>
                </a:solidFill>
                <a:effectLst>
                  <a:outerShdw blurRad="38100" dist="38100" dir="2700000" algn="tl">
                    <a:srgbClr val="C0C0C0"/>
                  </a:outerShdw>
                </a:effectLst>
                <a:latin typeface="Times New Roman" panose="02020603050405020304" pitchFamily="18" charset="0"/>
                <a:ea typeface="永中宋体" pitchFamily="2" charset="-122"/>
              </a:endParaRPr>
            </a:p>
          </p:txBody>
        </p:sp>
      </p:grpSp>
      <p:sp>
        <p:nvSpPr>
          <p:cNvPr id="23571" name="Rectangle 19"/>
          <p:cNvSpPr>
            <a:spLocks noChangeArrowheads="1"/>
          </p:cNvSpPr>
          <p:nvPr/>
        </p:nvSpPr>
        <p:spPr bwMode="auto">
          <a:xfrm>
            <a:off x="2695575" y="5729288"/>
            <a:ext cx="5903913" cy="625475"/>
          </a:xfrm>
          <a:prstGeom prst="rect">
            <a:avLst/>
          </a:prstGeom>
          <a:solidFill>
            <a:srgbClr val="00FF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200" tIns="38100" rIns="76200" bIns="38100">
            <a:spAutoFit/>
          </a:bodyPr>
          <a:lstStyle/>
          <a:p>
            <a:pPr algn="ctr" eaLnBrk="0" hangingPunct="0">
              <a:buSzPct val="100000"/>
              <a:buFont typeface="Times New Roman" panose="02020603050405020304" pitchFamily="18" charset="0"/>
              <a:buNone/>
            </a:pPr>
            <a:r>
              <a:rPr lang="zh-CN" altLang="en-US" sz="3600" b="1">
                <a:ea typeface="楷体_GB2312" pitchFamily="49" charset="-122"/>
              </a:rPr>
              <a:t>天平指针向右倾斜</a:t>
            </a:r>
            <a:r>
              <a:rPr lang="zh-CN" altLang="en-US" sz="3600" b="1">
                <a:solidFill>
                  <a:schemeClr val="hlink"/>
                </a:solidFill>
                <a:ea typeface="楷体_GB2312" pitchFamily="49" charset="-122"/>
              </a:rPr>
              <a:t>（</a:t>
            </a:r>
            <a:r>
              <a:rPr lang="zh-CN" altLang="en-US" sz="3600" b="1">
                <a:solidFill>
                  <a:srgbClr val="FF3300"/>
                </a:solidFill>
                <a:ea typeface="楷体_GB2312" pitchFamily="49" charset="-122"/>
              </a:rPr>
              <a:t>变轻</a:t>
            </a:r>
            <a:r>
              <a:rPr lang="zh-CN" altLang="en-US" sz="3600" b="1">
                <a:solidFill>
                  <a:schemeClr val="hlink"/>
                </a:solidFill>
                <a:ea typeface="楷体_GB2312" pitchFamily="49" charset="-122"/>
              </a:rPr>
              <a:t>）</a:t>
            </a:r>
            <a:endParaRPr lang="zh-CN" altLang="en-US" sz="3600" b="1">
              <a:solidFill>
                <a:schemeClr val="hlink"/>
              </a:solidFill>
              <a:ea typeface="楷体_GB2312" pitchFamily="49" charset="-122"/>
            </a:endParaRPr>
          </a:p>
        </p:txBody>
      </p:sp>
      <p:sp>
        <p:nvSpPr>
          <p:cNvPr id="12300" name="Rectangle 20"/>
          <p:cNvSpPr>
            <a:spLocks noChangeArrowheads="1"/>
          </p:cNvSpPr>
          <p:nvPr/>
        </p:nvSpPr>
        <p:spPr bwMode="auto">
          <a:xfrm>
            <a:off x="0" y="5749925"/>
            <a:ext cx="3195638"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900" tIns="38100" rIns="88900" bIns="38100"/>
          <a:lstStyle/>
          <a:p>
            <a:pPr eaLnBrk="0" hangingPunct="0">
              <a:buSzPct val="100000"/>
              <a:buFont typeface="Times New Roman" panose="02020603050405020304" pitchFamily="18" charset="0"/>
              <a:buNone/>
            </a:pPr>
            <a:r>
              <a:rPr kumimoji="1" lang="zh-CN" altLang="en-GB" sz="3200" b="1">
                <a:solidFill>
                  <a:srgbClr val="FF0000"/>
                </a:solidFill>
                <a:latin typeface="黑体" panose="02010609060101010101" pitchFamily="49" charset="-122"/>
                <a:ea typeface="黑体" panose="02010609060101010101" pitchFamily="49" charset="-122"/>
              </a:rPr>
              <a:t>天平平衡情况：</a:t>
            </a:r>
            <a:endParaRPr kumimoji="1" lang="zh-CN" altLang="en-GB" sz="3200" b="1">
              <a:latin typeface="楷体_GB2312" pitchFamily="49" charset="-122"/>
              <a:ea typeface="楷体_GB2312"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3560"/>
                                        </p:tgtEl>
                                        <p:attrNameLst>
                                          <p:attrName>style.visibility</p:attrName>
                                        </p:attrNameLst>
                                      </p:cBhvr>
                                      <p:to>
                                        <p:strVal val="visible"/>
                                      </p:to>
                                    </p:set>
                                    <p:anim calcmode="lin" valueType="num">
                                      <p:cBhvr additive="base">
                                        <p:cTn id="7" dur="500" fill="hold"/>
                                        <p:tgtEl>
                                          <p:spTgt spid="23560"/>
                                        </p:tgtEl>
                                        <p:attrNameLst>
                                          <p:attrName>ppt_x</p:attrName>
                                        </p:attrNameLst>
                                      </p:cBhvr>
                                      <p:tavLst>
                                        <p:tav tm="0">
                                          <p:val>
                                            <p:strVal val="#ppt_x"/>
                                          </p:val>
                                        </p:tav>
                                        <p:tav tm="100000">
                                          <p:val>
                                            <p:strVal val="#ppt_x"/>
                                          </p:val>
                                        </p:tav>
                                      </p:tavLst>
                                    </p:anim>
                                    <p:anim calcmode="lin" valueType="num">
                                      <p:cBhvr additive="base">
                                        <p:cTn id="8" dur="500" fill="hold"/>
                                        <p:tgtEl>
                                          <p:spTgt spid="2356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3561"/>
                                        </p:tgtEl>
                                        <p:attrNameLst>
                                          <p:attrName>style.visibility</p:attrName>
                                        </p:attrNameLst>
                                      </p:cBhvr>
                                      <p:to>
                                        <p:strVal val="visible"/>
                                      </p:to>
                                    </p:set>
                                    <p:anim calcmode="lin" valueType="num">
                                      <p:cBhvr additive="base">
                                        <p:cTn id="13" dur="500" fill="hold"/>
                                        <p:tgtEl>
                                          <p:spTgt spid="23561"/>
                                        </p:tgtEl>
                                        <p:attrNameLst>
                                          <p:attrName>ppt_x</p:attrName>
                                        </p:attrNameLst>
                                      </p:cBhvr>
                                      <p:tavLst>
                                        <p:tav tm="0">
                                          <p:val>
                                            <p:strVal val="#ppt_x"/>
                                          </p:val>
                                        </p:tav>
                                        <p:tav tm="100000">
                                          <p:val>
                                            <p:strVal val="#ppt_x"/>
                                          </p:val>
                                        </p:tav>
                                      </p:tavLst>
                                    </p:anim>
                                    <p:anim calcmode="lin" valueType="num">
                                      <p:cBhvr additive="base">
                                        <p:cTn id="14" dur="500" fill="hold"/>
                                        <p:tgtEl>
                                          <p:spTgt spid="2356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3564"/>
                                        </p:tgtEl>
                                        <p:attrNameLst>
                                          <p:attrName>style.visibility</p:attrName>
                                        </p:attrNameLst>
                                      </p:cBhvr>
                                      <p:to>
                                        <p:strVal val="visible"/>
                                      </p:to>
                                    </p:set>
                                    <p:anim calcmode="lin" valueType="num">
                                      <p:cBhvr additive="base">
                                        <p:cTn id="19" dur="500" fill="hold"/>
                                        <p:tgtEl>
                                          <p:spTgt spid="23564"/>
                                        </p:tgtEl>
                                        <p:attrNameLst>
                                          <p:attrName>ppt_x</p:attrName>
                                        </p:attrNameLst>
                                      </p:cBhvr>
                                      <p:tavLst>
                                        <p:tav tm="0">
                                          <p:val>
                                            <p:strVal val="#ppt_x"/>
                                          </p:val>
                                        </p:tav>
                                        <p:tav tm="100000">
                                          <p:val>
                                            <p:strVal val="#ppt_x"/>
                                          </p:val>
                                        </p:tav>
                                      </p:tavLst>
                                    </p:anim>
                                    <p:anim calcmode="lin" valueType="num">
                                      <p:cBhvr additive="base">
                                        <p:cTn id="20" dur="500" fill="hold"/>
                                        <p:tgtEl>
                                          <p:spTgt spid="2356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3571"/>
                                        </p:tgtEl>
                                        <p:attrNameLst>
                                          <p:attrName>style.visibility</p:attrName>
                                        </p:attrNameLst>
                                      </p:cBhvr>
                                      <p:to>
                                        <p:strVal val="visible"/>
                                      </p:to>
                                    </p:set>
                                    <p:anim calcmode="lin" valueType="num">
                                      <p:cBhvr additive="base">
                                        <p:cTn id="25" dur="500" fill="hold"/>
                                        <p:tgtEl>
                                          <p:spTgt spid="23571"/>
                                        </p:tgtEl>
                                        <p:attrNameLst>
                                          <p:attrName>ppt_x</p:attrName>
                                        </p:attrNameLst>
                                      </p:cBhvr>
                                      <p:tavLst>
                                        <p:tav tm="0">
                                          <p:val>
                                            <p:strVal val="#ppt_x"/>
                                          </p:val>
                                        </p:tav>
                                        <p:tav tm="100000">
                                          <p:val>
                                            <p:strVal val="#ppt_x"/>
                                          </p:val>
                                        </p:tav>
                                      </p:tavLst>
                                    </p:anim>
                                    <p:anim calcmode="lin" valueType="num">
                                      <p:cBhvr additive="base">
                                        <p:cTn id="26" dur="500" fill="hold"/>
                                        <p:tgtEl>
                                          <p:spTgt spid="2357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60" grpId="0" animBg="1"/>
      <p:bldP spid="2357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578" name="Group 2"/>
          <p:cNvGrpSpPr/>
          <p:nvPr/>
        </p:nvGrpSpPr>
        <p:grpSpPr bwMode="auto">
          <a:xfrm>
            <a:off x="609600" y="2474913"/>
            <a:ext cx="8610600" cy="579437"/>
            <a:chOff x="384" y="1382"/>
            <a:chExt cx="5424" cy="365"/>
          </a:xfrm>
        </p:grpSpPr>
        <p:sp>
          <p:nvSpPr>
            <p:cNvPr id="13326" name="Text Box 3"/>
            <p:cNvSpPr txBox="1">
              <a:spLocks noChangeArrowheads="1"/>
            </p:cNvSpPr>
            <p:nvPr/>
          </p:nvSpPr>
          <p:spPr bwMode="auto">
            <a:xfrm>
              <a:off x="384" y="1382"/>
              <a:ext cx="5424" cy="365"/>
            </a:xfrm>
            <a:prstGeom prst="rect">
              <a:avLst/>
            </a:prstGeom>
            <a:noFill/>
            <a:ln>
              <a:noFill/>
            </a:ln>
            <a:effectLst/>
            <a:extLst>
              <a:ext uri="{909E8E84-426E-40DD-AFC4-6F175D3DCCD1}">
                <a14:hiddenFill xmlns:a14="http://schemas.microsoft.com/office/drawing/2010/main">
                  <a:solidFill>
                    <a:srgbClr val="FF00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r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3200">
                  <a:solidFill>
                    <a:srgbClr val="0000FF"/>
                  </a:solidFill>
                  <a:latin typeface="Times New Roman" panose="02020603050405020304" pitchFamily="18" charset="0"/>
                  <a:ea typeface="楷体_GB2312" pitchFamily="49" charset="-122"/>
                </a:rPr>
                <a:t>HCl + Na</a:t>
              </a:r>
              <a:r>
                <a:rPr kumimoji="1" lang="en-US" altLang="zh-CN" sz="3200" baseline="-25000">
                  <a:solidFill>
                    <a:srgbClr val="0000FF"/>
                  </a:solidFill>
                  <a:latin typeface="Times New Roman" panose="02020603050405020304" pitchFamily="18" charset="0"/>
                  <a:ea typeface="楷体_GB2312" pitchFamily="49" charset="-122"/>
                </a:rPr>
                <a:t>2</a:t>
              </a:r>
              <a:r>
                <a:rPr kumimoji="1" lang="en-US" altLang="zh-CN" sz="3200">
                  <a:solidFill>
                    <a:srgbClr val="0000FF"/>
                  </a:solidFill>
                  <a:latin typeface="Times New Roman" panose="02020603050405020304" pitchFamily="18" charset="0"/>
                  <a:ea typeface="楷体_GB2312" pitchFamily="49" charset="-122"/>
                </a:rPr>
                <a:t>CO</a:t>
              </a:r>
              <a:r>
                <a:rPr kumimoji="1" lang="en-US" altLang="zh-CN" sz="3200" baseline="-25000">
                  <a:solidFill>
                    <a:srgbClr val="0000FF"/>
                  </a:solidFill>
                  <a:latin typeface="Times New Roman" panose="02020603050405020304" pitchFamily="18" charset="0"/>
                  <a:ea typeface="楷体_GB2312" pitchFamily="49" charset="-122"/>
                </a:rPr>
                <a:t>3</a:t>
              </a:r>
              <a:r>
                <a:rPr kumimoji="1" lang="en-US" altLang="zh-CN" sz="3200">
                  <a:solidFill>
                    <a:srgbClr val="0000FF"/>
                  </a:solidFill>
                  <a:latin typeface="Times New Roman" panose="02020603050405020304" pitchFamily="18" charset="0"/>
                  <a:ea typeface="楷体_GB2312" pitchFamily="49" charset="-122"/>
                </a:rPr>
                <a:t>         NaCl+ H</a:t>
              </a:r>
              <a:r>
                <a:rPr kumimoji="1" lang="en-US" altLang="zh-CN" sz="3200" baseline="-25000">
                  <a:solidFill>
                    <a:srgbClr val="0000FF"/>
                  </a:solidFill>
                  <a:latin typeface="Times New Roman" panose="02020603050405020304" pitchFamily="18" charset="0"/>
                  <a:ea typeface="楷体_GB2312" pitchFamily="49" charset="-122"/>
                </a:rPr>
                <a:t>2</a:t>
              </a:r>
              <a:r>
                <a:rPr kumimoji="1" lang="en-US" altLang="zh-CN" sz="3200">
                  <a:solidFill>
                    <a:srgbClr val="0000FF"/>
                  </a:solidFill>
                  <a:latin typeface="Times New Roman" panose="02020603050405020304" pitchFamily="18" charset="0"/>
                  <a:ea typeface="楷体_GB2312" pitchFamily="49" charset="-122"/>
                </a:rPr>
                <a:t>O + CO</a:t>
              </a:r>
              <a:r>
                <a:rPr kumimoji="1" lang="en-US" altLang="zh-CN" sz="3200" baseline="-25000">
                  <a:solidFill>
                    <a:srgbClr val="0000FF"/>
                  </a:solidFill>
                  <a:latin typeface="Times New Roman" panose="02020603050405020304" pitchFamily="18" charset="0"/>
                  <a:ea typeface="楷体_GB2312" pitchFamily="49" charset="-122"/>
                </a:rPr>
                <a:t>2</a:t>
              </a:r>
              <a:endParaRPr kumimoji="1" lang="en-US" altLang="zh-CN" sz="3200">
                <a:solidFill>
                  <a:srgbClr val="0000FF"/>
                </a:solidFill>
                <a:latin typeface="Times New Roman" panose="02020603050405020304" pitchFamily="18" charset="0"/>
                <a:ea typeface="楷体_GB2312" pitchFamily="49" charset="-122"/>
              </a:endParaRPr>
            </a:p>
          </p:txBody>
        </p:sp>
        <p:sp>
          <p:nvSpPr>
            <p:cNvPr id="13327" name="Line 4"/>
            <p:cNvSpPr>
              <a:spLocks noChangeShapeType="1"/>
            </p:cNvSpPr>
            <p:nvPr/>
          </p:nvSpPr>
          <p:spPr bwMode="auto">
            <a:xfrm>
              <a:off x="1920" y="1584"/>
              <a:ext cx="480" cy="0"/>
            </a:xfrm>
            <a:prstGeom prst="line">
              <a:avLst/>
            </a:prstGeom>
            <a:noFill/>
            <a:ln w="38100">
              <a:solidFill>
                <a:srgbClr val="0000FF"/>
              </a:solidFill>
              <a:miter lim="800000"/>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grpSp>
      <p:sp>
        <p:nvSpPr>
          <p:cNvPr id="24581" name="Text Box 5"/>
          <p:cNvSpPr txBox="1">
            <a:spLocks noChangeArrowheads="1"/>
          </p:cNvSpPr>
          <p:nvPr/>
        </p:nvSpPr>
        <p:spPr bwMode="auto">
          <a:xfrm>
            <a:off x="323850" y="5513388"/>
            <a:ext cx="642302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600" b="1">
                <a:solidFill>
                  <a:schemeClr val="tx2"/>
                </a:solidFill>
              </a:rPr>
              <a:t>（如何改进实验装置？）</a:t>
            </a:r>
            <a:endParaRPr lang="zh-CN" altLang="en-US" sz="3600" b="1">
              <a:solidFill>
                <a:schemeClr val="tx2"/>
              </a:solidFill>
            </a:endParaRPr>
          </a:p>
        </p:txBody>
      </p:sp>
      <p:grpSp>
        <p:nvGrpSpPr>
          <p:cNvPr id="24582" name="Group 6"/>
          <p:cNvGrpSpPr/>
          <p:nvPr/>
        </p:nvGrpSpPr>
        <p:grpSpPr bwMode="auto">
          <a:xfrm>
            <a:off x="990600" y="3176588"/>
            <a:ext cx="4505325" cy="889000"/>
            <a:chOff x="1242" y="2968"/>
            <a:chExt cx="2838" cy="560"/>
          </a:xfrm>
        </p:grpSpPr>
        <p:sp>
          <p:nvSpPr>
            <p:cNvPr id="13322" name="AutoShape 7"/>
            <p:cNvSpPr/>
            <p:nvPr/>
          </p:nvSpPr>
          <p:spPr bwMode="auto">
            <a:xfrm rot="-5400000">
              <a:off x="1574" y="2677"/>
              <a:ext cx="248" cy="829"/>
            </a:xfrm>
            <a:prstGeom prst="leftBrace">
              <a:avLst>
                <a:gd name="adj1" fmla="val 27856"/>
                <a:gd name="adj2" fmla="val 50000"/>
              </a:avLst>
            </a:prstGeom>
            <a:noFill/>
            <a:ln w="28575">
              <a:solidFill>
                <a:srgbClr val="000000"/>
              </a:solidFill>
              <a:rou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3323" name="AutoShape 8"/>
            <p:cNvSpPr/>
            <p:nvPr/>
          </p:nvSpPr>
          <p:spPr bwMode="auto">
            <a:xfrm rot="-5400000">
              <a:off x="3542" y="2677"/>
              <a:ext cx="248" cy="829"/>
            </a:xfrm>
            <a:prstGeom prst="leftBrace">
              <a:avLst>
                <a:gd name="adj1" fmla="val 27856"/>
                <a:gd name="adj2" fmla="val 50000"/>
              </a:avLst>
            </a:prstGeom>
            <a:noFill/>
            <a:ln w="28575">
              <a:solidFill>
                <a:srgbClr val="FF0000"/>
              </a:solidFill>
              <a:rou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3324" name="Text Box 9"/>
            <p:cNvSpPr txBox="1">
              <a:spLocks noChangeArrowheads="1"/>
            </p:cNvSpPr>
            <p:nvPr/>
          </p:nvSpPr>
          <p:spPr bwMode="auto">
            <a:xfrm>
              <a:off x="3244" y="3201"/>
              <a:ext cx="79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800" b="1">
                  <a:solidFill>
                    <a:srgbClr val="0000CC"/>
                  </a:solidFill>
                </a:rPr>
                <a:t>总质量</a:t>
              </a:r>
              <a:endParaRPr lang="zh-CN" altLang="en-US" sz="2800" b="1">
                <a:solidFill>
                  <a:srgbClr val="0000CC"/>
                </a:solidFill>
              </a:endParaRPr>
            </a:p>
          </p:txBody>
        </p:sp>
        <p:sp>
          <p:nvSpPr>
            <p:cNvPr id="13325" name="Text Box 10"/>
            <p:cNvSpPr txBox="1">
              <a:spLocks noChangeArrowheads="1"/>
            </p:cNvSpPr>
            <p:nvPr/>
          </p:nvSpPr>
          <p:spPr bwMode="auto">
            <a:xfrm>
              <a:off x="1242" y="3168"/>
              <a:ext cx="79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800" b="1">
                  <a:solidFill>
                    <a:srgbClr val="000000"/>
                  </a:solidFill>
                </a:rPr>
                <a:t>总质量</a:t>
              </a:r>
              <a:endParaRPr lang="zh-CN" altLang="en-US" sz="2800" b="1">
                <a:solidFill>
                  <a:srgbClr val="000000"/>
                </a:solidFill>
              </a:endParaRPr>
            </a:p>
          </p:txBody>
        </p:sp>
      </p:grpSp>
      <p:sp>
        <p:nvSpPr>
          <p:cNvPr id="24587" name="Text Box 11"/>
          <p:cNvSpPr txBox="1">
            <a:spLocks noChangeArrowheads="1"/>
          </p:cNvSpPr>
          <p:nvPr/>
        </p:nvSpPr>
        <p:spPr bwMode="auto">
          <a:xfrm>
            <a:off x="323850" y="549275"/>
            <a:ext cx="8507413"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3600" b="1"/>
              <a:t>怎么反应后天平</a:t>
            </a:r>
            <a:r>
              <a:rPr lang="zh-CN" altLang="en-US" sz="3600" b="1">
                <a:solidFill>
                  <a:srgbClr val="FF0000"/>
                </a:solidFill>
              </a:rPr>
              <a:t>不平衡了</a:t>
            </a:r>
            <a:r>
              <a:rPr lang="zh-CN" altLang="en-US" sz="3600" b="1"/>
              <a:t>呢？</a:t>
            </a:r>
            <a:endParaRPr lang="zh-CN" altLang="en-US" sz="3600" b="1"/>
          </a:p>
          <a:p>
            <a:pPr eaLnBrk="1" hangingPunct="1">
              <a:spcBef>
                <a:spcPct val="50000"/>
              </a:spcBef>
            </a:pPr>
            <a:r>
              <a:rPr lang="zh-CN" altLang="en-US" sz="3600" b="1"/>
              <a:t>那么，这个反应遵守质量守恒定律吗？</a:t>
            </a:r>
            <a:endParaRPr lang="zh-CN" altLang="en-US" sz="3600" b="1"/>
          </a:p>
        </p:txBody>
      </p:sp>
      <p:sp>
        <p:nvSpPr>
          <p:cNvPr id="24588" name="Text Box 12"/>
          <p:cNvSpPr txBox="1">
            <a:spLocks noChangeArrowheads="1"/>
          </p:cNvSpPr>
          <p:nvPr/>
        </p:nvSpPr>
        <p:spPr bwMode="auto">
          <a:xfrm>
            <a:off x="3276600" y="4243388"/>
            <a:ext cx="48958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4000" b="1">
                <a:solidFill>
                  <a:srgbClr val="FF0000"/>
                </a:solidFill>
              </a:rPr>
              <a:t>反应后称量到的</a:t>
            </a:r>
            <a:endParaRPr lang="zh-CN" altLang="en-US" sz="4000" b="1">
              <a:solidFill>
                <a:srgbClr val="FF0000"/>
              </a:solidFill>
            </a:endParaRPr>
          </a:p>
        </p:txBody>
      </p:sp>
      <p:grpSp>
        <p:nvGrpSpPr>
          <p:cNvPr id="24589" name="Group 13"/>
          <p:cNvGrpSpPr/>
          <p:nvPr/>
        </p:nvGrpSpPr>
        <p:grpSpPr bwMode="auto">
          <a:xfrm>
            <a:off x="6162675" y="354013"/>
            <a:ext cx="1651000" cy="2700337"/>
            <a:chOff x="3877" y="232"/>
            <a:chExt cx="1040" cy="1701"/>
          </a:xfrm>
        </p:grpSpPr>
        <p:sp>
          <p:nvSpPr>
            <p:cNvPr id="13320" name="Oval 14"/>
            <p:cNvSpPr>
              <a:spLocks noChangeArrowheads="1"/>
            </p:cNvSpPr>
            <p:nvPr/>
          </p:nvSpPr>
          <p:spPr bwMode="auto">
            <a:xfrm>
              <a:off x="3877" y="1548"/>
              <a:ext cx="758" cy="385"/>
            </a:xfrm>
            <a:prstGeom prst="ellipse">
              <a:avLst/>
            </a:prstGeom>
            <a:noFill/>
            <a:ln w="34925">
              <a:solidFill>
                <a:srgbClr val="FF00FF"/>
              </a:solidFill>
              <a:rou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3321" name="Freeform 15"/>
            <p:cNvSpPr/>
            <p:nvPr/>
          </p:nvSpPr>
          <p:spPr bwMode="auto">
            <a:xfrm>
              <a:off x="4384" y="232"/>
              <a:ext cx="533" cy="1352"/>
            </a:xfrm>
            <a:custGeom>
              <a:avLst/>
              <a:gdLst>
                <a:gd name="T0" fmla="*/ 88 w 533"/>
                <a:gd name="T1" fmla="*/ 1352 h 1352"/>
                <a:gd name="T2" fmla="*/ 24 w 533"/>
                <a:gd name="T3" fmla="*/ 1296 h 1352"/>
                <a:gd name="T4" fmla="*/ 8 w 533"/>
                <a:gd name="T5" fmla="*/ 1248 h 1352"/>
                <a:gd name="T6" fmla="*/ 0 w 533"/>
                <a:gd name="T7" fmla="*/ 1224 h 1352"/>
                <a:gd name="T8" fmla="*/ 24 w 533"/>
                <a:gd name="T9" fmla="*/ 1072 h 1352"/>
                <a:gd name="T10" fmla="*/ 96 w 533"/>
                <a:gd name="T11" fmla="*/ 984 h 1352"/>
                <a:gd name="T12" fmla="*/ 144 w 533"/>
                <a:gd name="T13" fmla="*/ 920 h 1352"/>
                <a:gd name="T14" fmla="*/ 264 w 533"/>
                <a:gd name="T15" fmla="*/ 920 h 1352"/>
                <a:gd name="T16" fmla="*/ 200 w 533"/>
                <a:gd name="T17" fmla="*/ 1024 h 1352"/>
                <a:gd name="T18" fmla="*/ 136 w 533"/>
                <a:gd name="T19" fmla="*/ 952 h 1352"/>
                <a:gd name="T20" fmla="*/ 120 w 533"/>
                <a:gd name="T21" fmla="*/ 904 h 1352"/>
                <a:gd name="T22" fmla="*/ 112 w 533"/>
                <a:gd name="T23" fmla="*/ 880 h 1352"/>
                <a:gd name="T24" fmla="*/ 160 w 533"/>
                <a:gd name="T25" fmla="*/ 800 h 1352"/>
                <a:gd name="T26" fmla="*/ 224 w 533"/>
                <a:gd name="T27" fmla="*/ 760 h 1352"/>
                <a:gd name="T28" fmla="*/ 248 w 533"/>
                <a:gd name="T29" fmla="*/ 752 h 1352"/>
                <a:gd name="T30" fmla="*/ 376 w 533"/>
                <a:gd name="T31" fmla="*/ 808 h 1352"/>
                <a:gd name="T32" fmla="*/ 376 w 533"/>
                <a:gd name="T33" fmla="*/ 944 h 1352"/>
                <a:gd name="T34" fmla="*/ 296 w 533"/>
                <a:gd name="T35" fmla="*/ 904 h 1352"/>
                <a:gd name="T36" fmla="*/ 272 w 533"/>
                <a:gd name="T37" fmla="*/ 888 h 1352"/>
                <a:gd name="T38" fmla="*/ 320 w 533"/>
                <a:gd name="T39" fmla="*/ 552 h 1352"/>
                <a:gd name="T40" fmla="*/ 384 w 533"/>
                <a:gd name="T41" fmla="*/ 464 h 1352"/>
                <a:gd name="T42" fmla="*/ 496 w 533"/>
                <a:gd name="T43" fmla="*/ 472 h 1352"/>
                <a:gd name="T44" fmla="*/ 488 w 533"/>
                <a:gd name="T45" fmla="*/ 520 h 1352"/>
                <a:gd name="T46" fmla="*/ 432 w 533"/>
                <a:gd name="T47" fmla="*/ 512 h 1352"/>
                <a:gd name="T48" fmla="*/ 360 w 533"/>
                <a:gd name="T49" fmla="*/ 416 h 1352"/>
                <a:gd name="T50" fmla="*/ 472 w 533"/>
                <a:gd name="T51" fmla="*/ 256 h 1352"/>
                <a:gd name="T52" fmla="*/ 520 w 533"/>
                <a:gd name="T53" fmla="*/ 312 h 1352"/>
                <a:gd name="T54" fmla="*/ 448 w 533"/>
                <a:gd name="T55" fmla="*/ 304 h 1352"/>
                <a:gd name="T56" fmla="*/ 392 w 533"/>
                <a:gd name="T57" fmla="*/ 200 h 1352"/>
                <a:gd name="T58" fmla="*/ 424 w 533"/>
                <a:gd name="T59" fmla="*/ 112 h 1352"/>
                <a:gd name="T60" fmla="*/ 520 w 533"/>
                <a:gd name="T61" fmla="*/ 0 h 135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33" h="1352">
                  <a:moveTo>
                    <a:pt x="88" y="1352"/>
                  </a:moveTo>
                  <a:cubicBezTo>
                    <a:pt x="56" y="1341"/>
                    <a:pt x="48" y="1320"/>
                    <a:pt x="24" y="1296"/>
                  </a:cubicBezTo>
                  <a:cubicBezTo>
                    <a:pt x="19" y="1280"/>
                    <a:pt x="13" y="1264"/>
                    <a:pt x="8" y="1248"/>
                  </a:cubicBezTo>
                  <a:cubicBezTo>
                    <a:pt x="5" y="1240"/>
                    <a:pt x="0" y="1224"/>
                    <a:pt x="0" y="1224"/>
                  </a:cubicBezTo>
                  <a:cubicBezTo>
                    <a:pt x="2" y="1197"/>
                    <a:pt x="1" y="1107"/>
                    <a:pt x="24" y="1072"/>
                  </a:cubicBezTo>
                  <a:cubicBezTo>
                    <a:pt x="44" y="1041"/>
                    <a:pt x="72" y="1013"/>
                    <a:pt x="96" y="984"/>
                  </a:cubicBezTo>
                  <a:cubicBezTo>
                    <a:pt x="119" y="957"/>
                    <a:pt x="113" y="940"/>
                    <a:pt x="144" y="920"/>
                  </a:cubicBezTo>
                  <a:cubicBezTo>
                    <a:pt x="181" y="864"/>
                    <a:pt x="217" y="896"/>
                    <a:pt x="264" y="920"/>
                  </a:cubicBezTo>
                  <a:cubicBezTo>
                    <a:pt x="280" y="968"/>
                    <a:pt x="245" y="1009"/>
                    <a:pt x="200" y="1024"/>
                  </a:cubicBezTo>
                  <a:cubicBezTo>
                    <a:pt x="177" y="1001"/>
                    <a:pt x="159" y="975"/>
                    <a:pt x="136" y="952"/>
                  </a:cubicBezTo>
                  <a:cubicBezTo>
                    <a:pt x="131" y="936"/>
                    <a:pt x="125" y="920"/>
                    <a:pt x="120" y="904"/>
                  </a:cubicBezTo>
                  <a:cubicBezTo>
                    <a:pt x="117" y="896"/>
                    <a:pt x="112" y="880"/>
                    <a:pt x="112" y="880"/>
                  </a:cubicBezTo>
                  <a:cubicBezTo>
                    <a:pt x="122" y="828"/>
                    <a:pt x="112" y="824"/>
                    <a:pt x="160" y="800"/>
                  </a:cubicBezTo>
                  <a:cubicBezTo>
                    <a:pt x="185" y="762"/>
                    <a:pt x="167" y="779"/>
                    <a:pt x="224" y="760"/>
                  </a:cubicBezTo>
                  <a:cubicBezTo>
                    <a:pt x="232" y="757"/>
                    <a:pt x="248" y="752"/>
                    <a:pt x="248" y="752"/>
                  </a:cubicBezTo>
                  <a:cubicBezTo>
                    <a:pt x="334" y="764"/>
                    <a:pt x="311" y="765"/>
                    <a:pt x="376" y="808"/>
                  </a:cubicBezTo>
                  <a:cubicBezTo>
                    <a:pt x="395" y="864"/>
                    <a:pt x="419" y="880"/>
                    <a:pt x="376" y="944"/>
                  </a:cubicBezTo>
                  <a:cubicBezTo>
                    <a:pt x="325" y="931"/>
                    <a:pt x="353" y="942"/>
                    <a:pt x="296" y="904"/>
                  </a:cubicBezTo>
                  <a:cubicBezTo>
                    <a:pt x="288" y="899"/>
                    <a:pt x="272" y="888"/>
                    <a:pt x="272" y="888"/>
                  </a:cubicBezTo>
                  <a:cubicBezTo>
                    <a:pt x="235" y="777"/>
                    <a:pt x="259" y="649"/>
                    <a:pt x="320" y="552"/>
                  </a:cubicBezTo>
                  <a:cubicBezTo>
                    <a:pt x="343" y="515"/>
                    <a:pt x="339" y="479"/>
                    <a:pt x="384" y="464"/>
                  </a:cubicBezTo>
                  <a:cubicBezTo>
                    <a:pt x="421" y="467"/>
                    <a:pt x="463" y="454"/>
                    <a:pt x="496" y="472"/>
                  </a:cubicBezTo>
                  <a:cubicBezTo>
                    <a:pt x="510" y="480"/>
                    <a:pt x="502" y="511"/>
                    <a:pt x="488" y="520"/>
                  </a:cubicBezTo>
                  <a:cubicBezTo>
                    <a:pt x="472" y="530"/>
                    <a:pt x="451" y="515"/>
                    <a:pt x="432" y="512"/>
                  </a:cubicBezTo>
                  <a:cubicBezTo>
                    <a:pt x="376" y="474"/>
                    <a:pt x="377" y="482"/>
                    <a:pt x="360" y="416"/>
                  </a:cubicBezTo>
                  <a:cubicBezTo>
                    <a:pt x="376" y="327"/>
                    <a:pt x="379" y="279"/>
                    <a:pt x="472" y="256"/>
                  </a:cubicBezTo>
                  <a:cubicBezTo>
                    <a:pt x="526" y="274"/>
                    <a:pt x="533" y="247"/>
                    <a:pt x="520" y="312"/>
                  </a:cubicBezTo>
                  <a:cubicBezTo>
                    <a:pt x="496" y="309"/>
                    <a:pt x="469" y="315"/>
                    <a:pt x="448" y="304"/>
                  </a:cubicBezTo>
                  <a:cubicBezTo>
                    <a:pt x="424" y="291"/>
                    <a:pt x="400" y="225"/>
                    <a:pt x="392" y="200"/>
                  </a:cubicBezTo>
                  <a:cubicBezTo>
                    <a:pt x="410" y="127"/>
                    <a:pt x="396" y="154"/>
                    <a:pt x="424" y="112"/>
                  </a:cubicBezTo>
                  <a:cubicBezTo>
                    <a:pt x="435" y="69"/>
                    <a:pt x="466" y="0"/>
                    <a:pt x="520" y="0"/>
                  </a:cubicBezTo>
                </a:path>
              </a:pathLst>
            </a:custGeom>
            <a:noFill/>
            <a:ln w="34925">
              <a:solidFill>
                <a:srgbClr val="FF00FF"/>
              </a:solidFill>
              <a:rou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4587">
                                            <p:txEl>
                                              <p:pRg st="0" end="0"/>
                                            </p:txEl>
                                          </p:spTgt>
                                        </p:tgtEl>
                                        <p:attrNameLst>
                                          <p:attrName>style.visibility</p:attrName>
                                        </p:attrNameLst>
                                      </p:cBhvr>
                                      <p:to>
                                        <p:strVal val="visible"/>
                                      </p:to>
                                    </p:set>
                                    <p:animEffect transition="in" filter="blinds(horizontal)">
                                      <p:cBhvr>
                                        <p:cTn id="7" dur="500"/>
                                        <p:tgtEl>
                                          <p:spTgt spid="2458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4587">
                                            <p:txEl>
                                              <p:pRg st="1" end="1"/>
                                            </p:txEl>
                                          </p:spTgt>
                                        </p:tgtEl>
                                        <p:attrNameLst>
                                          <p:attrName>style.visibility</p:attrName>
                                        </p:attrNameLst>
                                      </p:cBhvr>
                                      <p:to>
                                        <p:strVal val="visible"/>
                                      </p:to>
                                    </p:set>
                                    <p:animEffect transition="in" filter="blinds(horizontal)">
                                      <p:cBhvr>
                                        <p:cTn id="12" dur="500"/>
                                        <p:tgtEl>
                                          <p:spTgt spid="2458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4578"/>
                                        </p:tgtEl>
                                        <p:attrNameLst>
                                          <p:attrName>style.visibility</p:attrName>
                                        </p:attrNameLst>
                                      </p:cBhvr>
                                      <p:to>
                                        <p:strVal val="visible"/>
                                      </p:to>
                                    </p:set>
                                    <p:animEffect transition="in" filter="blinds(horizontal)">
                                      <p:cBhvr>
                                        <p:cTn id="17" dur="500"/>
                                        <p:tgtEl>
                                          <p:spTgt spid="24578"/>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24589"/>
                                        </p:tgtEl>
                                        <p:attrNameLst>
                                          <p:attrName>style.visibility</p:attrName>
                                        </p:attrNameLst>
                                      </p:cBhvr>
                                      <p:to>
                                        <p:strVal val="visible"/>
                                      </p:to>
                                    </p:set>
                                    <p:anim calcmode="lin" valueType="num">
                                      <p:cBhvr additive="base">
                                        <p:cTn id="22" dur="500" fill="hold"/>
                                        <p:tgtEl>
                                          <p:spTgt spid="24589"/>
                                        </p:tgtEl>
                                        <p:attrNameLst>
                                          <p:attrName>ppt_x</p:attrName>
                                        </p:attrNameLst>
                                      </p:cBhvr>
                                      <p:tavLst>
                                        <p:tav tm="0">
                                          <p:val>
                                            <p:strVal val="#ppt_x"/>
                                          </p:val>
                                        </p:tav>
                                        <p:tav tm="100000">
                                          <p:val>
                                            <p:strVal val="#ppt_x"/>
                                          </p:val>
                                        </p:tav>
                                      </p:tavLst>
                                    </p:anim>
                                    <p:anim calcmode="lin" valueType="num">
                                      <p:cBhvr additive="base">
                                        <p:cTn id="23" dur="500" fill="hold"/>
                                        <p:tgtEl>
                                          <p:spTgt spid="24589"/>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nodeType="clickEffect">
                                  <p:stCondLst>
                                    <p:cond delay="0"/>
                                  </p:stCondLst>
                                  <p:childTnLst>
                                    <p:set>
                                      <p:cBhvr>
                                        <p:cTn id="27" dur="1" fill="hold">
                                          <p:stCondLst>
                                            <p:cond delay="0"/>
                                          </p:stCondLst>
                                        </p:cTn>
                                        <p:tgtEl>
                                          <p:spTgt spid="24582"/>
                                        </p:tgtEl>
                                        <p:attrNameLst>
                                          <p:attrName>style.visibility</p:attrName>
                                        </p:attrNameLst>
                                      </p:cBhvr>
                                      <p:to>
                                        <p:strVal val="visible"/>
                                      </p:to>
                                    </p:set>
                                    <p:animEffect transition="in" filter="blinds(horizontal)">
                                      <p:cBhvr>
                                        <p:cTn id="28" dur="500"/>
                                        <p:tgtEl>
                                          <p:spTgt spid="24582"/>
                                        </p:tgtEl>
                                      </p:cBhvr>
                                    </p:animEffec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458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8" presetClass="entr" presetSubtype="16" fill="hold" nodeType="clickEffect">
                                  <p:stCondLst>
                                    <p:cond delay="0"/>
                                  </p:stCondLst>
                                  <p:childTnLst>
                                    <p:set>
                                      <p:cBhvr>
                                        <p:cTn id="36" dur="1" fill="hold">
                                          <p:stCondLst>
                                            <p:cond delay="0"/>
                                          </p:stCondLst>
                                        </p:cTn>
                                        <p:tgtEl>
                                          <p:spTgt spid="24581">
                                            <p:txEl>
                                              <p:pRg st="0" end="0"/>
                                            </p:txEl>
                                          </p:spTgt>
                                        </p:tgtEl>
                                        <p:attrNameLst>
                                          <p:attrName>style.visibility</p:attrName>
                                        </p:attrNameLst>
                                      </p:cBhvr>
                                      <p:to>
                                        <p:strVal val="visible"/>
                                      </p:to>
                                    </p:set>
                                    <p:animEffect transition="in" filter="diamond(in)">
                                      <p:cBhvr>
                                        <p:cTn id="37" dur="500"/>
                                        <p:tgtEl>
                                          <p:spTgt spid="2458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2010-10-18 13"/>
          <p:cNvPicPr>
            <a:picLocks noChangeAspect="1" noChangeArrowheads="1"/>
          </p:cNvPicPr>
          <p:nvPr/>
        </p:nvPicPr>
        <p:blipFill>
          <a:blip r:embed="rId1" cstate="email"/>
          <a:srcRect/>
          <a:stretch>
            <a:fillRect/>
          </a:stretch>
        </p:blipFill>
        <p:spPr bwMode="auto">
          <a:xfrm>
            <a:off x="5808663" y="1174750"/>
            <a:ext cx="3011487" cy="401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39" name="Picture 3" descr="1287196723624"/>
          <p:cNvPicPr>
            <a:picLocks noChangeAspect="1" noChangeArrowheads="1"/>
          </p:cNvPicPr>
          <p:nvPr/>
        </p:nvPicPr>
        <p:blipFill>
          <a:blip r:embed="rId2" cstate="email"/>
          <a:srcRect/>
          <a:stretch>
            <a:fillRect/>
          </a:stretch>
        </p:blipFill>
        <p:spPr bwMode="auto">
          <a:xfrm>
            <a:off x="0" y="1176338"/>
            <a:ext cx="3095625" cy="388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8" name="Text Box 4"/>
          <p:cNvSpPr txBox="1">
            <a:spLocks noChangeArrowheads="1"/>
          </p:cNvSpPr>
          <p:nvPr/>
        </p:nvSpPr>
        <p:spPr bwMode="auto">
          <a:xfrm>
            <a:off x="250825" y="5445125"/>
            <a:ext cx="2592388" cy="836613"/>
          </a:xfrm>
          <a:prstGeom prst="rect">
            <a:avLst/>
          </a:prstGeom>
          <a:noFill/>
          <a:ln w="28575" algn="ctr">
            <a:solidFill>
              <a:srgbClr val="FF3300"/>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200" tIns="38100" rIns="76200" bIns="38100">
            <a:spAutoFit/>
          </a:bodyPr>
          <a:lstStyle/>
          <a:p>
            <a:pPr algn="ctr" eaLnBrk="0" hangingPunct="0">
              <a:spcBef>
                <a:spcPct val="50000"/>
              </a:spcBef>
              <a:buSzPct val="100000"/>
              <a:buFont typeface="Times New Roman" panose="02020603050405020304" pitchFamily="18" charset="0"/>
              <a:buNone/>
              <a:defRPr/>
            </a:pPr>
            <a:r>
              <a:rPr kumimoji="1" lang="en-US" altLang="zh-CN" sz="4800" b="1">
                <a:solidFill>
                  <a:srgbClr val="0000CC"/>
                </a:solidFill>
                <a:effectLst>
                  <a:outerShdw blurRad="38100" dist="38100" dir="2700000" algn="tl">
                    <a:srgbClr val="C0C0C0"/>
                  </a:outerShdw>
                </a:effectLst>
                <a:latin typeface="Times New Roman" panose="02020603050405020304" pitchFamily="18" charset="0"/>
                <a:ea typeface="永中宋体" pitchFamily="2" charset="-122"/>
              </a:rPr>
              <a:t>A</a:t>
            </a:r>
            <a:r>
              <a:rPr kumimoji="1" lang="zh-CN" altLang="en-US" sz="4800" b="1">
                <a:solidFill>
                  <a:srgbClr val="0000CC"/>
                </a:solidFill>
                <a:effectLst>
                  <a:outerShdw blurRad="38100" dist="38100" dir="2700000" algn="tl">
                    <a:srgbClr val="C0C0C0"/>
                  </a:outerShdw>
                </a:effectLst>
                <a:latin typeface="Times New Roman" panose="02020603050405020304" pitchFamily="18" charset="0"/>
                <a:ea typeface="永中宋体" pitchFamily="2" charset="-122"/>
              </a:rPr>
              <a:t>装置</a:t>
            </a:r>
            <a:endParaRPr kumimoji="1" lang="zh-CN" altLang="en-US" sz="4800" b="1">
              <a:solidFill>
                <a:srgbClr val="0000CC"/>
              </a:solidFill>
              <a:effectLst>
                <a:outerShdw blurRad="38100" dist="38100" dir="2700000" algn="tl">
                  <a:srgbClr val="C0C0C0"/>
                </a:outerShdw>
              </a:effectLst>
              <a:latin typeface="Times New Roman" panose="02020603050405020304" pitchFamily="18" charset="0"/>
              <a:ea typeface="永中宋体" pitchFamily="2" charset="-122"/>
            </a:endParaRPr>
          </a:p>
        </p:txBody>
      </p:sp>
      <p:sp>
        <p:nvSpPr>
          <p:cNvPr id="26629" name="Text Box 5"/>
          <p:cNvSpPr txBox="1">
            <a:spLocks noChangeArrowheads="1"/>
          </p:cNvSpPr>
          <p:nvPr/>
        </p:nvSpPr>
        <p:spPr bwMode="auto">
          <a:xfrm>
            <a:off x="4572000" y="5876925"/>
            <a:ext cx="2376488" cy="836613"/>
          </a:xfrm>
          <a:prstGeom prst="rect">
            <a:avLst/>
          </a:prstGeom>
          <a:noFill/>
          <a:ln w="28575" algn="ctr">
            <a:solidFill>
              <a:srgbClr val="FF3300"/>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200" tIns="38100" rIns="76200" bIns="38100">
            <a:spAutoFit/>
          </a:bodyPr>
          <a:lstStyle/>
          <a:p>
            <a:pPr algn="ctr" eaLnBrk="0" hangingPunct="0">
              <a:spcBef>
                <a:spcPct val="50000"/>
              </a:spcBef>
              <a:buSzPct val="100000"/>
              <a:buFont typeface="Times New Roman" panose="02020603050405020304" pitchFamily="18" charset="0"/>
              <a:buNone/>
              <a:defRPr/>
            </a:pPr>
            <a:r>
              <a:rPr kumimoji="1" lang="en-US" altLang="zh-CN" sz="4800" b="1">
                <a:solidFill>
                  <a:srgbClr val="0000CC"/>
                </a:solidFill>
                <a:effectLst>
                  <a:outerShdw blurRad="38100" dist="38100" dir="2700000" algn="tl">
                    <a:srgbClr val="C0C0C0"/>
                  </a:outerShdw>
                </a:effectLst>
                <a:latin typeface="Times New Roman" panose="02020603050405020304" pitchFamily="18" charset="0"/>
                <a:ea typeface="永中宋体" pitchFamily="2" charset="-122"/>
              </a:rPr>
              <a:t>B</a:t>
            </a:r>
            <a:r>
              <a:rPr kumimoji="1" lang="zh-CN" altLang="en-US" sz="4800" b="1">
                <a:solidFill>
                  <a:srgbClr val="0000CC"/>
                </a:solidFill>
                <a:effectLst>
                  <a:outerShdw blurRad="38100" dist="38100" dir="2700000" algn="tl">
                    <a:srgbClr val="C0C0C0"/>
                  </a:outerShdw>
                </a:effectLst>
                <a:latin typeface="Times New Roman" panose="02020603050405020304" pitchFamily="18" charset="0"/>
                <a:ea typeface="永中宋体" pitchFamily="2" charset="-122"/>
              </a:rPr>
              <a:t>装置</a:t>
            </a:r>
            <a:endParaRPr kumimoji="1" lang="zh-CN" altLang="en-US" sz="4800" b="1">
              <a:solidFill>
                <a:srgbClr val="0000CC"/>
              </a:solidFill>
              <a:effectLst>
                <a:outerShdw blurRad="38100" dist="38100" dir="2700000" algn="tl">
                  <a:srgbClr val="C0C0C0"/>
                </a:outerShdw>
              </a:effectLst>
              <a:latin typeface="Times New Roman" panose="02020603050405020304" pitchFamily="18" charset="0"/>
              <a:ea typeface="永中宋体" pitchFamily="2" charset="-122"/>
            </a:endParaRPr>
          </a:p>
        </p:txBody>
      </p:sp>
      <p:sp>
        <p:nvSpPr>
          <p:cNvPr id="26630" name="AutoShape 6"/>
          <p:cNvSpPr/>
          <p:nvPr/>
        </p:nvSpPr>
        <p:spPr bwMode="auto">
          <a:xfrm>
            <a:off x="4957763" y="188913"/>
            <a:ext cx="2854325" cy="609600"/>
          </a:xfrm>
          <a:prstGeom prst="borderCallout2">
            <a:avLst>
              <a:gd name="adj1" fmla="val 18750"/>
              <a:gd name="adj2" fmla="val 102671"/>
              <a:gd name="adj3" fmla="val 18750"/>
              <a:gd name="adj4" fmla="val 104338"/>
              <a:gd name="adj5" fmla="val 321093"/>
              <a:gd name="adj6" fmla="val 106060"/>
            </a:avLst>
          </a:prstGeom>
          <a:noFill/>
          <a:ln w="28575" algn="ctr">
            <a:solidFill>
              <a:srgbClr val="FF3300"/>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200" tIns="38100" rIns="76200" bIns="38100" anchor="ctr"/>
          <a:lstStyle/>
          <a:p>
            <a:pPr algn="ctr" eaLnBrk="0" hangingPunct="0">
              <a:buSzPct val="100000"/>
              <a:buFont typeface="Times New Roman" panose="02020603050405020304" pitchFamily="18" charset="0"/>
              <a:buNone/>
              <a:defRPr/>
            </a:pPr>
            <a:r>
              <a:rPr kumimoji="1" lang="zh-CN" altLang="en-US" sz="4000" b="1">
                <a:solidFill>
                  <a:schemeClr val="tx2"/>
                </a:solidFill>
                <a:effectLst>
                  <a:outerShdw blurRad="38100" dist="38100" dir="2700000" algn="tl">
                    <a:srgbClr val="C0C0C0"/>
                  </a:outerShdw>
                </a:effectLst>
                <a:latin typeface="Times New Roman" panose="02020603050405020304" pitchFamily="18" charset="0"/>
                <a:ea typeface="永中宋体" pitchFamily="2" charset="-122"/>
              </a:rPr>
              <a:t>碳酸钠粉末</a:t>
            </a:r>
            <a:endParaRPr kumimoji="1" lang="zh-CN" altLang="en-US" sz="4000" b="1">
              <a:solidFill>
                <a:schemeClr val="tx2"/>
              </a:solidFill>
              <a:effectLst>
                <a:outerShdw blurRad="38100" dist="38100" dir="2700000" algn="tl">
                  <a:srgbClr val="C0C0C0"/>
                </a:outerShdw>
              </a:effectLst>
              <a:latin typeface="Times New Roman" panose="02020603050405020304" pitchFamily="18" charset="0"/>
              <a:ea typeface="永中宋体" pitchFamily="2" charset="-122"/>
            </a:endParaRPr>
          </a:p>
        </p:txBody>
      </p:sp>
      <p:sp>
        <p:nvSpPr>
          <p:cNvPr id="14343" name="Oval 7"/>
          <p:cNvSpPr>
            <a:spLocks noChangeArrowheads="1"/>
          </p:cNvSpPr>
          <p:nvPr/>
        </p:nvSpPr>
        <p:spPr bwMode="auto">
          <a:xfrm>
            <a:off x="7275513" y="1968500"/>
            <a:ext cx="1112837" cy="1309688"/>
          </a:xfrm>
          <a:prstGeom prst="ellipse">
            <a:avLst/>
          </a:prstGeom>
          <a:noFill/>
          <a:ln w="28575" algn="ctr">
            <a:solidFill>
              <a:srgbClr val="FF3300"/>
            </a:solidFill>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6200" tIns="38100" rIns="76200" bIns="38100" anchor="ctr"/>
          <a:lstStyle/>
          <a:p>
            <a:endParaRPr lang="zh-CN" altLang="en-US"/>
          </a:p>
        </p:txBody>
      </p:sp>
      <p:sp>
        <p:nvSpPr>
          <p:cNvPr id="14344" name="Oval 8"/>
          <p:cNvSpPr>
            <a:spLocks noChangeArrowheads="1"/>
          </p:cNvSpPr>
          <p:nvPr/>
        </p:nvSpPr>
        <p:spPr bwMode="auto">
          <a:xfrm>
            <a:off x="6062663" y="4340225"/>
            <a:ext cx="2397125" cy="839788"/>
          </a:xfrm>
          <a:prstGeom prst="ellipse">
            <a:avLst/>
          </a:prstGeom>
          <a:noFill/>
          <a:ln w="38100" algn="ctr">
            <a:solidFill>
              <a:srgbClr val="FF3300"/>
            </a:solidFill>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6200" tIns="38100" rIns="76200" bIns="38100" anchor="ctr"/>
          <a:lstStyle/>
          <a:p>
            <a:endParaRPr lang="zh-CN" altLang="en-US"/>
          </a:p>
        </p:txBody>
      </p:sp>
      <p:sp>
        <p:nvSpPr>
          <p:cNvPr id="26633" name="AutoShape 9"/>
          <p:cNvSpPr/>
          <p:nvPr/>
        </p:nvSpPr>
        <p:spPr bwMode="auto">
          <a:xfrm>
            <a:off x="7308850" y="5734050"/>
            <a:ext cx="1641475" cy="609600"/>
          </a:xfrm>
          <a:prstGeom prst="borderCallout1">
            <a:avLst>
              <a:gd name="adj1" fmla="val 18750"/>
              <a:gd name="adj2" fmla="val -4644"/>
              <a:gd name="adj3" fmla="val -138801"/>
              <a:gd name="adj4" fmla="val -40329"/>
            </a:avLst>
          </a:prstGeom>
          <a:noFill/>
          <a:ln w="38100" algn="ctr">
            <a:solidFill>
              <a:srgbClr val="FF3300"/>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200" tIns="38100" rIns="76200" bIns="38100" anchor="ctr"/>
          <a:lstStyle/>
          <a:p>
            <a:pPr algn="ctr" eaLnBrk="0" hangingPunct="0">
              <a:buSzPct val="100000"/>
              <a:buFont typeface="Times New Roman" panose="02020603050405020304" pitchFamily="18" charset="0"/>
              <a:buNone/>
              <a:defRPr/>
            </a:pPr>
            <a:r>
              <a:rPr kumimoji="1" lang="zh-CN" altLang="en-US" sz="3600" b="1">
                <a:solidFill>
                  <a:schemeClr val="tx2"/>
                </a:solidFill>
                <a:effectLst>
                  <a:outerShdw blurRad="38100" dist="38100" dir="2700000" algn="tl">
                    <a:srgbClr val="C0C0C0"/>
                  </a:outerShdw>
                </a:effectLst>
                <a:latin typeface="Times New Roman" panose="02020603050405020304" pitchFamily="18" charset="0"/>
                <a:ea typeface="永中宋体" pitchFamily="2" charset="-122"/>
              </a:rPr>
              <a:t>稀盐酸</a:t>
            </a:r>
            <a:endParaRPr kumimoji="1" lang="zh-CN" altLang="en-US" sz="3600" b="1">
              <a:solidFill>
                <a:schemeClr val="tx2"/>
              </a:solidFill>
              <a:effectLst>
                <a:outerShdw blurRad="38100" dist="38100" dir="2700000" algn="tl">
                  <a:srgbClr val="C0C0C0"/>
                </a:outerShdw>
              </a:effectLst>
              <a:latin typeface="Times New Roman" panose="02020603050405020304" pitchFamily="18" charset="0"/>
              <a:ea typeface="永中宋体" pitchFamily="2" charset="-122"/>
            </a:endParaRPr>
          </a:p>
        </p:txBody>
      </p:sp>
      <p:sp>
        <p:nvSpPr>
          <p:cNvPr id="14346" name="Rectangle 10"/>
          <p:cNvSpPr>
            <a:spLocks noChangeArrowheads="1"/>
          </p:cNvSpPr>
          <p:nvPr/>
        </p:nvSpPr>
        <p:spPr bwMode="auto">
          <a:xfrm>
            <a:off x="107950" y="123825"/>
            <a:ext cx="417512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3600" b="1">
                <a:solidFill>
                  <a:srgbClr val="FF0000"/>
                </a:solidFill>
              </a:rPr>
              <a:t>改进后</a:t>
            </a:r>
            <a:r>
              <a:rPr lang="zh-CN" altLang="en-US" sz="3600" b="1">
                <a:solidFill>
                  <a:srgbClr val="0000CC"/>
                </a:solidFill>
              </a:rPr>
              <a:t>的实验装置</a:t>
            </a:r>
            <a:endParaRPr lang="zh-CN" altLang="en-US" sz="3600" b="1">
              <a:solidFill>
                <a:srgbClr val="0000CC"/>
              </a:solidFill>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镁条燃烧"/>
          <p:cNvPicPr>
            <a:picLocks noChangeAspect="1" noChangeArrowheads="1"/>
          </p:cNvPicPr>
          <p:nvPr/>
        </p:nvPicPr>
        <p:blipFill>
          <a:blip r:embed="rId1"/>
          <a:srcRect/>
          <a:stretch>
            <a:fillRect/>
          </a:stretch>
        </p:blipFill>
        <p:spPr bwMode="auto">
          <a:xfrm>
            <a:off x="2411413" y="0"/>
            <a:ext cx="5759450" cy="189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7651" name="Group 3"/>
          <p:cNvGrpSpPr/>
          <p:nvPr/>
        </p:nvGrpSpPr>
        <p:grpSpPr bwMode="auto">
          <a:xfrm>
            <a:off x="506413" y="5538788"/>
            <a:ext cx="7561262" cy="996950"/>
            <a:chOff x="340" y="3074"/>
            <a:chExt cx="4763" cy="628"/>
          </a:xfrm>
        </p:grpSpPr>
        <p:sp>
          <p:nvSpPr>
            <p:cNvPr id="15372" name="Rectangle 4"/>
            <p:cNvSpPr>
              <a:spLocks noChangeArrowheads="1"/>
            </p:cNvSpPr>
            <p:nvPr/>
          </p:nvSpPr>
          <p:spPr bwMode="auto">
            <a:xfrm>
              <a:off x="340" y="3214"/>
              <a:ext cx="1692" cy="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900" tIns="38100" rIns="88900" bIns="38100"/>
            <a:lstStyle/>
            <a:p>
              <a:pPr eaLnBrk="0" hangingPunct="0">
                <a:buSzPct val="100000"/>
                <a:buFont typeface="Times New Roman" panose="02020603050405020304" pitchFamily="18" charset="0"/>
                <a:buNone/>
              </a:pPr>
              <a:r>
                <a:rPr kumimoji="1" lang="en-GB" sz="4000" b="1">
                  <a:solidFill>
                    <a:srgbClr val="FF0000"/>
                  </a:solidFill>
                  <a:latin typeface="Times New Roman" panose="02020603050405020304" pitchFamily="18" charset="0"/>
                </a:rPr>
                <a:t>镁</a:t>
              </a:r>
              <a:r>
                <a:rPr kumimoji="1" lang="en-GB" altLang="zh-CN" sz="4000" b="1">
                  <a:solidFill>
                    <a:srgbClr val="FF0000"/>
                  </a:solidFill>
                  <a:latin typeface="Times New Roman" panose="02020603050405020304" pitchFamily="18" charset="0"/>
                </a:rPr>
                <a:t>  + </a:t>
              </a:r>
              <a:r>
                <a:rPr kumimoji="1" lang="en-GB" sz="4000" b="1">
                  <a:solidFill>
                    <a:srgbClr val="FF0000"/>
                  </a:solidFill>
                  <a:latin typeface="Times New Roman" panose="02020603050405020304" pitchFamily="18" charset="0"/>
                </a:rPr>
                <a:t>氧气</a:t>
              </a:r>
              <a:r>
                <a:rPr kumimoji="1" lang="en-GB" altLang="zh-CN" sz="4000" b="1">
                  <a:solidFill>
                    <a:srgbClr val="FF0000"/>
                  </a:solidFill>
                  <a:latin typeface="Times New Roman" panose="02020603050405020304" pitchFamily="18" charset="0"/>
                </a:rPr>
                <a:t>   </a:t>
              </a:r>
              <a:endParaRPr kumimoji="1" lang="en-GB" sz="4000" b="1">
                <a:solidFill>
                  <a:srgbClr val="FF0000"/>
                </a:solidFill>
                <a:latin typeface="Times New Roman" panose="02020603050405020304" pitchFamily="18" charset="0"/>
              </a:endParaRPr>
            </a:p>
          </p:txBody>
        </p:sp>
        <p:sp>
          <p:nvSpPr>
            <p:cNvPr id="15373" name="Rectangle 5"/>
            <p:cNvSpPr>
              <a:spLocks noChangeArrowheads="1"/>
            </p:cNvSpPr>
            <p:nvPr/>
          </p:nvSpPr>
          <p:spPr bwMode="auto">
            <a:xfrm>
              <a:off x="3459" y="3199"/>
              <a:ext cx="1644" cy="5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900" tIns="38100" rIns="88900" bIns="38100"/>
            <a:lstStyle/>
            <a:p>
              <a:pPr eaLnBrk="0" hangingPunct="0">
                <a:buSzPct val="100000"/>
                <a:buFont typeface="Times New Roman" panose="02020603050405020304" pitchFamily="18" charset="0"/>
                <a:buNone/>
              </a:pPr>
              <a:r>
                <a:rPr kumimoji="1" lang="en-GB" sz="4000" b="1">
                  <a:solidFill>
                    <a:srgbClr val="FF0000"/>
                  </a:solidFill>
                  <a:latin typeface="Times New Roman" panose="02020603050405020304" pitchFamily="18" charset="0"/>
                </a:rPr>
                <a:t>氧化镁</a:t>
              </a:r>
              <a:endParaRPr kumimoji="1" lang="en-GB" sz="4000" b="1">
                <a:solidFill>
                  <a:srgbClr val="FF0000"/>
                </a:solidFill>
                <a:latin typeface="Times New Roman" panose="02020603050405020304" pitchFamily="18" charset="0"/>
              </a:endParaRPr>
            </a:p>
          </p:txBody>
        </p:sp>
        <p:sp>
          <p:nvSpPr>
            <p:cNvPr id="15374" name="Rectangle 6"/>
            <p:cNvSpPr>
              <a:spLocks noChangeArrowheads="1"/>
            </p:cNvSpPr>
            <p:nvPr/>
          </p:nvSpPr>
          <p:spPr bwMode="auto">
            <a:xfrm>
              <a:off x="2245" y="3074"/>
              <a:ext cx="954" cy="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900" tIns="38100" rIns="88900" bIns="38100"/>
            <a:lstStyle/>
            <a:p>
              <a:pPr eaLnBrk="0" hangingPunct="0">
                <a:buSzPct val="100000"/>
                <a:buFont typeface="Times New Roman" panose="02020603050405020304" pitchFamily="18" charset="0"/>
                <a:buNone/>
              </a:pPr>
              <a:r>
                <a:rPr kumimoji="1" lang="en-GB" sz="3600" b="1">
                  <a:latin typeface="Times New Roman" panose="02020603050405020304" pitchFamily="18" charset="0"/>
                </a:rPr>
                <a:t>点燃</a:t>
              </a:r>
              <a:endParaRPr kumimoji="1" lang="en-GB" sz="3600" b="1">
                <a:latin typeface="Times New Roman" panose="02020603050405020304" pitchFamily="18" charset="0"/>
              </a:endParaRPr>
            </a:p>
          </p:txBody>
        </p:sp>
        <p:sp>
          <p:nvSpPr>
            <p:cNvPr id="15375" name="AutoShape 7"/>
            <p:cNvSpPr/>
            <p:nvPr/>
          </p:nvSpPr>
          <p:spPr bwMode="auto">
            <a:xfrm>
              <a:off x="2064" y="3458"/>
              <a:ext cx="1312" cy="63"/>
            </a:xfrm>
            <a:prstGeom prst="rightArrow">
              <a:avLst>
                <a:gd name="adj1" fmla="val 50000"/>
                <a:gd name="adj2" fmla="val 520635"/>
              </a:avLst>
            </a:prstGeom>
            <a:solidFill>
              <a:schemeClr val="tx1"/>
            </a:solidFill>
            <a:ln w="9525">
              <a:solidFill>
                <a:schemeClr val="tx1"/>
              </a:solidFill>
              <a:miter lim="800000"/>
            </a:ln>
          </p:spPr>
          <p:txBody>
            <a:bodyPr lIns="88900" tIns="38100" rIns="88900" bIns="38100" anchor="ctr"/>
            <a:lstStyle/>
            <a:p>
              <a:pPr eaLnBrk="0" hangingPunct="0">
                <a:buSzPct val="100000"/>
                <a:buFont typeface="Times New Roman" panose="02020603050405020304" pitchFamily="18" charset="0"/>
                <a:buNone/>
              </a:pPr>
              <a:endParaRPr kumimoji="1" lang="en-GB" altLang="zh-CN"/>
            </a:p>
          </p:txBody>
        </p:sp>
      </p:grpSp>
      <p:sp>
        <p:nvSpPr>
          <p:cNvPr id="27661" name="Text Box 13"/>
          <p:cNvSpPr txBox="1">
            <a:spLocks noChangeArrowheads="1"/>
          </p:cNvSpPr>
          <p:nvPr/>
        </p:nvSpPr>
        <p:spPr bwMode="auto">
          <a:xfrm>
            <a:off x="469900" y="1989138"/>
            <a:ext cx="7635875" cy="563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200" tIns="38100" rIns="76200" bIns="38100">
            <a:spAutoFit/>
          </a:bodyPr>
          <a:lstStyle/>
          <a:p>
            <a:pPr eaLnBrk="0" hangingPunct="0">
              <a:spcBef>
                <a:spcPct val="50000"/>
              </a:spcBef>
              <a:buSzPct val="100000"/>
              <a:buFont typeface="Times New Roman" panose="02020603050405020304" pitchFamily="18" charset="0"/>
              <a:buNone/>
              <a:defRPr/>
            </a:pPr>
            <a:r>
              <a:rPr kumimoji="1" lang="zh-CN" altLang="en-US" sz="3200" b="1">
                <a:solidFill>
                  <a:schemeClr val="tx2"/>
                </a:solidFill>
                <a:effectLst>
                  <a:outerShdw blurRad="38100" dist="38100" dir="2700000" algn="tl">
                    <a:srgbClr val="C0C0C0"/>
                  </a:outerShdw>
                </a:effectLst>
                <a:latin typeface="Times New Roman" panose="02020603050405020304" pitchFamily="18" charset="0"/>
                <a:ea typeface="永中宋体" pitchFamily="2" charset="-122"/>
              </a:rPr>
              <a:t>思考：</a:t>
            </a:r>
            <a:r>
              <a:rPr kumimoji="1" lang="en-US" altLang="zh-CN" sz="3200" b="1">
                <a:solidFill>
                  <a:schemeClr val="tx2"/>
                </a:solidFill>
                <a:effectLst>
                  <a:outerShdw blurRad="38100" dist="38100" dir="2700000" algn="tl">
                    <a:srgbClr val="C0C0C0"/>
                  </a:outerShdw>
                </a:effectLst>
                <a:latin typeface="Times New Roman" panose="02020603050405020304" pitchFamily="18" charset="0"/>
                <a:ea typeface="永中宋体" pitchFamily="2" charset="-122"/>
              </a:rPr>
              <a:t>1</a:t>
            </a:r>
            <a:r>
              <a:rPr kumimoji="1" lang="zh-CN" altLang="en-US" sz="3200" b="1">
                <a:solidFill>
                  <a:schemeClr val="tx2"/>
                </a:solidFill>
                <a:effectLst>
                  <a:outerShdw blurRad="38100" dist="38100" dir="2700000" algn="tl">
                    <a:srgbClr val="C0C0C0"/>
                  </a:outerShdw>
                </a:effectLst>
                <a:latin typeface="Times New Roman" panose="02020603050405020304" pitchFamily="18" charset="0"/>
                <a:ea typeface="永中宋体" pitchFamily="2" charset="-122"/>
              </a:rPr>
              <a:t>、该实验的现象是什么？</a:t>
            </a:r>
            <a:endParaRPr kumimoji="1" lang="zh-CN" altLang="en-US" sz="3200" b="1">
              <a:solidFill>
                <a:schemeClr val="tx2"/>
              </a:solidFill>
              <a:effectLst>
                <a:outerShdw blurRad="38100" dist="38100" dir="2700000" algn="tl">
                  <a:srgbClr val="C0C0C0"/>
                </a:outerShdw>
              </a:effectLst>
              <a:latin typeface="Times New Roman" panose="02020603050405020304" pitchFamily="18" charset="0"/>
              <a:ea typeface="永中宋体" pitchFamily="2" charset="-122"/>
            </a:endParaRPr>
          </a:p>
        </p:txBody>
      </p:sp>
      <p:sp>
        <p:nvSpPr>
          <p:cNvPr id="27662" name="Text Box 14"/>
          <p:cNvSpPr txBox="1">
            <a:spLocks noChangeArrowheads="1"/>
          </p:cNvSpPr>
          <p:nvPr/>
        </p:nvSpPr>
        <p:spPr bwMode="auto">
          <a:xfrm>
            <a:off x="215900" y="2636838"/>
            <a:ext cx="8748713" cy="67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50000"/>
              </a:spcBef>
              <a:buSzPct val="100000"/>
              <a:buFont typeface="Times New Roman" panose="02020603050405020304" pitchFamily="18" charset="0"/>
              <a:buNone/>
            </a:pPr>
            <a:r>
              <a:rPr lang="zh-CN" altLang="en-US" sz="3200" b="1">
                <a:latin typeface="黑体" panose="02010609060101010101" pitchFamily="49" charset="-122"/>
                <a:ea typeface="黑体" panose="02010609060101010101" pitchFamily="49" charset="-122"/>
              </a:rPr>
              <a:t>发出</a:t>
            </a:r>
            <a:r>
              <a:rPr lang="zh-CN" altLang="en-US" sz="3200" b="1">
                <a:solidFill>
                  <a:srgbClr val="FF0066"/>
                </a:solidFill>
                <a:latin typeface="黑体" panose="02010609060101010101" pitchFamily="49" charset="-122"/>
                <a:ea typeface="黑体" panose="02010609060101010101" pitchFamily="49" charset="-122"/>
              </a:rPr>
              <a:t>耀眼的白光</a:t>
            </a:r>
            <a:r>
              <a:rPr lang="zh-CN" altLang="en-US" sz="3200" b="1">
                <a:latin typeface="黑体" panose="02010609060101010101" pitchFamily="49" charset="-122"/>
                <a:ea typeface="黑体" panose="02010609060101010101" pitchFamily="49" charset="-122"/>
              </a:rPr>
              <a:t>，放出热量，生成</a:t>
            </a:r>
            <a:r>
              <a:rPr lang="zh-CN" altLang="en-US" sz="3200" b="1">
                <a:solidFill>
                  <a:srgbClr val="FF0066"/>
                </a:solidFill>
                <a:latin typeface="黑体" panose="02010609060101010101" pitchFamily="49" charset="-122"/>
                <a:ea typeface="黑体" panose="02010609060101010101" pitchFamily="49" charset="-122"/>
              </a:rPr>
              <a:t>白色固体</a:t>
            </a:r>
            <a:endParaRPr lang="zh-CN" altLang="en-US" sz="3200" b="1">
              <a:solidFill>
                <a:srgbClr val="FF0066"/>
              </a:solidFill>
              <a:latin typeface="黑体" panose="02010609060101010101" pitchFamily="49" charset="-122"/>
              <a:ea typeface="黑体" panose="02010609060101010101" pitchFamily="49" charset="-122"/>
            </a:endParaRPr>
          </a:p>
        </p:txBody>
      </p:sp>
      <p:sp>
        <p:nvSpPr>
          <p:cNvPr id="27663" name="Text Box 15"/>
          <p:cNvSpPr txBox="1">
            <a:spLocks noChangeArrowheads="1"/>
          </p:cNvSpPr>
          <p:nvPr/>
        </p:nvSpPr>
        <p:spPr bwMode="auto">
          <a:xfrm>
            <a:off x="234950" y="4527550"/>
            <a:ext cx="7635875" cy="563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200" tIns="38100" rIns="76200" bIns="38100">
            <a:spAutoFit/>
          </a:bodyPr>
          <a:lstStyle/>
          <a:p>
            <a:pPr eaLnBrk="0" hangingPunct="0">
              <a:spcBef>
                <a:spcPct val="50000"/>
              </a:spcBef>
              <a:buSzPct val="100000"/>
              <a:buFont typeface="Times New Roman" panose="02020603050405020304" pitchFamily="18" charset="0"/>
              <a:buNone/>
              <a:defRPr/>
            </a:pPr>
            <a:r>
              <a:rPr kumimoji="1" lang="zh-CN" altLang="en-US" sz="3200" b="1" dirty="0">
                <a:solidFill>
                  <a:schemeClr val="tx2"/>
                </a:solidFill>
                <a:effectLst>
                  <a:outerShdw blurRad="38100" dist="38100" dir="2700000" algn="tl">
                    <a:srgbClr val="C0C0C0"/>
                  </a:outerShdw>
                </a:effectLst>
                <a:latin typeface="Times New Roman" panose="02020603050405020304" pitchFamily="18" charset="0"/>
                <a:ea typeface="永中宋体" pitchFamily="2" charset="-122"/>
              </a:rPr>
              <a:t>思考：</a:t>
            </a:r>
            <a:r>
              <a:rPr kumimoji="1" lang="en-US" altLang="zh-CN" sz="3200" b="1" dirty="0">
                <a:solidFill>
                  <a:schemeClr val="tx2"/>
                </a:solidFill>
                <a:effectLst>
                  <a:outerShdw blurRad="38100" dist="38100" dir="2700000" algn="tl">
                    <a:srgbClr val="C0C0C0"/>
                  </a:outerShdw>
                </a:effectLst>
                <a:latin typeface="Times New Roman" panose="02020603050405020304" pitchFamily="18" charset="0"/>
                <a:ea typeface="永中宋体" pitchFamily="2" charset="-122"/>
              </a:rPr>
              <a:t>2</a:t>
            </a:r>
            <a:r>
              <a:rPr kumimoji="1" lang="zh-CN" altLang="en-US" sz="3200" b="1" dirty="0">
                <a:solidFill>
                  <a:schemeClr val="tx2"/>
                </a:solidFill>
                <a:effectLst>
                  <a:outerShdw blurRad="38100" dist="38100" dir="2700000" algn="tl">
                    <a:srgbClr val="C0C0C0"/>
                  </a:outerShdw>
                </a:effectLst>
                <a:latin typeface="Times New Roman" panose="02020603050405020304" pitchFamily="18" charset="0"/>
                <a:ea typeface="永中宋体" pitchFamily="2" charset="-122"/>
              </a:rPr>
              <a:t>、该反应的原理是什么？</a:t>
            </a:r>
            <a:endParaRPr kumimoji="1" lang="zh-CN" altLang="en-US" sz="3200" b="1" dirty="0">
              <a:solidFill>
                <a:schemeClr val="tx2"/>
              </a:solidFill>
              <a:effectLst>
                <a:outerShdw blurRad="38100" dist="38100" dir="2700000" algn="tl">
                  <a:srgbClr val="C0C0C0"/>
                </a:outerShdw>
              </a:effectLst>
              <a:latin typeface="Times New Roman" panose="02020603050405020304" pitchFamily="18" charset="0"/>
              <a:ea typeface="永中宋体" pitchFamily="2" charset="-122"/>
            </a:endParaRPr>
          </a:p>
        </p:txBody>
      </p:sp>
      <p:sp>
        <p:nvSpPr>
          <p:cNvPr id="27664" name="WordArt 16"/>
          <p:cNvSpPr>
            <a:spLocks noChangeArrowheads="1" noChangeShapeType="1" noTextEdit="1"/>
          </p:cNvSpPr>
          <p:nvPr/>
        </p:nvSpPr>
        <p:spPr bwMode="auto">
          <a:xfrm>
            <a:off x="6884988" y="3387725"/>
            <a:ext cx="1400175" cy="1038225"/>
          </a:xfrm>
          <a:prstGeom prst="rect">
            <a:avLst/>
          </a:prstGeom>
        </p:spPr>
        <p:txBody>
          <a:bodyPr wrap="none" fromWordArt="1">
            <a:prstTxWarp prst="textSlantUp">
              <a:avLst>
                <a:gd name="adj" fmla="val 32056"/>
              </a:avLst>
            </a:prstTxWarp>
          </a:bodyPr>
          <a:lstStyle/>
          <a:p>
            <a:pPr algn="ctr"/>
            <a:r>
              <a:rPr lang="zh-CN" altLang="en-US" sz="3600" kern="10">
                <a:ln w="9525">
                  <a:solidFill>
                    <a:srgbClr val="CC99FF"/>
                  </a:solidFill>
                  <a:round/>
                </a:ln>
                <a:gradFill rotWithShape="1">
                  <a:gsLst>
                    <a:gs pos="0">
                      <a:srgbClr val="6600CC"/>
                    </a:gs>
                    <a:gs pos="100000">
                      <a:srgbClr val="CC00CC"/>
                    </a:gs>
                  </a:gsLst>
                  <a:lin ang="5400000" scaled="1"/>
                </a:gradFill>
                <a:effectLst>
                  <a:outerShdw dist="53882" dir="2700000" algn="ctr" rotWithShape="0">
                    <a:srgbClr val="9999FF">
                      <a:alpha val="79999"/>
                    </a:srgbClr>
                  </a:outerShdw>
                </a:effectLst>
                <a:latin typeface="宋体" panose="02010600030101010101" pitchFamily="2" charset="-122"/>
                <a:ea typeface="宋体" panose="02010600030101010101" pitchFamily="2" charset="-122"/>
              </a:rPr>
              <a:t>天平？</a:t>
            </a:r>
            <a:endParaRPr lang="zh-CN" altLang="en-US" sz="3600" kern="10">
              <a:ln w="9525">
                <a:solidFill>
                  <a:srgbClr val="CC99FF"/>
                </a:solidFill>
                <a:round/>
              </a:ln>
              <a:gradFill rotWithShape="1">
                <a:gsLst>
                  <a:gs pos="0">
                    <a:srgbClr val="6600CC"/>
                  </a:gs>
                  <a:gs pos="100000">
                    <a:srgbClr val="CC00CC"/>
                  </a:gs>
                </a:gsLst>
                <a:lin ang="5400000" scaled="1"/>
              </a:gradFill>
              <a:effectLst>
                <a:outerShdw dist="53882" dir="2700000" algn="ctr" rotWithShape="0">
                  <a:srgbClr val="9999FF">
                    <a:alpha val="79999"/>
                  </a:srgbClr>
                </a:outerShdw>
              </a:effectLst>
              <a:latin typeface="宋体" panose="02010600030101010101" pitchFamily="2" charset="-122"/>
              <a:ea typeface="宋体" panose="02010600030101010101" pitchFamily="2" charset="-122"/>
            </a:endParaRPr>
          </a:p>
        </p:txBody>
      </p:sp>
      <p:sp>
        <p:nvSpPr>
          <p:cNvPr id="27665" name="Rectangle 17"/>
          <p:cNvSpPr>
            <a:spLocks noChangeArrowheads="1"/>
          </p:cNvSpPr>
          <p:nvPr/>
        </p:nvSpPr>
        <p:spPr bwMode="auto">
          <a:xfrm>
            <a:off x="346075" y="3513138"/>
            <a:ext cx="4608513" cy="785812"/>
          </a:xfrm>
          <a:prstGeom prst="rect">
            <a:avLst/>
          </a:prstGeom>
          <a:noFill/>
          <a:ln w="34925">
            <a:solidFill>
              <a:srgbClr val="FF00FF"/>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spcBef>
                <a:spcPct val="50000"/>
              </a:spcBef>
              <a:buSzPct val="100000"/>
              <a:buFont typeface="Times New Roman" panose="02020603050405020304" pitchFamily="18" charset="0"/>
              <a:buNone/>
            </a:pPr>
            <a:r>
              <a:rPr lang="zh-CN" altLang="en-US" sz="3600" b="1">
                <a:solidFill>
                  <a:srgbClr val="0000CC"/>
                </a:solidFill>
              </a:rPr>
              <a:t>同时还有白烟产生</a:t>
            </a:r>
            <a:endParaRPr lang="zh-CN" altLang="en-US" sz="3600" b="1">
              <a:solidFill>
                <a:srgbClr val="0000CC"/>
              </a:solidFill>
            </a:endParaRPr>
          </a:p>
        </p:txBody>
      </p:sp>
      <p:grpSp>
        <p:nvGrpSpPr>
          <p:cNvPr id="15369" name="Group 18"/>
          <p:cNvGrpSpPr/>
          <p:nvPr/>
        </p:nvGrpSpPr>
        <p:grpSpPr bwMode="auto">
          <a:xfrm>
            <a:off x="179388" y="188913"/>
            <a:ext cx="2089150" cy="800100"/>
            <a:chOff x="389" y="1503"/>
            <a:chExt cx="1105" cy="560"/>
          </a:xfrm>
        </p:grpSpPr>
        <p:sp>
          <p:nvSpPr>
            <p:cNvPr id="15370" name="AutoShape 19"/>
            <p:cNvSpPr>
              <a:spLocks noChangeArrowheads="1"/>
            </p:cNvSpPr>
            <p:nvPr/>
          </p:nvSpPr>
          <p:spPr bwMode="auto">
            <a:xfrm>
              <a:off x="389" y="1503"/>
              <a:ext cx="1105" cy="560"/>
            </a:xfrm>
            <a:prstGeom prst="wave">
              <a:avLst>
                <a:gd name="adj1" fmla="val 13005"/>
                <a:gd name="adj2" fmla="val 0"/>
              </a:avLst>
            </a:prstGeom>
            <a:solidFill>
              <a:schemeClr val="accent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6200" tIns="38100" rIns="76200" bIns="38100" anchor="ctr"/>
            <a:lstStyle/>
            <a:p>
              <a:endParaRPr lang="zh-CN" altLang="en-US"/>
            </a:p>
          </p:txBody>
        </p:sp>
        <p:sp>
          <p:nvSpPr>
            <p:cNvPr id="27668" name="Text Box 20"/>
            <p:cNvSpPr txBox="1">
              <a:spLocks noChangeArrowheads="1"/>
            </p:cNvSpPr>
            <p:nvPr/>
          </p:nvSpPr>
          <p:spPr bwMode="auto">
            <a:xfrm>
              <a:off x="444" y="1619"/>
              <a:ext cx="950" cy="35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200" tIns="38100" rIns="76200" bIns="38100">
              <a:spAutoFit/>
            </a:bodyPr>
            <a:lstStyle/>
            <a:p>
              <a:pPr algn="ctr" eaLnBrk="0" hangingPunct="0">
                <a:spcBef>
                  <a:spcPct val="50000"/>
                </a:spcBef>
                <a:buSzPct val="100000"/>
                <a:buFont typeface="Times New Roman" panose="02020603050405020304" pitchFamily="18" charset="0"/>
                <a:buNone/>
                <a:defRPr/>
              </a:pPr>
              <a:r>
                <a:rPr kumimoji="1" lang="zh-CN" altLang="en-US" sz="2800" b="1" dirty="0">
                  <a:solidFill>
                    <a:srgbClr val="FF3300"/>
                  </a:solidFill>
                  <a:effectLst>
                    <a:outerShdw blurRad="38100" dist="38100" dir="2700000" algn="tl">
                      <a:srgbClr val="C0C0C0"/>
                    </a:outerShdw>
                  </a:effectLst>
                  <a:latin typeface="Times New Roman" panose="02020603050405020304" pitchFamily="18" charset="0"/>
                  <a:ea typeface="永中宋体" pitchFamily="2" charset="-122"/>
                </a:rPr>
                <a:t>实验</a:t>
              </a:r>
              <a:r>
                <a:rPr kumimoji="1" lang="en-US" altLang="zh-CN" sz="2800" b="1" dirty="0">
                  <a:solidFill>
                    <a:srgbClr val="FF3300"/>
                  </a:solidFill>
                  <a:effectLst>
                    <a:outerShdw blurRad="38100" dist="38100" dir="2700000" algn="tl">
                      <a:srgbClr val="C0C0C0"/>
                    </a:outerShdw>
                  </a:effectLst>
                  <a:latin typeface="Times New Roman" panose="02020603050405020304" pitchFamily="18" charset="0"/>
                  <a:ea typeface="永中宋体" pitchFamily="2" charset="-122"/>
                </a:rPr>
                <a:t>2</a:t>
              </a:r>
              <a:endParaRPr kumimoji="1" lang="en-US" altLang="zh-CN" sz="2800" b="1" dirty="0">
                <a:solidFill>
                  <a:srgbClr val="FF3300"/>
                </a:solidFill>
                <a:effectLst>
                  <a:outerShdw blurRad="38100" dist="38100" dir="2700000" algn="tl">
                    <a:srgbClr val="C0C0C0"/>
                  </a:outerShdw>
                </a:effectLst>
                <a:latin typeface="Times New Roman" panose="02020603050405020304" pitchFamily="18" charset="0"/>
                <a:ea typeface="永中宋体" pitchFamily="2" charset="-122"/>
              </a:endParaRPr>
            </a:p>
          </p:txBody>
        </p:sp>
      </p:gr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7661"/>
                                        </p:tgtEl>
                                        <p:attrNameLst>
                                          <p:attrName>style.visibility</p:attrName>
                                        </p:attrNameLst>
                                      </p:cBhvr>
                                      <p:to>
                                        <p:strVal val="visible"/>
                                      </p:to>
                                    </p:set>
                                    <p:animEffect transition="in" filter="box(in)">
                                      <p:cBhvr>
                                        <p:cTn id="7" dur="500"/>
                                        <p:tgtEl>
                                          <p:spTgt spid="27661"/>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7662"/>
                                        </p:tgtEl>
                                        <p:attrNameLst>
                                          <p:attrName>style.visibility</p:attrName>
                                        </p:attrNameLst>
                                      </p:cBhvr>
                                      <p:to>
                                        <p:strVal val="visible"/>
                                      </p:to>
                                    </p:set>
                                    <p:anim calcmode="lin" valueType="num">
                                      <p:cBhvr additive="base">
                                        <p:cTn id="12" dur="500" fill="hold"/>
                                        <p:tgtEl>
                                          <p:spTgt spid="27662"/>
                                        </p:tgtEl>
                                        <p:attrNameLst>
                                          <p:attrName>ppt_x</p:attrName>
                                        </p:attrNameLst>
                                      </p:cBhvr>
                                      <p:tavLst>
                                        <p:tav tm="0">
                                          <p:val>
                                            <p:strVal val="#ppt_x"/>
                                          </p:val>
                                        </p:tav>
                                        <p:tav tm="100000">
                                          <p:val>
                                            <p:strVal val="#ppt_x"/>
                                          </p:val>
                                        </p:tav>
                                      </p:tavLst>
                                    </p:anim>
                                    <p:anim calcmode="lin" valueType="num">
                                      <p:cBhvr additive="base">
                                        <p:cTn id="13" dur="500" fill="hold"/>
                                        <p:tgtEl>
                                          <p:spTgt spid="2766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grpId="0" nodeType="clickEffect">
                                  <p:stCondLst>
                                    <p:cond delay="0"/>
                                  </p:stCondLst>
                                  <p:childTnLst>
                                    <p:set>
                                      <p:cBhvr>
                                        <p:cTn id="17" dur="1" fill="hold">
                                          <p:stCondLst>
                                            <p:cond delay="0"/>
                                          </p:stCondLst>
                                        </p:cTn>
                                        <p:tgtEl>
                                          <p:spTgt spid="27663"/>
                                        </p:tgtEl>
                                        <p:attrNameLst>
                                          <p:attrName>style.visibility</p:attrName>
                                        </p:attrNameLst>
                                      </p:cBhvr>
                                      <p:to>
                                        <p:strVal val="visible"/>
                                      </p:to>
                                    </p:set>
                                    <p:animEffect transition="in" filter="box(in)">
                                      <p:cBhvr>
                                        <p:cTn id="18" dur="500"/>
                                        <p:tgtEl>
                                          <p:spTgt spid="27663"/>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1" fill="hold" nodeType="clickEffect">
                                  <p:stCondLst>
                                    <p:cond delay="0"/>
                                  </p:stCondLst>
                                  <p:childTnLst>
                                    <p:set>
                                      <p:cBhvr>
                                        <p:cTn id="22" dur="1" fill="hold">
                                          <p:stCondLst>
                                            <p:cond delay="0"/>
                                          </p:stCondLst>
                                        </p:cTn>
                                        <p:tgtEl>
                                          <p:spTgt spid="27651"/>
                                        </p:tgtEl>
                                        <p:attrNameLst>
                                          <p:attrName>style.visibility</p:attrName>
                                        </p:attrNameLst>
                                      </p:cBhvr>
                                      <p:to>
                                        <p:strVal val="visible"/>
                                      </p:to>
                                    </p:set>
                                    <p:anim calcmode="lin" valueType="num">
                                      <p:cBhvr additive="base">
                                        <p:cTn id="23" dur="500" fill="hold"/>
                                        <p:tgtEl>
                                          <p:spTgt spid="27651"/>
                                        </p:tgtEl>
                                        <p:attrNameLst>
                                          <p:attrName>ppt_x</p:attrName>
                                        </p:attrNameLst>
                                      </p:cBhvr>
                                      <p:tavLst>
                                        <p:tav tm="0">
                                          <p:val>
                                            <p:strVal val="#ppt_x"/>
                                          </p:val>
                                        </p:tav>
                                        <p:tav tm="100000">
                                          <p:val>
                                            <p:strVal val="#ppt_x"/>
                                          </p:val>
                                        </p:tav>
                                      </p:tavLst>
                                    </p:anim>
                                    <p:anim calcmode="lin" valueType="num">
                                      <p:cBhvr additive="base">
                                        <p:cTn id="24" dur="500" fill="hold"/>
                                        <p:tgtEl>
                                          <p:spTgt spid="27651"/>
                                        </p:tgtEl>
                                        <p:attrNameLst>
                                          <p:attrName>ppt_y</p:attrName>
                                        </p:attrNameLst>
                                      </p:cBhvr>
                                      <p:tavLst>
                                        <p:tav tm="0">
                                          <p:val>
                                            <p:strVal val="0-#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27664"/>
                                        </p:tgtEl>
                                        <p:attrNameLst>
                                          <p:attrName>style.visibility</p:attrName>
                                        </p:attrNameLst>
                                      </p:cBhvr>
                                      <p:to>
                                        <p:strVal val="visible"/>
                                      </p:to>
                                    </p:set>
                                    <p:anim calcmode="lin" valueType="num">
                                      <p:cBhvr additive="base">
                                        <p:cTn id="29" dur="500" fill="hold"/>
                                        <p:tgtEl>
                                          <p:spTgt spid="27664"/>
                                        </p:tgtEl>
                                        <p:attrNameLst>
                                          <p:attrName>ppt_x</p:attrName>
                                        </p:attrNameLst>
                                      </p:cBhvr>
                                      <p:tavLst>
                                        <p:tav tm="0">
                                          <p:val>
                                            <p:strVal val="#ppt_x"/>
                                          </p:val>
                                        </p:tav>
                                        <p:tav tm="100000">
                                          <p:val>
                                            <p:strVal val="#ppt_x"/>
                                          </p:val>
                                        </p:tav>
                                      </p:tavLst>
                                    </p:anim>
                                    <p:anim calcmode="lin" valueType="num">
                                      <p:cBhvr additive="base">
                                        <p:cTn id="30" dur="500" fill="hold"/>
                                        <p:tgtEl>
                                          <p:spTgt spid="27664"/>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0" nodeType="clickEffect">
                                  <p:stCondLst>
                                    <p:cond delay="0"/>
                                  </p:stCondLst>
                                  <p:childTnLst>
                                    <p:set>
                                      <p:cBhvr>
                                        <p:cTn id="34" dur="1" fill="hold">
                                          <p:stCondLst>
                                            <p:cond delay="0"/>
                                          </p:stCondLst>
                                        </p:cTn>
                                        <p:tgtEl>
                                          <p:spTgt spid="27665"/>
                                        </p:tgtEl>
                                        <p:attrNameLst>
                                          <p:attrName>style.visibility</p:attrName>
                                        </p:attrNameLst>
                                      </p:cBhvr>
                                      <p:to>
                                        <p:strVal val="visible"/>
                                      </p:to>
                                    </p:set>
                                    <p:animEffect transition="in" filter="fade">
                                      <p:cBhvr>
                                        <p:cTn id="35" dur="1000"/>
                                        <p:tgtEl>
                                          <p:spTgt spid="27665"/>
                                        </p:tgtEl>
                                      </p:cBhvr>
                                    </p:animEffect>
                                    <p:anim calcmode="lin" valueType="num">
                                      <p:cBhvr>
                                        <p:cTn id="36" dur="1000" fill="hold"/>
                                        <p:tgtEl>
                                          <p:spTgt spid="27665"/>
                                        </p:tgtEl>
                                        <p:attrNameLst>
                                          <p:attrName>ppt_x</p:attrName>
                                        </p:attrNameLst>
                                      </p:cBhvr>
                                      <p:tavLst>
                                        <p:tav tm="0">
                                          <p:val>
                                            <p:strVal val="#ppt_x"/>
                                          </p:val>
                                        </p:tav>
                                        <p:tav tm="100000">
                                          <p:val>
                                            <p:strVal val="#ppt_x"/>
                                          </p:val>
                                        </p:tav>
                                      </p:tavLst>
                                    </p:anim>
                                    <p:anim calcmode="lin" valueType="num">
                                      <p:cBhvr>
                                        <p:cTn id="37" dur="1000" fill="hold"/>
                                        <p:tgtEl>
                                          <p:spTgt spid="276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61" grpId="0"/>
      <p:bldP spid="27662" grpId="0"/>
      <p:bldP spid="27663" grpId="0"/>
      <p:bldP spid="27664" grpId="0" animBg="1"/>
      <p:bldP spid="2766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386" name="Group 2"/>
          <p:cNvGrpSpPr/>
          <p:nvPr/>
        </p:nvGrpSpPr>
        <p:grpSpPr bwMode="auto">
          <a:xfrm>
            <a:off x="2178050" y="2376488"/>
            <a:ext cx="4972050" cy="838200"/>
            <a:chOff x="713" y="1069"/>
            <a:chExt cx="2936" cy="449"/>
          </a:xfrm>
        </p:grpSpPr>
        <p:sp>
          <p:nvSpPr>
            <p:cNvPr id="16405" name="Text Box 3"/>
            <p:cNvSpPr txBox="1">
              <a:spLocks noChangeArrowheads="1"/>
            </p:cNvSpPr>
            <p:nvPr/>
          </p:nvSpPr>
          <p:spPr bwMode="auto">
            <a:xfrm>
              <a:off x="713" y="1189"/>
              <a:ext cx="1773" cy="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buSzPct val="100000"/>
                <a:buFont typeface="Times New Roman" panose="02020603050405020304" pitchFamily="18" charset="0"/>
                <a:buNone/>
              </a:pPr>
              <a:r>
                <a:rPr lang="en-US" altLang="zh-CN" sz="3200" b="1"/>
                <a:t>Mg    +    </a:t>
              </a:r>
              <a:r>
                <a:rPr lang="en-US" altLang="zh-CN" sz="3200" b="1">
                  <a:solidFill>
                    <a:srgbClr val="FF3300"/>
                  </a:solidFill>
                </a:rPr>
                <a:t>O</a:t>
              </a:r>
              <a:r>
                <a:rPr lang="en-US" altLang="zh-CN" sz="3200" b="1" baseline="-25000">
                  <a:solidFill>
                    <a:srgbClr val="FF3300"/>
                  </a:solidFill>
                </a:rPr>
                <a:t>2 </a:t>
              </a:r>
              <a:r>
                <a:rPr lang="en-US" altLang="zh-CN" sz="3200" b="1"/>
                <a:t>  </a:t>
              </a:r>
              <a:endParaRPr lang="en-US" altLang="zh-CN" sz="3200" b="1"/>
            </a:p>
          </p:txBody>
        </p:sp>
        <p:sp>
          <p:nvSpPr>
            <p:cNvPr id="16406" name="Line 4"/>
            <p:cNvSpPr>
              <a:spLocks noChangeShapeType="1"/>
            </p:cNvSpPr>
            <p:nvPr/>
          </p:nvSpPr>
          <p:spPr bwMode="auto">
            <a:xfrm>
              <a:off x="2160" y="1353"/>
              <a:ext cx="704" cy="1"/>
            </a:xfrm>
            <a:prstGeom prst="line">
              <a:avLst/>
            </a:prstGeom>
            <a:noFill/>
            <a:ln w="9525">
              <a:solidFill>
                <a:schemeClr val="tx1"/>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6407" name="Text Box 5"/>
            <p:cNvSpPr txBox="1">
              <a:spLocks noChangeArrowheads="1"/>
            </p:cNvSpPr>
            <p:nvPr/>
          </p:nvSpPr>
          <p:spPr bwMode="auto">
            <a:xfrm>
              <a:off x="2981" y="1208"/>
              <a:ext cx="668" cy="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buSzPct val="100000"/>
                <a:buFont typeface="Times New Roman" panose="02020603050405020304" pitchFamily="18" charset="0"/>
                <a:buNone/>
              </a:pPr>
              <a:r>
                <a:rPr lang="en-US" altLang="zh-CN" sz="3200" b="1"/>
                <a:t>MgO</a:t>
              </a:r>
              <a:endParaRPr lang="en-US" altLang="zh-CN" sz="3200" b="1"/>
            </a:p>
          </p:txBody>
        </p:sp>
        <p:sp>
          <p:nvSpPr>
            <p:cNvPr id="16408" name="Text Box 6"/>
            <p:cNvSpPr txBox="1">
              <a:spLocks noChangeArrowheads="1"/>
            </p:cNvSpPr>
            <p:nvPr/>
          </p:nvSpPr>
          <p:spPr bwMode="auto">
            <a:xfrm>
              <a:off x="2166" y="1069"/>
              <a:ext cx="658" cy="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buSzPct val="100000"/>
                <a:buFont typeface="Times New Roman" panose="02020603050405020304" pitchFamily="18" charset="0"/>
                <a:buNone/>
              </a:pPr>
              <a:r>
                <a:rPr lang="zh-CN" altLang="en-US" sz="3200" b="1"/>
                <a:t>点燃</a:t>
              </a:r>
              <a:endParaRPr lang="zh-CN" altLang="en-US" sz="3200" b="1"/>
            </a:p>
          </p:txBody>
        </p:sp>
      </p:grpSp>
      <p:grpSp>
        <p:nvGrpSpPr>
          <p:cNvPr id="28679" name="Group 7"/>
          <p:cNvGrpSpPr/>
          <p:nvPr/>
        </p:nvGrpSpPr>
        <p:grpSpPr bwMode="auto">
          <a:xfrm>
            <a:off x="-412750" y="3994150"/>
            <a:ext cx="8867775" cy="1312863"/>
            <a:chOff x="-876" y="2309"/>
            <a:chExt cx="5586" cy="827"/>
          </a:xfrm>
        </p:grpSpPr>
        <p:sp>
          <p:nvSpPr>
            <p:cNvPr id="16402" name="Text Box 8"/>
            <p:cNvSpPr txBox="1">
              <a:spLocks noChangeArrowheads="1"/>
            </p:cNvSpPr>
            <p:nvPr/>
          </p:nvSpPr>
          <p:spPr bwMode="auto">
            <a:xfrm>
              <a:off x="-876" y="2328"/>
              <a:ext cx="3461" cy="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buSzPct val="100000"/>
                <a:buFont typeface="Times New Roman" panose="02020603050405020304" pitchFamily="18" charset="0"/>
                <a:buNone/>
              </a:pPr>
              <a:r>
                <a:rPr lang="en-US" altLang="zh-CN" sz="3200" b="1" dirty="0">
                  <a:solidFill>
                    <a:schemeClr val="hlink"/>
                  </a:solidFill>
                </a:rPr>
                <a:t>                m(</a:t>
              </a:r>
              <a:r>
                <a:rPr lang="zh-CN" altLang="en-US" sz="3200" b="1" dirty="0">
                  <a:solidFill>
                    <a:schemeClr val="hlink"/>
                  </a:solidFill>
                </a:rPr>
                <a:t>散逸白烟</a:t>
              </a:r>
              <a:r>
                <a:rPr lang="en-US" altLang="zh-CN" sz="3200" b="1" dirty="0">
                  <a:solidFill>
                    <a:schemeClr val="hlink"/>
                  </a:solidFill>
                </a:rPr>
                <a:t>)</a:t>
              </a:r>
              <a:endParaRPr lang="en-US" altLang="zh-CN" sz="3200" b="1" dirty="0">
                <a:solidFill>
                  <a:schemeClr val="hlink"/>
                </a:solidFill>
              </a:endParaRPr>
            </a:p>
          </p:txBody>
        </p:sp>
        <p:sp>
          <p:nvSpPr>
            <p:cNvPr id="16403" name="Text Box 9"/>
            <p:cNvSpPr txBox="1">
              <a:spLocks noChangeArrowheads="1"/>
            </p:cNvSpPr>
            <p:nvPr/>
          </p:nvSpPr>
          <p:spPr bwMode="auto">
            <a:xfrm>
              <a:off x="2125" y="2309"/>
              <a:ext cx="2585" cy="8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buSzPct val="100000"/>
                <a:buFont typeface="Times New Roman" panose="02020603050405020304" pitchFamily="18" charset="0"/>
                <a:buNone/>
              </a:pPr>
              <a:r>
                <a:rPr lang="en-US" altLang="zh-CN" sz="3200" b="1">
                  <a:solidFill>
                    <a:srgbClr val="FF3300"/>
                  </a:solidFill>
                </a:rPr>
                <a:t>m(O</a:t>
              </a:r>
              <a:r>
                <a:rPr lang="en-US" altLang="zh-CN" sz="3200" b="1" baseline="-25000">
                  <a:solidFill>
                    <a:srgbClr val="FF3300"/>
                  </a:solidFill>
                </a:rPr>
                <a:t>2</a:t>
              </a:r>
              <a:r>
                <a:rPr lang="en-US" altLang="zh-CN" sz="3200" b="1">
                  <a:solidFill>
                    <a:srgbClr val="FF3300"/>
                  </a:solidFill>
                </a:rPr>
                <a:t>)</a:t>
              </a:r>
              <a:endParaRPr lang="en-US" altLang="zh-CN" sz="3200" b="1">
                <a:solidFill>
                  <a:srgbClr val="FF3300"/>
                </a:solidFill>
              </a:endParaRPr>
            </a:p>
            <a:p>
              <a:pPr eaLnBrk="1" hangingPunct="1">
                <a:spcBef>
                  <a:spcPct val="50000"/>
                </a:spcBef>
                <a:buSzPct val="100000"/>
                <a:buFont typeface="Times New Roman" panose="02020603050405020304" pitchFamily="18" charset="0"/>
                <a:buNone/>
              </a:pPr>
              <a:endParaRPr lang="en-US" altLang="zh-CN" sz="3200" b="1">
                <a:solidFill>
                  <a:srgbClr val="FF3300"/>
                </a:solidFill>
              </a:endParaRPr>
            </a:p>
          </p:txBody>
        </p:sp>
        <p:sp>
          <p:nvSpPr>
            <p:cNvPr id="16404" name="Text Box 10"/>
            <p:cNvSpPr txBox="1">
              <a:spLocks noChangeArrowheads="1"/>
            </p:cNvSpPr>
            <p:nvPr/>
          </p:nvSpPr>
          <p:spPr bwMode="auto">
            <a:xfrm>
              <a:off x="1839" y="2317"/>
              <a:ext cx="418" cy="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buSzPct val="100000"/>
                <a:buFont typeface="Times New Roman" panose="02020603050405020304" pitchFamily="18" charset="0"/>
                <a:buNone/>
              </a:pPr>
              <a:r>
                <a:rPr lang="en-US" altLang="zh-CN" sz="3200" b="1"/>
                <a:t>&gt;</a:t>
              </a:r>
              <a:endParaRPr lang="en-US" altLang="zh-CN" sz="3200" b="1"/>
            </a:p>
          </p:txBody>
        </p:sp>
      </p:grpSp>
      <p:sp>
        <p:nvSpPr>
          <p:cNvPr id="28683" name="Text Box 11"/>
          <p:cNvSpPr txBox="1">
            <a:spLocks noChangeArrowheads="1"/>
          </p:cNvSpPr>
          <p:nvPr/>
        </p:nvSpPr>
        <p:spPr bwMode="auto">
          <a:xfrm>
            <a:off x="6689725" y="4637088"/>
            <a:ext cx="132238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buSzPct val="100000"/>
              <a:buFont typeface="Times New Roman" panose="02020603050405020304" pitchFamily="18" charset="0"/>
              <a:buNone/>
            </a:pPr>
            <a:r>
              <a:rPr lang="zh-CN" altLang="en-US" sz="3600" b="1">
                <a:solidFill>
                  <a:srgbClr val="FF0066"/>
                </a:solidFill>
              </a:rPr>
              <a:t>变重</a:t>
            </a:r>
            <a:endParaRPr lang="zh-CN" altLang="en-US" sz="3600" b="1">
              <a:solidFill>
                <a:srgbClr val="FF0066"/>
              </a:solidFill>
            </a:endParaRPr>
          </a:p>
        </p:txBody>
      </p:sp>
      <p:sp>
        <p:nvSpPr>
          <p:cNvPr id="28684" name="Text Box 12"/>
          <p:cNvSpPr txBox="1">
            <a:spLocks noChangeArrowheads="1"/>
          </p:cNvSpPr>
          <p:nvPr/>
        </p:nvSpPr>
        <p:spPr bwMode="auto">
          <a:xfrm>
            <a:off x="6654800" y="3943350"/>
            <a:ext cx="158432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buSzPct val="100000"/>
              <a:buFont typeface="Times New Roman" panose="02020603050405020304" pitchFamily="18" charset="0"/>
              <a:buNone/>
            </a:pPr>
            <a:r>
              <a:rPr lang="zh-CN" altLang="en-US" sz="3600" b="1">
                <a:solidFill>
                  <a:srgbClr val="FF0066"/>
                </a:solidFill>
              </a:rPr>
              <a:t>变轻</a:t>
            </a:r>
            <a:endParaRPr lang="zh-CN" altLang="en-US" sz="3600" b="1">
              <a:solidFill>
                <a:srgbClr val="FF0066"/>
              </a:solidFill>
            </a:endParaRPr>
          </a:p>
        </p:txBody>
      </p:sp>
      <p:sp>
        <p:nvSpPr>
          <p:cNvPr id="28685" name="Text Box 13"/>
          <p:cNvSpPr txBox="1">
            <a:spLocks noChangeArrowheads="1"/>
          </p:cNvSpPr>
          <p:nvPr/>
        </p:nvSpPr>
        <p:spPr bwMode="auto">
          <a:xfrm>
            <a:off x="6721475" y="5349875"/>
            <a:ext cx="180022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buSzPct val="100000"/>
              <a:buFont typeface="Times New Roman" panose="02020603050405020304" pitchFamily="18" charset="0"/>
              <a:buNone/>
            </a:pPr>
            <a:r>
              <a:rPr lang="zh-CN" altLang="en-US" sz="3600" b="1">
                <a:solidFill>
                  <a:srgbClr val="FF0066"/>
                </a:solidFill>
              </a:rPr>
              <a:t>相等</a:t>
            </a:r>
            <a:endParaRPr lang="zh-CN" altLang="en-US" sz="3600" b="1">
              <a:solidFill>
                <a:srgbClr val="FF0066"/>
              </a:solidFill>
            </a:endParaRPr>
          </a:p>
        </p:txBody>
      </p:sp>
      <p:sp>
        <p:nvSpPr>
          <p:cNvPr id="28686" name="Text Box 14"/>
          <p:cNvSpPr txBox="1">
            <a:spLocks noChangeArrowheads="1"/>
          </p:cNvSpPr>
          <p:nvPr/>
        </p:nvSpPr>
        <p:spPr bwMode="auto">
          <a:xfrm>
            <a:off x="1698625" y="3154363"/>
            <a:ext cx="6732588"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buSzPct val="100000"/>
              <a:buFont typeface="Times New Roman" panose="02020603050405020304" pitchFamily="18" charset="0"/>
              <a:buNone/>
            </a:pPr>
            <a:r>
              <a:rPr lang="en-US" altLang="zh-CN" sz="3200" b="1"/>
              <a:t>m</a:t>
            </a:r>
            <a:r>
              <a:rPr lang="en-US" altLang="zh-CN" sz="3200"/>
              <a:t>(</a:t>
            </a:r>
            <a:r>
              <a:rPr lang="en-US" altLang="zh-CN" sz="3200" b="1"/>
              <a:t>Mg </a:t>
            </a:r>
            <a:r>
              <a:rPr lang="en-US" altLang="zh-CN" sz="3200"/>
              <a:t>) +</a:t>
            </a:r>
            <a:r>
              <a:rPr lang="en-US" altLang="zh-CN" sz="3200" b="1">
                <a:solidFill>
                  <a:srgbClr val="FF0000"/>
                </a:solidFill>
              </a:rPr>
              <a:t>m</a:t>
            </a:r>
            <a:r>
              <a:rPr lang="en-US" altLang="zh-CN" sz="3200">
                <a:solidFill>
                  <a:srgbClr val="FF0000"/>
                </a:solidFill>
              </a:rPr>
              <a:t>(</a:t>
            </a:r>
            <a:r>
              <a:rPr lang="en-US" altLang="zh-CN" sz="3200" b="1">
                <a:solidFill>
                  <a:srgbClr val="FF0000"/>
                </a:solidFill>
              </a:rPr>
              <a:t>O</a:t>
            </a:r>
            <a:r>
              <a:rPr lang="en-US" altLang="zh-CN" sz="3200" b="1" baseline="-25000">
                <a:solidFill>
                  <a:srgbClr val="FF0000"/>
                </a:solidFill>
              </a:rPr>
              <a:t>2</a:t>
            </a:r>
            <a:r>
              <a:rPr lang="en-US" altLang="zh-CN" sz="3200" b="1">
                <a:solidFill>
                  <a:srgbClr val="FF0000"/>
                </a:solidFill>
              </a:rPr>
              <a:t> </a:t>
            </a:r>
            <a:r>
              <a:rPr lang="en-US" altLang="zh-CN" sz="3200">
                <a:solidFill>
                  <a:srgbClr val="FF0000"/>
                </a:solidFill>
              </a:rPr>
              <a:t>)</a:t>
            </a:r>
            <a:r>
              <a:rPr lang="en-US" altLang="zh-CN" sz="3200"/>
              <a:t> = </a:t>
            </a:r>
            <a:r>
              <a:rPr lang="en-US" altLang="zh-CN" sz="3200" b="1"/>
              <a:t>m</a:t>
            </a:r>
            <a:r>
              <a:rPr lang="zh-CN" altLang="en-US" sz="3200"/>
              <a:t>（ </a:t>
            </a:r>
            <a:r>
              <a:rPr lang="en-US" altLang="zh-CN" sz="3200" b="1"/>
              <a:t>MgO </a:t>
            </a:r>
            <a:r>
              <a:rPr lang="zh-CN" altLang="en-US" sz="3200"/>
              <a:t>）</a:t>
            </a:r>
            <a:endParaRPr lang="zh-CN" altLang="en-US" sz="3200"/>
          </a:p>
        </p:txBody>
      </p:sp>
      <p:pic>
        <p:nvPicPr>
          <p:cNvPr id="16392" name="Picture 15" descr="镁条燃烧"/>
          <p:cNvPicPr>
            <a:picLocks noChangeAspect="1" noChangeArrowheads="1"/>
          </p:cNvPicPr>
          <p:nvPr/>
        </p:nvPicPr>
        <p:blipFill>
          <a:blip r:embed="rId1"/>
          <a:srcRect/>
          <a:stretch>
            <a:fillRect/>
          </a:stretch>
        </p:blipFill>
        <p:spPr bwMode="auto">
          <a:xfrm>
            <a:off x="1619250" y="614363"/>
            <a:ext cx="5627688" cy="185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8688" name="Group 16"/>
          <p:cNvGrpSpPr/>
          <p:nvPr/>
        </p:nvGrpSpPr>
        <p:grpSpPr bwMode="auto">
          <a:xfrm>
            <a:off x="-476250" y="4667250"/>
            <a:ext cx="8867775" cy="1312863"/>
            <a:chOff x="-876" y="2309"/>
            <a:chExt cx="5586" cy="827"/>
          </a:xfrm>
        </p:grpSpPr>
        <p:sp>
          <p:nvSpPr>
            <p:cNvPr id="16399" name="Text Box 17"/>
            <p:cNvSpPr txBox="1">
              <a:spLocks noChangeArrowheads="1"/>
            </p:cNvSpPr>
            <p:nvPr/>
          </p:nvSpPr>
          <p:spPr bwMode="auto">
            <a:xfrm>
              <a:off x="-876" y="2328"/>
              <a:ext cx="3461" cy="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buSzPct val="100000"/>
                <a:buFont typeface="Times New Roman" panose="02020603050405020304" pitchFamily="18" charset="0"/>
                <a:buNone/>
              </a:pPr>
              <a:r>
                <a:rPr lang="en-US" altLang="zh-CN" sz="3200" b="1">
                  <a:solidFill>
                    <a:schemeClr val="hlink"/>
                  </a:solidFill>
                </a:rPr>
                <a:t>                m(</a:t>
              </a:r>
              <a:r>
                <a:rPr lang="zh-CN" altLang="en-US" sz="3200" b="1">
                  <a:solidFill>
                    <a:schemeClr val="hlink"/>
                  </a:solidFill>
                </a:rPr>
                <a:t>散逸白烟</a:t>
              </a:r>
              <a:r>
                <a:rPr lang="en-US" altLang="zh-CN" sz="3200" b="1">
                  <a:solidFill>
                    <a:schemeClr val="hlink"/>
                  </a:solidFill>
                </a:rPr>
                <a:t>)</a:t>
              </a:r>
              <a:endParaRPr lang="en-US" altLang="zh-CN" sz="3200" b="1">
                <a:solidFill>
                  <a:schemeClr val="hlink"/>
                </a:solidFill>
              </a:endParaRPr>
            </a:p>
          </p:txBody>
        </p:sp>
        <p:sp>
          <p:nvSpPr>
            <p:cNvPr id="16400" name="Text Box 18"/>
            <p:cNvSpPr txBox="1">
              <a:spLocks noChangeArrowheads="1"/>
            </p:cNvSpPr>
            <p:nvPr/>
          </p:nvSpPr>
          <p:spPr bwMode="auto">
            <a:xfrm>
              <a:off x="2125" y="2309"/>
              <a:ext cx="2585" cy="8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buSzPct val="100000"/>
                <a:buFont typeface="Times New Roman" panose="02020603050405020304" pitchFamily="18" charset="0"/>
                <a:buNone/>
              </a:pPr>
              <a:r>
                <a:rPr lang="en-US" altLang="zh-CN" sz="3200" b="1">
                  <a:solidFill>
                    <a:srgbClr val="FF3300"/>
                  </a:solidFill>
                </a:rPr>
                <a:t>m(O</a:t>
              </a:r>
              <a:r>
                <a:rPr lang="en-US" altLang="zh-CN" sz="3200" b="1" baseline="-25000">
                  <a:solidFill>
                    <a:srgbClr val="FF3300"/>
                  </a:solidFill>
                </a:rPr>
                <a:t>2</a:t>
              </a:r>
              <a:r>
                <a:rPr lang="en-US" altLang="zh-CN" sz="3200" b="1">
                  <a:solidFill>
                    <a:srgbClr val="FF3300"/>
                  </a:solidFill>
                </a:rPr>
                <a:t>)</a:t>
              </a:r>
              <a:endParaRPr lang="en-US" altLang="zh-CN" sz="3200" b="1">
                <a:solidFill>
                  <a:srgbClr val="FF3300"/>
                </a:solidFill>
              </a:endParaRPr>
            </a:p>
            <a:p>
              <a:pPr eaLnBrk="1" hangingPunct="1">
                <a:spcBef>
                  <a:spcPct val="50000"/>
                </a:spcBef>
                <a:buSzPct val="100000"/>
                <a:buFont typeface="Times New Roman" panose="02020603050405020304" pitchFamily="18" charset="0"/>
                <a:buNone/>
              </a:pPr>
              <a:endParaRPr lang="en-US" altLang="zh-CN" sz="3200" b="1">
                <a:solidFill>
                  <a:srgbClr val="FF3300"/>
                </a:solidFill>
              </a:endParaRPr>
            </a:p>
          </p:txBody>
        </p:sp>
        <p:sp>
          <p:nvSpPr>
            <p:cNvPr id="16401" name="Text Box 19"/>
            <p:cNvSpPr txBox="1">
              <a:spLocks noChangeArrowheads="1"/>
            </p:cNvSpPr>
            <p:nvPr/>
          </p:nvSpPr>
          <p:spPr bwMode="auto">
            <a:xfrm>
              <a:off x="1839" y="2317"/>
              <a:ext cx="418" cy="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buSzPct val="100000"/>
                <a:buFont typeface="Times New Roman" panose="02020603050405020304" pitchFamily="18" charset="0"/>
                <a:buNone/>
              </a:pPr>
              <a:r>
                <a:rPr lang="en-US" altLang="zh-CN" sz="3200" b="1"/>
                <a:t>&lt;</a:t>
              </a:r>
              <a:endParaRPr lang="en-US" altLang="zh-CN" sz="3200" b="1"/>
            </a:p>
          </p:txBody>
        </p:sp>
      </p:grpSp>
      <p:grpSp>
        <p:nvGrpSpPr>
          <p:cNvPr id="28692" name="Group 20"/>
          <p:cNvGrpSpPr/>
          <p:nvPr/>
        </p:nvGrpSpPr>
        <p:grpSpPr bwMode="auto">
          <a:xfrm>
            <a:off x="1287463" y="5438775"/>
            <a:ext cx="5516562" cy="614363"/>
            <a:chOff x="153" y="2309"/>
            <a:chExt cx="3475" cy="387"/>
          </a:xfrm>
        </p:grpSpPr>
        <p:sp>
          <p:nvSpPr>
            <p:cNvPr id="16396" name="Text Box 21"/>
            <p:cNvSpPr txBox="1">
              <a:spLocks noChangeArrowheads="1"/>
            </p:cNvSpPr>
            <p:nvPr/>
          </p:nvSpPr>
          <p:spPr bwMode="auto">
            <a:xfrm>
              <a:off x="153" y="2328"/>
              <a:ext cx="2432" cy="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buSzPct val="100000"/>
                <a:buFont typeface="Times New Roman" panose="02020603050405020304" pitchFamily="18" charset="0"/>
                <a:buNone/>
              </a:pPr>
              <a:r>
                <a:rPr lang="en-US" altLang="zh-CN" sz="3200" b="1">
                  <a:solidFill>
                    <a:schemeClr val="hlink"/>
                  </a:solidFill>
                </a:rPr>
                <a:t>m(</a:t>
              </a:r>
              <a:r>
                <a:rPr lang="zh-CN" altLang="en-US" sz="3200" b="1">
                  <a:solidFill>
                    <a:schemeClr val="hlink"/>
                  </a:solidFill>
                </a:rPr>
                <a:t>散逸白烟</a:t>
              </a:r>
              <a:r>
                <a:rPr lang="en-US" altLang="zh-CN" sz="3200" b="1">
                  <a:solidFill>
                    <a:schemeClr val="hlink"/>
                  </a:solidFill>
                </a:rPr>
                <a:t>)</a:t>
              </a:r>
              <a:endParaRPr lang="en-US" altLang="zh-CN" sz="3200" b="1">
                <a:solidFill>
                  <a:schemeClr val="hlink"/>
                </a:solidFill>
              </a:endParaRPr>
            </a:p>
          </p:txBody>
        </p:sp>
        <p:sp>
          <p:nvSpPr>
            <p:cNvPr id="16397" name="Text Box 22"/>
            <p:cNvSpPr txBox="1">
              <a:spLocks noChangeArrowheads="1"/>
            </p:cNvSpPr>
            <p:nvPr/>
          </p:nvSpPr>
          <p:spPr bwMode="auto">
            <a:xfrm>
              <a:off x="2125" y="2309"/>
              <a:ext cx="1503" cy="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buSzPct val="100000"/>
                <a:buFont typeface="Times New Roman" panose="02020603050405020304" pitchFamily="18" charset="0"/>
                <a:buNone/>
              </a:pPr>
              <a:r>
                <a:rPr lang="en-US" altLang="zh-CN" sz="3200" b="1">
                  <a:solidFill>
                    <a:srgbClr val="FF3300"/>
                  </a:solidFill>
                </a:rPr>
                <a:t>m(O</a:t>
              </a:r>
              <a:r>
                <a:rPr lang="en-US" altLang="zh-CN" sz="3200" b="1" baseline="-25000">
                  <a:solidFill>
                    <a:srgbClr val="FF3300"/>
                  </a:solidFill>
                </a:rPr>
                <a:t>2</a:t>
              </a:r>
              <a:r>
                <a:rPr lang="en-US" altLang="zh-CN" sz="3200" b="1">
                  <a:solidFill>
                    <a:srgbClr val="FF3300"/>
                  </a:solidFill>
                </a:rPr>
                <a:t>)</a:t>
              </a:r>
              <a:endParaRPr lang="en-US" altLang="zh-CN" sz="3200" b="1">
                <a:solidFill>
                  <a:srgbClr val="FF3300"/>
                </a:solidFill>
              </a:endParaRPr>
            </a:p>
          </p:txBody>
        </p:sp>
        <p:sp>
          <p:nvSpPr>
            <p:cNvPr id="16398" name="Text Box 23"/>
            <p:cNvSpPr txBox="1">
              <a:spLocks noChangeArrowheads="1"/>
            </p:cNvSpPr>
            <p:nvPr/>
          </p:nvSpPr>
          <p:spPr bwMode="auto">
            <a:xfrm>
              <a:off x="1839" y="2317"/>
              <a:ext cx="418" cy="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buSzPct val="100000"/>
                <a:buFont typeface="Times New Roman" panose="02020603050405020304" pitchFamily="18" charset="0"/>
                <a:buNone/>
              </a:pPr>
              <a:r>
                <a:rPr lang="en-US" altLang="zh-CN" sz="3200" b="1"/>
                <a:t>=</a:t>
              </a:r>
              <a:endParaRPr lang="en-US" altLang="zh-CN" sz="3200" b="1"/>
            </a:p>
          </p:txBody>
        </p:sp>
      </p:grpSp>
      <p:sp>
        <p:nvSpPr>
          <p:cNvPr id="28696" name="Text Box 24"/>
          <p:cNvSpPr txBox="1">
            <a:spLocks noChangeArrowheads="1"/>
          </p:cNvSpPr>
          <p:nvPr/>
        </p:nvSpPr>
        <p:spPr bwMode="auto">
          <a:xfrm>
            <a:off x="223838" y="3176588"/>
            <a:ext cx="8920162" cy="579437"/>
          </a:xfrm>
          <a:prstGeom prst="rect">
            <a:avLst/>
          </a:prstGeom>
          <a:solidFill>
            <a:srgbClr val="FF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buSzPct val="100000"/>
              <a:buFont typeface="Times New Roman" panose="02020603050405020304" pitchFamily="18" charset="0"/>
              <a:buNone/>
            </a:pPr>
            <a:r>
              <a:rPr lang="en-US" altLang="zh-CN" sz="3200" b="1" dirty="0"/>
              <a:t>m</a:t>
            </a:r>
            <a:r>
              <a:rPr lang="en-US" altLang="zh-CN" sz="3200" dirty="0"/>
              <a:t>(</a:t>
            </a:r>
            <a:r>
              <a:rPr lang="en-US" altLang="zh-CN" sz="3200" b="1" dirty="0"/>
              <a:t>Mg </a:t>
            </a:r>
            <a:r>
              <a:rPr lang="en-US" altLang="zh-CN" sz="3200" dirty="0"/>
              <a:t>) +</a:t>
            </a:r>
            <a:r>
              <a:rPr lang="en-US" altLang="zh-CN" sz="3200" b="1" dirty="0">
                <a:solidFill>
                  <a:srgbClr val="FF0000"/>
                </a:solidFill>
              </a:rPr>
              <a:t>m</a:t>
            </a:r>
            <a:r>
              <a:rPr lang="en-US" altLang="zh-CN" sz="3200" dirty="0">
                <a:solidFill>
                  <a:srgbClr val="FF0000"/>
                </a:solidFill>
              </a:rPr>
              <a:t>(</a:t>
            </a:r>
            <a:r>
              <a:rPr lang="en-US" altLang="zh-CN" sz="3200" b="1" dirty="0">
                <a:solidFill>
                  <a:srgbClr val="FF0000"/>
                </a:solidFill>
              </a:rPr>
              <a:t>O</a:t>
            </a:r>
            <a:r>
              <a:rPr lang="en-US" altLang="zh-CN" sz="3200" b="1" baseline="-25000" dirty="0">
                <a:solidFill>
                  <a:srgbClr val="FF0000"/>
                </a:solidFill>
              </a:rPr>
              <a:t>2</a:t>
            </a:r>
            <a:r>
              <a:rPr lang="en-US" altLang="zh-CN" sz="3200" b="1" dirty="0">
                <a:solidFill>
                  <a:srgbClr val="FF0000"/>
                </a:solidFill>
              </a:rPr>
              <a:t> </a:t>
            </a:r>
            <a:r>
              <a:rPr lang="en-US" altLang="zh-CN" sz="3200" dirty="0">
                <a:solidFill>
                  <a:srgbClr val="FF0000"/>
                </a:solidFill>
              </a:rPr>
              <a:t>)</a:t>
            </a:r>
            <a:r>
              <a:rPr lang="en-US" altLang="zh-CN" sz="3200" dirty="0"/>
              <a:t> = </a:t>
            </a:r>
            <a:r>
              <a:rPr lang="en-US" altLang="zh-CN" sz="3200" b="1" dirty="0"/>
              <a:t>m</a:t>
            </a:r>
            <a:r>
              <a:rPr lang="zh-CN" altLang="en-US" sz="3200" dirty="0"/>
              <a:t>（</a:t>
            </a:r>
            <a:r>
              <a:rPr lang="zh-CN" altLang="en-US" sz="3200" b="1" dirty="0"/>
              <a:t>白色粉末</a:t>
            </a:r>
            <a:r>
              <a:rPr lang="zh-CN" altLang="en-US" sz="3200" dirty="0"/>
              <a:t>）</a:t>
            </a:r>
            <a:r>
              <a:rPr lang="en-US" altLang="zh-CN" sz="3200" dirty="0"/>
              <a:t>+  </a:t>
            </a:r>
            <a:r>
              <a:rPr lang="en-US" altLang="zh-CN" sz="3200" b="1" dirty="0">
                <a:solidFill>
                  <a:srgbClr val="FF0000"/>
                </a:solidFill>
              </a:rPr>
              <a:t>m</a:t>
            </a:r>
            <a:r>
              <a:rPr lang="zh-CN" altLang="en-US" sz="3200" b="1" dirty="0">
                <a:solidFill>
                  <a:srgbClr val="FF0000"/>
                </a:solidFill>
              </a:rPr>
              <a:t>（白烟）</a:t>
            </a:r>
            <a:endParaRPr lang="zh-CN" altLang="en-US" sz="3200" b="1" dirty="0">
              <a:solidFill>
                <a:srgbClr val="FF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8686"/>
                                        </p:tgtEl>
                                        <p:attrNameLst>
                                          <p:attrName>style.visibility</p:attrName>
                                        </p:attrNameLst>
                                      </p:cBhvr>
                                      <p:to>
                                        <p:strVal val="visible"/>
                                      </p:to>
                                    </p:set>
                                    <p:animEffect transition="in" filter="blinds(horizontal)">
                                      <p:cBhvr>
                                        <p:cTn id="7" dur="500"/>
                                        <p:tgtEl>
                                          <p:spTgt spid="2868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8696"/>
                                        </p:tgtEl>
                                        <p:attrNameLst>
                                          <p:attrName>style.visibility</p:attrName>
                                        </p:attrNameLst>
                                      </p:cBhvr>
                                      <p:to>
                                        <p:strVal val="visible"/>
                                      </p:to>
                                    </p:set>
                                    <p:animEffect transition="in" filter="blinds(horizontal)">
                                      <p:cBhvr>
                                        <p:cTn id="12" dur="500"/>
                                        <p:tgtEl>
                                          <p:spTgt spid="28696"/>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8679"/>
                                        </p:tgtEl>
                                        <p:attrNameLst>
                                          <p:attrName>style.visibility</p:attrName>
                                        </p:attrNameLst>
                                      </p:cBhvr>
                                      <p:to>
                                        <p:strVal val="visible"/>
                                      </p:to>
                                    </p:set>
                                    <p:anim calcmode="lin" valueType="num">
                                      <p:cBhvr additive="base">
                                        <p:cTn id="17" dur="500" fill="hold"/>
                                        <p:tgtEl>
                                          <p:spTgt spid="28679"/>
                                        </p:tgtEl>
                                        <p:attrNameLst>
                                          <p:attrName>ppt_x</p:attrName>
                                        </p:attrNameLst>
                                      </p:cBhvr>
                                      <p:tavLst>
                                        <p:tav tm="0">
                                          <p:val>
                                            <p:strVal val="#ppt_x"/>
                                          </p:val>
                                        </p:tav>
                                        <p:tav tm="100000">
                                          <p:val>
                                            <p:strVal val="#ppt_x"/>
                                          </p:val>
                                        </p:tav>
                                      </p:tavLst>
                                    </p:anim>
                                    <p:anim calcmode="lin" valueType="num">
                                      <p:cBhvr additive="base">
                                        <p:cTn id="18" dur="500" fill="hold"/>
                                        <p:tgtEl>
                                          <p:spTgt spid="28679"/>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10" fill="hold" grpId="0" nodeType="clickEffect">
                                  <p:stCondLst>
                                    <p:cond delay="0"/>
                                  </p:stCondLst>
                                  <p:childTnLst>
                                    <p:set>
                                      <p:cBhvr>
                                        <p:cTn id="22" dur="1" fill="hold">
                                          <p:stCondLst>
                                            <p:cond delay="0"/>
                                          </p:stCondLst>
                                        </p:cTn>
                                        <p:tgtEl>
                                          <p:spTgt spid="28684"/>
                                        </p:tgtEl>
                                        <p:attrNameLst>
                                          <p:attrName>style.visibility</p:attrName>
                                        </p:attrNameLst>
                                      </p:cBhvr>
                                      <p:to>
                                        <p:strVal val="visible"/>
                                      </p:to>
                                    </p:set>
                                    <p:anim calcmode="lin" valueType="num">
                                      <p:cBhvr>
                                        <p:cTn id="23" dur="500" fill="hold"/>
                                        <p:tgtEl>
                                          <p:spTgt spid="28684"/>
                                        </p:tgtEl>
                                        <p:attrNameLst>
                                          <p:attrName>ppt_w</p:attrName>
                                        </p:attrNameLst>
                                      </p:cBhvr>
                                      <p:tavLst>
                                        <p:tav tm="0">
                                          <p:val>
                                            <p:fltVal val="0"/>
                                          </p:val>
                                        </p:tav>
                                        <p:tav tm="100000">
                                          <p:val>
                                            <p:strVal val="#ppt_w"/>
                                          </p:val>
                                        </p:tav>
                                      </p:tavLst>
                                    </p:anim>
                                    <p:anim calcmode="lin" valueType="num">
                                      <p:cBhvr>
                                        <p:cTn id="24" dur="500" fill="hold"/>
                                        <p:tgtEl>
                                          <p:spTgt spid="28684"/>
                                        </p:tgtEl>
                                        <p:attrNameLst>
                                          <p:attrName>ppt_h</p:attrName>
                                        </p:attrNameLst>
                                      </p:cBhvr>
                                      <p:tavLst>
                                        <p:tav tm="0">
                                          <p:val>
                                            <p:strVal val="#ppt_h"/>
                                          </p:val>
                                        </p:tav>
                                        <p:tav tm="100000">
                                          <p:val>
                                            <p:strVal val="#ppt_h"/>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28688"/>
                                        </p:tgtEl>
                                        <p:attrNameLst>
                                          <p:attrName>style.visibility</p:attrName>
                                        </p:attrNameLst>
                                      </p:cBhvr>
                                      <p:to>
                                        <p:strVal val="visible"/>
                                      </p:to>
                                    </p:set>
                                    <p:anim calcmode="lin" valueType="num">
                                      <p:cBhvr additive="base">
                                        <p:cTn id="29" dur="500" fill="hold"/>
                                        <p:tgtEl>
                                          <p:spTgt spid="28688"/>
                                        </p:tgtEl>
                                        <p:attrNameLst>
                                          <p:attrName>ppt_x</p:attrName>
                                        </p:attrNameLst>
                                      </p:cBhvr>
                                      <p:tavLst>
                                        <p:tav tm="0">
                                          <p:val>
                                            <p:strVal val="#ppt_x"/>
                                          </p:val>
                                        </p:tav>
                                        <p:tav tm="100000">
                                          <p:val>
                                            <p:strVal val="#ppt_x"/>
                                          </p:val>
                                        </p:tav>
                                      </p:tavLst>
                                    </p:anim>
                                    <p:anim calcmode="lin" valueType="num">
                                      <p:cBhvr additive="base">
                                        <p:cTn id="30" dur="500" fill="hold"/>
                                        <p:tgtEl>
                                          <p:spTgt spid="28688"/>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7" presetClass="entr" presetSubtype="10" fill="hold" grpId="0" nodeType="clickEffect">
                                  <p:stCondLst>
                                    <p:cond delay="0"/>
                                  </p:stCondLst>
                                  <p:childTnLst>
                                    <p:set>
                                      <p:cBhvr>
                                        <p:cTn id="34" dur="1" fill="hold">
                                          <p:stCondLst>
                                            <p:cond delay="0"/>
                                          </p:stCondLst>
                                        </p:cTn>
                                        <p:tgtEl>
                                          <p:spTgt spid="28683"/>
                                        </p:tgtEl>
                                        <p:attrNameLst>
                                          <p:attrName>style.visibility</p:attrName>
                                        </p:attrNameLst>
                                      </p:cBhvr>
                                      <p:to>
                                        <p:strVal val="visible"/>
                                      </p:to>
                                    </p:set>
                                    <p:anim calcmode="lin" valueType="num">
                                      <p:cBhvr>
                                        <p:cTn id="35" dur="500" fill="hold"/>
                                        <p:tgtEl>
                                          <p:spTgt spid="28683"/>
                                        </p:tgtEl>
                                        <p:attrNameLst>
                                          <p:attrName>ppt_w</p:attrName>
                                        </p:attrNameLst>
                                      </p:cBhvr>
                                      <p:tavLst>
                                        <p:tav tm="0">
                                          <p:val>
                                            <p:fltVal val="0"/>
                                          </p:val>
                                        </p:tav>
                                        <p:tav tm="100000">
                                          <p:val>
                                            <p:strVal val="#ppt_w"/>
                                          </p:val>
                                        </p:tav>
                                      </p:tavLst>
                                    </p:anim>
                                    <p:anim calcmode="lin" valueType="num">
                                      <p:cBhvr>
                                        <p:cTn id="36" dur="500" fill="hold"/>
                                        <p:tgtEl>
                                          <p:spTgt spid="28683"/>
                                        </p:tgtEl>
                                        <p:attrNameLst>
                                          <p:attrName>ppt_h</p:attrName>
                                        </p:attrNameLst>
                                      </p:cBhvr>
                                      <p:tavLst>
                                        <p:tav tm="0">
                                          <p:val>
                                            <p:strVal val="#ppt_h"/>
                                          </p:val>
                                        </p:tav>
                                        <p:tav tm="100000">
                                          <p:val>
                                            <p:strVal val="#ppt_h"/>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28692"/>
                                        </p:tgtEl>
                                        <p:attrNameLst>
                                          <p:attrName>style.visibility</p:attrName>
                                        </p:attrNameLst>
                                      </p:cBhvr>
                                      <p:to>
                                        <p:strVal val="visible"/>
                                      </p:to>
                                    </p:set>
                                    <p:anim calcmode="lin" valueType="num">
                                      <p:cBhvr additive="base">
                                        <p:cTn id="41" dur="500" fill="hold"/>
                                        <p:tgtEl>
                                          <p:spTgt spid="28692"/>
                                        </p:tgtEl>
                                        <p:attrNameLst>
                                          <p:attrName>ppt_x</p:attrName>
                                        </p:attrNameLst>
                                      </p:cBhvr>
                                      <p:tavLst>
                                        <p:tav tm="0">
                                          <p:val>
                                            <p:strVal val="#ppt_x"/>
                                          </p:val>
                                        </p:tav>
                                        <p:tav tm="100000">
                                          <p:val>
                                            <p:strVal val="#ppt_x"/>
                                          </p:val>
                                        </p:tav>
                                      </p:tavLst>
                                    </p:anim>
                                    <p:anim calcmode="lin" valueType="num">
                                      <p:cBhvr additive="base">
                                        <p:cTn id="42" dur="500" fill="hold"/>
                                        <p:tgtEl>
                                          <p:spTgt spid="28692"/>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17" presetClass="entr" presetSubtype="10" fill="hold" grpId="0" nodeType="clickEffect">
                                  <p:stCondLst>
                                    <p:cond delay="0"/>
                                  </p:stCondLst>
                                  <p:childTnLst>
                                    <p:set>
                                      <p:cBhvr>
                                        <p:cTn id="46" dur="1" fill="hold">
                                          <p:stCondLst>
                                            <p:cond delay="0"/>
                                          </p:stCondLst>
                                        </p:cTn>
                                        <p:tgtEl>
                                          <p:spTgt spid="28685"/>
                                        </p:tgtEl>
                                        <p:attrNameLst>
                                          <p:attrName>style.visibility</p:attrName>
                                        </p:attrNameLst>
                                      </p:cBhvr>
                                      <p:to>
                                        <p:strVal val="visible"/>
                                      </p:to>
                                    </p:set>
                                    <p:anim calcmode="lin" valueType="num">
                                      <p:cBhvr>
                                        <p:cTn id="47" dur="500" fill="hold"/>
                                        <p:tgtEl>
                                          <p:spTgt spid="28685"/>
                                        </p:tgtEl>
                                        <p:attrNameLst>
                                          <p:attrName>ppt_w</p:attrName>
                                        </p:attrNameLst>
                                      </p:cBhvr>
                                      <p:tavLst>
                                        <p:tav tm="0">
                                          <p:val>
                                            <p:fltVal val="0"/>
                                          </p:val>
                                        </p:tav>
                                        <p:tav tm="100000">
                                          <p:val>
                                            <p:strVal val="#ppt_w"/>
                                          </p:val>
                                        </p:tav>
                                      </p:tavLst>
                                    </p:anim>
                                    <p:anim calcmode="lin" valueType="num">
                                      <p:cBhvr>
                                        <p:cTn id="48" dur="500" fill="hold"/>
                                        <p:tgtEl>
                                          <p:spTgt spid="2868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83" grpId="0" autoUpdateAnimBg="0"/>
      <p:bldP spid="28684" grpId="0" autoUpdateAnimBg="0"/>
      <p:bldP spid="28685" grpId="0" autoUpdateAnimBg="0"/>
      <p:bldP spid="28686" grpId="0" autoUpdateAnimBg="0"/>
      <p:bldP spid="28696" grpId="0" animBg="1"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539750" y="620713"/>
            <a:ext cx="8351838" cy="24463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200" tIns="38100" rIns="76200" bIns="3810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50000"/>
              </a:lnSpc>
              <a:spcBef>
                <a:spcPct val="50000"/>
              </a:spcBef>
              <a:buSzPct val="100000"/>
              <a:buFont typeface="Times New Roman" panose="02020603050405020304" pitchFamily="18" charset="0"/>
              <a:buNone/>
            </a:pPr>
            <a:r>
              <a:rPr kumimoji="1" lang="zh-CN" altLang="en-US" sz="3200" b="1" dirty="0">
                <a:solidFill>
                  <a:schemeClr val="tx2"/>
                </a:solidFill>
                <a:latin typeface="Times New Roman" panose="02020603050405020304" pitchFamily="18" charset="0"/>
                <a:ea typeface="永中宋体" pitchFamily="2" charset="-122"/>
              </a:rPr>
              <a:t>思考：</a:t>
            </a:r>
            <a:endParaRPr kumimoji="1" lang="en-US" altLang="zh-CN" sz="3200" b="1" dirty="0">
              <a:solidFill>
                <a:schemeClr val="tx2"/>
              </a:solidFill>
              <a:latin typeface="Times New Roman" panose="02020603050405020304" pitchFamily="18" charset="0"/>
              <a:ea typeface="永中宋体" pitchFamily="2" charset="-122"/>
            </a:endParaRPr>
          </a:p>
          <a:p>
            <a:pPr>
              <a:lnSpc>
                <a:spcPct val="150000"/>
              </a:lnSpc>
              <a:spcBef>
                <a:spcPct val="50000"/>
              </a:spcBef>
              <a:buSzPct val="100000"/>
              <a:buFont typeface="Times New Roman" panose="02020603050405020304" pitchFamily="18" charset="0"/>
              <a:buNone/>
            </a:pPr>
            <a:r>
              <a:rPr kumimoji="1" lang="zh-CN" altLang="en-US" sz="3200" b="1" dirty="0">
                <a:solidFill>
                  <a:schemeClr val="tx2"/>
                </a:solidFill>
                <a:latin typeface="Times New Roman" panose="02020603050405020304" pitchFamily="18" charset="0"/>
                <a:ea typeface="永中宋体" pitchFamily="2" charset="-122"/>
              </a:rPr>
              <a:t>如果在燃着的镁条上方罩上罩，使生成物全部收集起来称量，会出现什么结果？</a:t>
            </a:r>
            <a:endParaRPr kumimoji="1" lang="zh-CN" altLang="en-US" sz="3200" b="1" dirty="0">
              <a:solidFill>
                <a:schemeClr val="tx2"/>
              </a:solidFill>
              <a:latin typeface="Times New Roman" panose="02020603050405020304" pitchFamily="18" charset="0"/>
              <a:ea typeface="永中宋体" pitchFamily="2" charset="-122"/>
            </a:endParaRPr>
          </a:p>
        </p:txBody>
      </p:sp>
      <p:sp>
        <p:nvSpPr>
          <p:cNvPr id="29699" name="Text Box 3"/>
          <p:cNvSpPr txBox="1">
            <a:spLocks noChangeArrowheads="1"/>
          </p:cNvSpPr>
          <p:nvPr/>
        </p:nvSpPr>
        <p:spPr bwMode="auto">
          <a:xfrm>
            <a:off x="539750" y="3067050"/>
            <a:ext cx="8112125" cy="2308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zh-CN" altLang="en-US" sz="3200" b="1" dirty="0">
                <a:solidFill>
                  <a:schemeClr val="tx2"/>
                </a:solidFill>
                <a:latin typeface="Times New Roman" panose="02020603050405020304" pitchFamily="18" charset="0"/>
                <a:ea typeface="永中宋体" pitchFamily="2" charset="-122"/>
              </a:rPr>
              <a:t>小结：</a:t>
            </a:r>
            <a:endParaRPr kumimoji="1" lang="zh-CN" altLang="en-US" sz="3200" b="1" dirty="0">
              <a:solidFill>
                <a:schemeClr val="tx2"/>
              </a:solidFill>
              <a:latin typeface="Times New Roman" panose="02020603050405020304" pitchFamily="18" charset="0"/>
              <a:ea typeface="永中宋体" pitchFamily="2" charset="-122"/>
            </a:endParaRPr>
          </a:p>
          <a:p>
            <a:pPr eaLnBrk="1" hangingPunct="1">
              <a:lnSpc>
                <a:spcPct val="150000"/>
              </a:lnSpc>
            </a:pPr>
            <a:r>
              <a:rPr kumimoji="1" lang="zh-CN" altLang="en-US" sz="3200" b="1" dirty="0">
                <a:solidFill>
                  <a:schemeClr val="tx2"/>
                </a:solidFill>
                <a:latin typeface="Times New Roman" panose="02020603050405020304" pitchFamily="18" charset="0"/>
                <a:ea typeface="永中宋体" pitchFamily="2" charset="-122"/>
              </a:rPr>
              <a:t>在有</a:t>
            </a:r>
            <a:r>
              <a:rPr kumimoji="1" lang="zh-CN" altLang="en-US" sz="3200" b="1" dirty="0">
                <a:solidFill>
                  <a:srgbClr val="FF0000"/>
                </a:solidFill>
                <a:latin typeface="Times New Roman" panose="02020603050405020304" pitchFamily="18" charset="0"/>
                <a:ea typeface="永中宋体" pitchFamily="2" charset="-122"/>
              </a:rPr>
              <a:t>气体</a:t>
            </a:r>
            <a:r>
              <a:rPr kumimoji="1" lang="zh-CN" altLang="en-US" sz="3200" b="1" dirty="0">
                <a:solidFill>
                  <a:schemeClr val="tx2"/>
                </a:solidFill>
                <a:latin typeface="Times New Roman" panose="02020603050405020304" pitchFamily="18" charset="0"/>
                <a:ea typeface="永中宋体" pitchFamily="2" charset="-122"/>
              </a:rPr>
              <a:t>参加或生成的化学变化中，验证质量守恒定律时候，必须在</a:t>
            </a:r>
            <a:r>
              <a:rPr kumimoji="1" lang="zh-CN" altLang="en-US" sz="3200" b="1" dirty="0">
                <a:solidFill>
                  <a:srgbClr val="FF0000"/>
                </a:solidFill>
                <a:latin typeface="Times New Roman" panose="02020603050405020304" pitchFamily="18" charset="0"/>
                <a:ea typeface="永中宋体" pitchFamily="2" charset="-122"/>
              </a:rPr>
              <a:t>密闭容器中</a:t>
            </a:r>
            <a:r>
              <a:rPr kumimoji="1" lang="zh-CN" altLang="en-US" sz="3200" b="1" dirty="0">
                <a:solidFill>
                  <a:schemeClr val="tx2"/>
                </a:solidFill>
                <a:latin typeface="Times New Roman" panose="02020603050405020304" pitchFamily="18" charset="0"/>
                <a:ea typeface="永中宋体" pitchFamily="2" charset="-122"/>
              </a:rPr>
              <a:t>进行</a:t>
            </a:r>
            <a:endParaRPr kumimoji="1" lang="zh-CN" altLang="en-US" sz="3200" b="1" dirty="0">
              <a:solidFill>
                <a:schemeClr val="tx2"/>
              </a:solidFill>
              <a:latin typeface="Times New Roman" panose="02020603050405020304" pitchFamily="18" charset="0"/>
              <a:ea typeface="永中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9699">
                                            <p:txEl>
                                              <p:pRg st="0" end="0"/>
                                            </p:txEl>
                                          </p:spTgt>
                                        </p:tgtEl>
                                        <p:attrNameLst>
                                          <p:attrName>style.visibility</p:attrName>
                                        </p:attrNameLst>
                                      </p:cBhvr>
                                      <p:to>
                                        <p:strVal val="visible"/>
                                      </p:to>
                                    </p:set>
                                    <p:anim calcmode="lin" valueType="num">
                                      <p:cBhvr additive="base">
                                        <p:cTn id="7" dur="500" fill="hold"/>
                                        <p:tgtEl>
                                          <p:spTgt spid="2969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9699">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9699">
                                            <p:txEl>
                                              <p:pRg st="1" end="1"/>
                                            </p:txEl>
                                          </p:spTgt>
                                        </p:tgtEl>
                                        <p:attrNameLst>
                                          <p:attrName>style.visibility</p:attrName>
                                        </p:attrNameLst>
                                      </p:cBhvr>
                                      <p:to>
                                        <p:strVal val="visible"/>
                                      </p:to>
                                    </p:set>
                                    <p:anim calcmode="lin" valueType="num">
                                      <p:cBhvr additive="base">
                                        <p:cTn id="11" dur="500" fill="hold"/>
                                        <p:tgtEl>
                                          <p:spTgt spid="29699">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9699">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idx="4294967295"/>
          </p:nvPr>
        </p:nvSpPr>
        <p:spPr>
          <a:xfrm>
            <a:off x="0" y="1628775"/>
            <a:ext cx="6877050" cy="647700"/>
          </a:xfrm>
        </p:spPr>
        <p:txBody>
          <a:bodyPr/>
          <a:lstStyle/>
          <a:p>
            <a:r>
              <a:rPr lang="zh-CN" altLang="en-US" sz="4000" b="1" dirty="0">
                <a:solidFill>
                  <a:schemeClr val="tx1"/>
                </a:solidFill>
              </a:rPr>
              <a:t>把握质量守恒定律应注意几点</a:t>
            </a:r>
            <a:endParaRPr lang="zh-CN" altLang="en-US" sz="4000" b="1" dirty="0">
              <a:solidFill>
                <a:schemeClr val="tx1"/>
              </a:solidFill>
            </a:endParaRPr>
          </a:p>
        </p:txBody>
      </p:sp>
      <p:sp>
        <p:nvSpPr>
          <p:cNvPr id="18435" name="Rectangle 3"/>
          <p:cNvSpPr>
            <a:spLocks noGrp="1" noChangeArrowheads="1"/>
          </p:cNvSpPr>
          <p:nvPr>
            <p:ph type="body" idx="4294967295"/>
          </p:nvPr>
        </p:nvSpPr>
        <p:spPr>
          <a:xfrm>
            <a:off x="0" y="2420938"/>
            <a:ext cx="8963025" cy="4032250"/>
          </a:xfrm>
        </p:spPr>
        <p:txBody>
          <a:bodyPr/>
          <a:lstStyle/>
          <a:p>
            <a:pPr>
              <a:buFontTx/>
              <a:buNone/>
            </a:pPr>
            <a:r>
              <a:rPr lang="en-US" altLang="zh-CN" sz="3200" b="1" dirty="0">
                <a:solidFill>
                  <a:srgbClr val="0000FF"/>
                </a:solidFill>
                <a:latin typeface="宋体" panose="02010600030101010101" pitchFamily="2" charset="-122"/>
              </a:rPr>
              <a:t>1</a:t>
            </a:r>
            <a:r>
              <a:rPr lang="zh-CN" altLang="en-US" sz="3200" b="1" dirty="0">
                <a:solidFill>
                  <a:srgbClr val="0000FF"/>
                </a:solidFill>
                <a:latin typeface="宋体" panose="02010600030101010101" pitchFamily="2" charset="-122"/>
              </a:rPr>
              <a:t>、只适用于</a:t>
            </a:r>
            <a:r>
              <a:rPr lang="zh-CN" altLang="en-US" sz="3200" b="1" dirty="0">
                <a:solidFill>
                  <a:srgbClr val="FF0000"/>
                </a:solidFill>
                <a:latin typeface="宋体" panose="02010600030101010101" pitchFamily="2" charset="-122"/>
              </a:rPr>
              <a:t>化学变化</a:t>
            </a:r>
            <a:r>
              <a:rPr lang="zh-CN" altLang="en-US" sz="3200" b="1" dirty="0">
                <a:solidFill>
                  <a:srgbClr val="0000FF"/>
                </a:solidFill>
                <a:latin typeface="宋体" panose="02010600030101010101" pitchFamily="2" charset="-122"/>
              </a:rPr>
              <a:t>，不包括</a:t>
            </a:r>
            <a:r>
              <a:rPr lang="zh-CN" altLang="en-US" sz="3200" b="1" dirty="0">
                <a:latin typeface="宋体" panose="02010600030101010101" pitchFamily="2" charset="-122"/>
              </a:rPr>
              <a:t>物理变化</a:t>
            </a:r>
            <a:endParaRPr lang="en-US" altLang="zh-CN" sz="3200" b="1" dirty="0">
              <a:latin typeface="宋体" panose="02010600030101010101" pitchFamily="2" charset="-122"/>
            </a:endParaRPr>
          </a:p>
          <a:p>
            <a:pPr>
              <a:buFontTx/>
              <a:buNone/>
            </a:pPr>
            <a:r>
              <a:rPr lang="en-US" altLang="zh-CN" sz="3200" b="1" dirty="0">
                <a:solidFill>
                  <a:srgbClr val="0000FF"/>
                </a:solidFill>
                <a:latin typeface="宋体" panose="02010600030101010101" pitchFamily="2" charset="-122"/>
              </a:rPr>
              <a:t>2</a:t>
            </a:r>
            <a:r>
              <a:rPr lang="zh-CN" altLang="en-US" sz="3200" b="1" dirty="0">
                <a:solidFill>
                  <a:srgbClr val="0000FF"/>
                </a:solidFill>
                <a:latin typeface="宋体" panose="02010600030101010101" pitchFamily="2" charset="-122"/>
              </a:rPr>
              <a:t>、是指</a:t>
            </a:r>
            <a:r>
              <a:rPr lang="zh-CN" altLang="en-US" sz="3200" b="1" dirty="0">
                <a:latin typeface="宋体" panose="02010600030101010101" pitchFamily="2" charset="-122"/>
              </a:rPr>
              <a:t>质量</a:t>
            </a:r>
            <a:r>
              <a:rPr lang="zh-CN" altLang="en-US" sz="3200" b="1" dirty="0">
                <a:solidFill>
                  <a:srgbClr val="FF0000"/>
                </a:solidFill>
                <a:latin typeface="宋体" panose="02010600030101010101" pitchFamily="2" charset="-122"/>
              </a:rPr>
              <a:t>守恒</a:t>
            </a:r>
            <a:r>
              <a:rPr lang="zh-CN" altLang="en-US" sz="3200" b="1" dirty="0">
                <a:solidFill>
                  <a:srgbClr val="0000FF"/>
                </a:solidFill>
                <a:latin typeface="宋体" panose="02010600030101010101" pitchFamily="2" charset="-122"/>
              </a:rPr>
              <a:t>， 而不是</a:t>
            </a:r>
            <a:r>
              <a:rPr lang="zh-CN" altLang="en-US" sz="3200" b="1" dirty="0">
                <a:solidFill>
                  <a:srgbClr val="FF0000"/>
                </a:solidFill>
                <a:latin typeface="宋体" panose="02010600030101010101" pitchFamily="2" charset="-122"/>
              </a:rPr>
              <a:t>体积</a:t>
            </a:r>
            <a:r>
              <a:rPr lang="zh-CN" altLang="en-US" sz="3200" b="1" dirty="0">
                <a:solidFill>
                  <a:srgbClr val="0000FF"/>
                </a:solidFill>
                <a:latin typeface="宋体" panose="02010600030101010101" pitchFamily="2" charset="-122"/>
              </a:rPr>
              <a:t>、</a:t>
            </a:r>
            <a:r>
              <a:rPr lang="zh-CN" altLang="en-US" sz="3200" b="1" dirty="0">
                <a:solidFill>
                  <a:srgbClr val="FF0000"/>
                </a:solidFill>
                <a:latin typeface="宋体" panose="02010600030101010101" pitchFamily="2" charset="-122"/>
              </a:rPr>
              <a:t>分子个数</a:t>
            </a:r>
            <a:r>
              <a:rPr lang="zh-CN" altLang="en-US" sz="3200" b="1" dirty="0">
                <a:solidFill>
                  <a:srgbClr val="0000FF"/>
                </a:solidFill>
                <a:latin typeface="宋体" panose="02010600030101010101" pitchFamily="2" charset="-122"/>
              </a:rPr>
              <a:t>守恒 。</a:t>
            </a:r>
            <a:endParaRPr lang="zh-CN" altLang="en-US" sz="3200" b="1" dirty="0">
              <a:solidFill>
                <a:srgbClr val="0000FF"/>
              </a:solidFill>
              <a:latin typeface="宋体" panose="02010600030101010101" pitchFamily="2" charset="-122"/>
            </a:endParaRPr>
          </a:p>
          <a:p>
            <a:pPr>
              <a:buFontTx/>
              <a:buNone/>
            </a:pPr>
            <a:r>
              <a:rPr lang="en-US" altLang="zh-CN" sz="3200" b="1" dirty="0">
                <a:solidFill>
                  <a:srgbClr val="0000FF"/>
                </a:solidFill>
                <a:latin typeface="宋体" panose="02010600030101010101" pitchFamily="2" charset="-122"/>
              </a:rPr>
              <a:t>3</a:t>
            </a:r>
            <a:r>
              <a:rPr lang="zh-CN" altLang="en-US" sz="3200" b="1" dirty="0">
                <a:solidFill>
                  <a:srgbClr val="0000FF"/>
                </a:solidFill>
                <a:latin typeface="宋体" panose="02010600030101010101" pitchFamily="2" charset="-122"/>
              </a:rPr>
              <a:t>、“</a:t>
            </a:r>
            <a:r>
              <a:rPr lang="zh-CN" altLang="en-US" sz="3200" b="1" dirty="0">
                <a:solidFill>
                  <a:srgbClr val="FF0000"/>
                </a:solidFill>
                <a:latin typeface="宋体" panose="02010600030101010101" pitchFamily="2" charset="-122"/>
              </a:rPr>
              <a:t>总质量</a:t>
            </a:r>
            <a:r>
              <a:rPr lang="zh-CN" altLang="en-US" sz="3200" b="1" dirty="0">
                <a:solidFill>
                  <a:srgbClr val="0000FF"/>
                </a:solidFill>
                <a:latin typeface="宋体" panose="02010600030101010101" pitchFamily="2" charset="-122"/>
              </a:rPr>
              <a:t>”，</a:t>
            </a:r>
            <a:r>
              <a:rPr kumimoji="1" lang="zh-CN" altLang="en-US" sz="3200" b="1" dirty="0">
                <a:latin typeface="宋体" panose="02010600030101010101" pitchFamily="2" charset="-122"/>
              </a:rPr>
              <a:t>不能忽略</a:t>
            </a:r>
            <a:r>
              <a:rPr lang="zh-CN" altLang="en-US" sz="3200" b="1" dirty="0">
                <a:solidFill>
                  <a:srgbClr val="FF0000"/>
                </a:solidFill>
                <a:latin typeface="宋体" panose="02010600030101010101" pitchFamily="2" charset="-122"/>
              </a:rPr>
              <a:t>气体、沉淀</a:t>
            </a:r>
            <a:r>
              <a:rPr lang="zh-CN" altLang="en-US" sz="3200" b="1" dirty="0">
                <a:solidFill>
                  <a:srgbClr val="0000FF"/>
                </a:solidFill>
                <a:latin typeface="宋体" panose="02010600030101010101" pitchFamily="2" charset="-122"/>
              </a:rPr>
              <a:t>。</a:t>
            </a:r>
            <a:endParaRPr lang="zh-CN" altLang="en-US" sz="3200" b="1" dirty="0">
              <a:solidFill>
                <a:srgbClr val="0000FF"/>
              </a:solidFill>
              <a:latin typeface="宋体" panose="02010600030101010101" pitchFamily="2" charset="-122"/>
            </a:endParaRPr>
          </a:p>
          <a:p>
            <a:pPr>
              <a:buFontTx/>
              <a:buNone/>
            </a:pPr>
            <a:r>
              <a:rPr lang="en-US" altLang="zh-CN" sz="3200" b="1" dirty="0">
                <a:solidFill>
                  <a:srgbClr val="0000FF"/>
                </a:solidFill>
                <a:latin typeface="宋体" panose="02010600030101010101" pitchFamily="2" charset="-122"/>
              </a:rPr>
              <a:t>4</a:t>
            </a:r>
            <a:r>
              <a:rPr lang="zh-CN" altLang="en-US" sz="3200" b="1" dirty="0">
                <a:solidFill>
                  <a:srgbClr val="0000FF"/>
                </a:solidFill>
                <a:latin typeface="宋体" panose="02010600030101010101" pitchFamily="2" charset="-122"/>
              </a:rPr>
              <a:t>、守恒的范围是“</a:t>
            </a:r>
            <a:r>
              <a:rPr lang="zh-CN" altLang="en-US" sz="3200" b="1" dirty="0">
                <a:latin typeface="宋体" panose="02010600030101010101" pitchFamily="2" charset="-122"/>
              </a:rPr>
              <a:t>参加反应</a:t>
            </a:r>
            <a:r>
              <a:rPr lang="zh-CN" altLang="en-US" sz="3200" b="1" dirty="0">
                <a:solidFill>
                  <a:srgbClr val="FF0000"/>
                </a:solidFill>
                <a:latin typeface="宋体" panose="02010600030101010101" pitchFamily="2" charset="-122"/>
              </a:rPr>
              <a:t>的物质</a:t>
            </a:r>
            <a:r>
              <a:rPr lang="zh-CN" altLang="en-US" sz="3200" b="1" dirty="0">
                <a:solidFill>
                  <a:srgbClr val="0000FF"/>
                </a:solidFill>
                <a:latin typeface="宋体" panose="02010600030101010101" pitchFamily="2" charset="-122"/>
              </a:rPr>
              <a:t>”，</a:t>
            </a:r>
            <a:r>
              <a:rPr lang="zh-CN" altLang="en-US" sz="3200" b="1" u="sng" dirty="0">
                <a:solidFill>
                  <a:srgbClr val="0000FF"/>
                </a:solidFill>
                <a:latin typeface="宋体" panose="02010600030101010101" pitchFamily="2" charset="-122"/>
              </a:rPr>
              <a:t>没有参加反应的物质</a:t>
            </a:r>
            <a:r>
              <a:rPr lang="zh-CN" altLang="en-US" sz="3200" b="1" dirty="0">
                <a:solidFill>
                  <a:srgbClr val="0000FF"/>
                </a:solidFill>
                <a:latin typeface="宋体" panose="02010600030101010101" pitchFamily="2" charset="-122"/>
              </a:rPr>
              <a:t>不能算在内。</a:t>
            </a:r>
            <a:endParaRPr lang="zh-CN" altLang="en-US" sz="3200" b="1" dirty="0">
              <a:latin typeface="宋体" panose="02010600030101010101" pitchFamily="2" charset="-122"/>
            </a:endParaRPr>
          </a:p>
        </p:txBody>
      </p:sp>
      <p:sp>
        <p:nvSpPr>
          <p:cNvPr id="32772" name="Text Box 4"/>
          <p:cNvSpPr txBox="1">
            <a:spLocks noChangeArrowheads="1"/>
          </p:cNvSpPr>
          <p:nvPr/>
        </p:nvSpPr>
        <p:spPr bwMode="auto">
          <a:xfrm>
            <a:off x="0" y="188913"/>
            <a:ext cx="9144000" cy="1076325"/>
          </a:xfrm>
          <a:prstGeom prst="rect">
            <a:avLst/>
          </a:prstGeom>
          <a:solidFill>
            <a:srgbClr val="FFFFCC"/>
          </a:solidFill>
          <a:ln w="9525" algn="ctr">
            <a:solidFill>
              <a:srgbClr val="FF0000"/>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en-US" altLang="zh-CN" sz="3200" b="1" dirty="0"/>
              <a:t>      </a:t>
            </a:r>
            <a:r>
              <a:rPr kumimoji="1" lang="zh-CN" altLang="en-US" sz="3200" b="1" dirty="0">
                <a:solidFill>
                  <a:srgbClr val="0000CC"/>
                </a:solidFill>
              </a:rPr>
              <a:t>质量守恒定律</a:t>
            </a:r>
            <a:r>
              <a:rPr kumimoji="1" lang="en-US" altLang="zh-CN" sz="3200" b="1" dirty="0">
                <a:solidFill>
                  <a:srgbClr val="0000CC"/>
                </a:solidFill>
              </a:rPr>
              <a:t>:</a:t>
            </a:r>
            <a:r>
              <a:rPr kumimoji="1" lang="zh-CN" altLang="en-US" sz="3200" b="1" dirty="0">
                <a:solidFill>
                  <a:srgbClr val="3333FF"/>
                </a:solidFill>
              </a:rPr>
              <a:t>参加化学反应的各物质的质量总和等于反应后生成的各物质的质量总和</a:t>
            </a:r>
            <a:r>
              <a:rPr kumimoji="1" lang="zh-CN" altLang="en-US" sz="3200" b="1" dirty="0"/>
              <a:t>。</a:t>
            </a:r>
            <a:endParaRPr lang="zh-CN" altLang="en-US" sz="32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2772"/>
                                        </p:tgtEl>
                                        <p:attrNameLst>
                                          <p:attrName>style.visibility</p:attrName>
                                        </p:attrNameLst>
                                      </p:cBhvr>
                                      <p:to>
                                        <p:strVal val="visible"/>
                                      </p:to>
                                    </p:set>
                                    <p:animEffect transition="in" filter="blinds(horizontal)">
                                      <p:cBhvr>
                                        <p:cTn id="7" dur="500"/>
                                        <p:tgtEl>
                                          <p:spTgt spid="3277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8435">
                                            <p:txEl>
                                              <p:pRg st="0" end="0"/>
                                            </p:txEl>
                                          </p:spTgt>
                                        </p:tgtEl>
                                        <p:attrNameLst>
                                          <p:attrName>style.visibility</p:attrName>
                                        </p:attrNameLst>
                                      </p:cBhvr>
                                      <p:to>
                                        <p:strVal val="visible"/>
                                      </p:to>
                                    </p:set>
                                    <p:animEffect transition="in" filter="blinds(horizontal)">
                                      <p:cBhvr>
                                        <p:cTn id="12" dur="500"/>
                                        <p:tgtEl>
                                          <p:spTgt spid="1843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8435">
                                            <p:txEl>
                                              <p:pRg st="1" end="1"/>
                                            </p:txEl>
                                          </p:spTgt>
                                        </p:tgtEl>
                                        <p:attrNameLst>
                                          <p:attrName>style.visibility</p:attrName>
                                        </p:attrNameLst>
                                      </p:cBhvr>
                                      <p:to>
                                        <p:strVal val="visible"/>
                                      </p:to>
                                    </p:set>
                                    <p:animEffect transition="in" filter="blinds(horizontal)">
                                      <p:cBhvr>
                                        <p:cTn id="17" dur="500"/>
                                        <p:tgtEl>
                                          <p:spTgt spid="1843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8435">
                                            <p:txEl>
                                              <p:pRg st="2" end="2"/>
                                            </p:txEl>
                                          </p:spTgt>
                                        </p:tgtEl>
                                        <p:attrNameLst>
                                          <p:attrName>style.visibility</p:attrName>
                                        </p:attrNameLst>
                                      </p:cBhvr>
                                      <p:to>
                                        <p:strVal val="visible"/>
                                      </p:to>
                                    </p:set>
                                    <p:animEffect transition="in" filter="blinds(horizontal)">
                                      <p:cBhvr>
                                        <p:cTn id="22" dur="500"/>
                                        <p:tgtEl>
                                          <p:spTgt spid="18435">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8435">
                                            <p:txEl>
                                              <p:pRg st="3" end="3"/>
                                            </p:txEl>
                                          </p:spTgt>
                                        </p:tgtEl>
                                        <p:attrNameLst>
                                          <p:attrName>style.visibility</p:attrName>
                                        </p:attrNameLst>
                                      </p:cBhvr>
                                      <p:to>
                                        <p:strVal val="visible"/>
                                      </p:to>
                                    </p:set>
                                    <p:animEffect transition="in" filter="blinds(horizontal)">
                                      <p:cBhvr>
                                        <p:cTn id="27" dur="500"/>
                                        <p:tgtEl>
                                          <p:spTgt spid="1843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descr="再生纸"/>
          <p:cNvSpPr>
            <a:spLocks noChangeArrowheads="1"/>
          </p:cNvSpPr>
          <p:nvPr/>
        </p:nvSpPr>
        <p:spPr bwMode="auto">
          <a:xfrm>
            <a:off x="250825" y="1773238"/>
            <a:ext cx="7059613"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pPr>
            <a:r>
              <a:rPr lang="en-US" altLang="zh-CN" sz="3200" b="1" dirty="0">
                <a:latin typeface="永中宋体" pitchFamily="2" charset="-122"/>
              </a:rPr>
              <a:t>  </a:t>
            </a:r>
            <a:r>
              <a:rPr lang="zh-CN" altLang="en-US" sz="4400" b="1" dirty="0">
                <a:solidFill>
                  <a:srgbClr val="FF3300"/>
                </a:solidFill>
                <a:latin typeface="永中宋体" pitchFamily="2" charset="-122"/>
              </a:rPr>
              <a:t>为什么化学反应前后的物质的质量总和相等？</a:t>
            </a:r>
            <a:endParaRPr lang="zh-CN" altLang="en-US" sz="4400" b="1" dirty="0">
              <a:solidFill>
                <a:srgbClr val="FF3300"/>
              </a:solidFill>
              <a:latin typeface="永中宋体" pitchFamily="2" charset="-122"/>
            </a:endParaRPr>
          </a:p>
        </p:txBody>
      </p:sp>
      <p:sp>
        <p:nvSpPr>
          <p:cNvPr id="73731" name="Text Box 3"/>
          <p:cNvSpPr txBox="1">
            <a:spLocks noChangeArrowheads="1"/>
          </p:cNvSpPr>
          <p:nvPr/>
        </p:nvSpPr>
        <p:spPr bwMode="auto">
          <a:xfrm>
            <a:off x="601663" y="3563938"/>
            <a:ext cx="8077200"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4400" b="1" dirty="0">
                <a:solidFill>
                  <a:srgbClr val="FF3300"/>
                </a:solidFill>
                <a:latin typeface="永中宋体" pitchFamily="2" charset="-122"/>
              </a:rPr>
              <a:t>试用分子、原子的观点解释质量守恒的原因。</a:t>
            </a:r>
            <a:endParaRPr lang="zh-CN" altLang="en-US" sz="4400" b="1" dirty="0">
              <a:solidFill>
                <a:srgbClr val="FF3300"/>
              </a:solidFill>
              <a:latin typeface="永中宋体" pitchFamily="2" charset="-122"/>
            </a:endParaRPr>
          </a:p>
        </p:txBody>
      </p:sp>
      <p:sp>
        <p:nvSpPr>
          <p:cNvPr id="19460" name="WordArt 4"/>
          <p:cNvSpPr>
            <a:spLocks noChangeArrowheads="1" noChangeShapeType="1" noTextEdit="1"/>
          </p:cNvSpPr>
          <p:nvPr/>
        </p:nvSpPr>
        <p:spPr bwMode="auto">
          <a:xfrm>
            <a:off x="2387600" y="15875"/>
            <a:ext cx="4105275" cy="1438275"/>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Wave1">
              <a:avLst>
                <a:gd name="adj1" fmla="val 14912"/>
                <a:gd name="adj2" fmla="val 0"/>
              </a:avLst>
            </a:prstTxWarp>
          </a:bodyPr>
          <a:lstStyle/>
          <a:p>
            <a:pPr algn="ctr"/>
            <a:r>
              <a:rPr lang="zh-CN" altLang="en-US" sz="7200" kern="10" dirty="0">
                <a:solidFill>
                  <a:srgbClr val="800080"/>
                </a:solidFill>
                <a:effectLst>
                  <a:outerShdw dist="53882" dir="2700000" algn="ctr" rotWithShape="0">
                    <a:srgbClr val="C0C0C0"/>
                  </a:outerShdw>
                </a:effectLst>
                <a:latin typeface="隶书"/>
                <a:ea typeface="隶书"/>
              </a:rPr>
              <a:t>想一想：</a:t>
            </a:r>
            <a:endParaRPr lang="zh-CN" altLang="en-US" sz="7200" kern="10" dirty="0">
              <a:solidFill>
                <a:srgbClr val="800080"/>
              </a:solidFill>
              <a:effectLst>
                <a:outerShdw dist="53882" dir="2700000" algn="ctr" rotWithShape="0">
                  <a:srgbClr val="C0C0C0"/>
                </a:outerShdw>
              </a:effectLst>
              <a:latin typeface="隶书"/>
              <a:ea typeface="隶书"/>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3731"/>
                                        </p:tgtEl>
                                        <p:attrNameLst>
                                          <p:attrName>style.visibility</p:attrName>
                                        </p:attrNameLst>
                                      </p:cBhvr>
                                      <p:to>
                                        <p:strVal val="visible"/>
                                      </p:to>
                                    </p:set>
                                    <p:animEffect transition="in" filter="checkerboard(across)">
                                      <p:cBhvr>
                                        <p:cTn id="7" dur="500"/>
                                        <p:tgtEl>
                                          <p:spTgt spid="737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3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215900" y="0"/>
            <a:ext cx="14763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3600" b="1" dirty="0">
                <a:solidFill>
                  <a:srgbClr val="0000CC"/>
                </a:solidFill>
                <a:latin typeface="隶书" pitchFamily="49" charset="-122"/>
                <a:ea typeface="隶书" pitchFamily="49" charset="-122"/>
              </a:rPr>
              <a:t>思考：</a:t>
            </a:r>
            <a:endParaRPr kumimoji="1" lang="zh-CN" altLang="en-US" sz="3600" dirty="0">
              <a:solidFill>
                <a:srgbClr val="0000CC"/>
              </a:solidFill>
              <a:latin typeface="宋体" panose="02010600030101010101" pitchFamily="2" charset="-122"/>
            </a:endParaRPr>
          </a:p>
        </p:txBody>
      </p:sp>
      <p:sp>
        <p:nvSpPr>
          <p:cNvPr id="20483" name="Rectangle 3"/>
          <p:cNvSpPr>
            <a:spLocks noChangeArrowheads="1"/>
          </p:cNvSpPr>
          <p:nvPr/>
        </p:nvSpPr>
        <p:spPr bwMode="auto">
          <a:xfrm>
            <a:off x="-228600" y="34321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zh-CN" altLang="en-US"/>
          </a:p>
        </p:txBody>
      </p:sp>
      <p:sp>
        <p:nvSpPr>
          <p:cNvPr id="74756" name="Rectangle 4"/>
          <p:cNvSpPr>
            <a:spLocks noChangeArrowheads="1"/>
          </p:cNvSpPr>
          <p:nvPr/>
        </p:nvSpPr>
        <p:spPr bwMode="auto">
          <a:xfrm>
            <a:off x="228600" y="5454650"/>
            <a:ext cx="89154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zh-CN" altLang="en-US" sz="3600" b="1" dirty="0">
                <a:latin typeface="楷体_GB2312" pitchFamily="49" charset="-122"/>
                <a:ea typeface="楷体_GB2312" pitchFamily="49" charset="-122"/>
              </a:rPr>
              <a:t>原子</a:t>
            </a:r>
            <a:r>
              <a:rPr lang="zh-CN" altLang="en-US" sz="3600" b="1" dirty="0">
                <a:ea typeface="楷体_GB2312" pitchFamily="49" charset="-122"/>
              </a:rPr>
              <a:t>的种类</a:t>
            </a:r>
            <a:r>
              <a:rPr lang="zh-CN" altLang="en-US" sz="3600" b="1" u="sng" dirty="0">
                <a:ea typeface="楷体_GB2312" pitchFamily="49" charset="-122"/>
              </a:rPr>
              <a:t>            </a:t>
            </a:r>
            <a:r>
              <a:rPr lang="zh-CN" altLang="en-US" sz="3600" b="1" dirty="0">
                <a:ea typeface="楷体_GB2312" pitchFamily="49" charset="-122"/>
              </a:rPr>
              <a:t>，</a:t>
            </a:r>
            <a:r>
              <a:rPr lang="zh-CN" altLang="en-US" sz="3600" b="1" dirty="0"/>
              <a:t>原子的数目</a:t>
            </a:r>
            <a:r>
              <a:rPr lang="zh-CN" altLang="en-US" sz="3600" b="1" u="sng" dirty="0"/>
              <a:t>           </a:t>
            </a:r>
            <a:r>
              <a:rPr lang="zh-CN" altLang="en-US" sz="3600" b="1" dirty="0"/>
              <a:t>。</a:t>
            </a:r>
            <a:endParaRPr lang="zh-CN" altLang="en-US" sz="3600" b="1" dirty="0"/>
          </a:p>
        </p:txBody>
      </p:sp>
      <p:sp>
        <p:nvSpPr>
          <p:cNvPr id="74757" name="Rectangle 5"/>
          <p:cNvSpPr>
            <a:spLocks noChangeArrowheads="1"/>
          </p:cNvSpPr>
          <p:nvPr/>
        </p:nvSpPr>
        <p:spPr bwMode="auto">
          <a:xfrm>
            <a:off x="228600" y="6140450"/>
            <a:ext cx="86868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zh-CN" altLang="en-US" sz="3600" b="1" dirty="0">
                <a:latin typeface="楷体_GB2312" pitchFamily="49" charset="-122"/>
                <a:ea typeface="楷体_GB2312" pitchFamily="49" charset="-122"/>
              </a:rPr>
              <a:t>原子的质量</a:t>
            </a:r>
            <a:r>
              <a:rPr lang="zh-CN" altLang="en-US" sz="3600" b="1" u="sng" dirty="0">
                <a:latin typeface="楷体_GB2312" pitchFamily="49" charset="-122"/>
                <a:ea typeface="楷体_GB2312" pitchFamily="49" charset="-122"/>
              </a:rPr>
              <a:t>      </a:t>
            </a:r>
            <a:r>
              <a:rPr lang="zh-CN" altLang="en-US" sz="3600" b="1" dirty="0"/>
              <a:t>。</a:t>
            </a:r>
            <a:endParaRPr lang="zh-CN" altLang="en-US" sz="3600" b="1" dirty="0"/>
          </a:p>
        </p:txBody>
      </p:sp>
      <p:sp>
        <p:nvSpPr>
          <p:cNvPr id="74758" name="Text Box 6"/>
          <p:cNvSpPr txBox="1">
            <a:spLocks noChangeArrowheads="1"/>
          </p:cNvSpPr>
          <p:nvPr/>
        </p:nvSpPr>
        <p:spPr bwMode="auto">
          <a:xfrm>
            <a:off x="2743200" y="5422900"/>
            <a:ext cx="15398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600" b="1" dirty="0">
                <a:solidFill>
                  <a:srgbClr val="FF0000"/>
                </a:solidFill>
              </a:rPr>
              <a:t>不变</a:t>
            </a:r>
            <a:endParaRPr lang="zh-CN" altLang="en-US" sz="3600" b="1" dirty="0">
              <a:solidFill>
                <a:srgbClr val="FF0000"/>
              </a:solidFill>
            </a:endParaRPr>
          </a:p>
        </p:txBody>
      </p:sp>
      <p:sp>
        <p:nvSpPr>
          <p:cNvPr id="74759" name="Text Box 7"/>
          <p:cNvSpPr txBox="1">
            <a:spLocks noChangeArrowheads="1"/>
          </p:cNvSpPr>
          <p:nvPr/>
        </p:nvSpPr>
        <p:spPr bwMode="auto">
          <a:xfrm>
            <a:off x="7043738" y="5422900"/>
            <a:ext cx="15398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600" b="1">
                <a:solidFill>
                  <a:srgbClr val="FF0000"/>
                </a:solidFill>
              </a:rPr>
              <a:t>不变</a:t>
            </a:r>
            <a:endParaRPr lang="zh-CN" altLang="en-US" sz="3600" b="1">
              <a:solidFill>
                <a:srgbClr val="FF0000"/>
              </a:solidFill>
            </a:endParaRPr>
          </a:p>
        </p:txBody>
      </p:sp>
      <p:sp>
        <p:nvSpPr>
          <p:cNvPr id="74760" name="Text Box 8"/>
          <p:cNvSpPr txBox="1">
            <a:spLocks noChangeArrowheads="1"/>
          </p:cNvSpPr>
          <p:nvPr/>
        </p:nvSpPr>
        <p:spPr bwMode="auto">
          <a:xfrm>
            <a:off x="2743200" y="6064250"/>
            <a:ext cx="15398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600" b="1">
                <a:solidFill>
                  <a:srgbClr val="FF0000"/>
                </a:solidFill>
              </a:rPr>
              <a:t>不变</a:t>
            </a:r>
            <a:endParaRPr lang="zh-CN" altLang="en-US" sz="3600" b="1">
              <a:solidFill>
                <a:srgbClr val="FF0000"/>
              </a:solidFill>
            </a:endParaRPr>
          </a:p>
        </p:txBody>
      </p:sp>
      <p:sp>
        <p:nvSpPr>
          <p:cNvPr id="29700" name="Oval 4"/>
          <p:cNvSpPr>
            <a:spLocks noChangeArrowheads="1"/>
          </p:cNvSpPr>
          <p:nvPr/>
        </p:nvSpPr>
        <p:spPr bwMode="auto">
          <a:xfrm>
            <a:off x="1462088" y="1195388"/>
            <a:ext cx="412750" cy="419100"/>
          </a:xfrm>
          <a:prstGeom prst="ellipse">
            <a:avLst/>
          </a:prstGeom>
          <a:gradFill rotWithShape="1">
            <a:gsLst>
              <a:gs pos="0">
                <a:srgbClr val="EAEAEA"/>
              </a:gs>
              <a:gs pos="100000">
                <a:srgbClr val="00CC00"/>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zh-CN" u="sng"/>
          </a:p>
        </p:txBody>
      </p:sp>
      <p:sp>
        <p:nvSpPr>
          <p:cNvPr id="20490" name="Text Box 5"/>
          <p:cNvSpPr txBox="1">
            <a:spLocks noChangeArrowheads="1"/>
          </p:cNvSpPr>
          <p:nvPr/>
        </p:nvSpPr>
        <p:spPr bwMode="auto">
          <a:xfrm>
            <a:off x="1247775" y="3930650"/>
            <a:ext cx="5849938"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pPr>
            <a:r>
              <a:rPr lang="zh-CN" altLang="en-US" sz="3600" b="1" dirty="0">
                <a:solidFill>
                  <a:srgbClr val="0000FF"/>
                </a:solidFill>
                <a:ea typeface="华文新魏" pitchFamily="2" charset="-122"/>
              </a:rPr>
              <a:t>水电解微观示意图</a:t>
            </a:r>
            <a:endParaRPr lang="zh-CN" altLang="en-US" sz="3600" b="1" dirty="0">
              <a:solidFill>
                <a:srgbClr val="0000FF"/>
              </a:solidFill>
              <a:ea typeface="华文新魏" pitchFamily="2" charset="-122"/>
            </a:endParaRPr>
          </a:p>
        </p:txBody>
      </p:sp>
      <p:sp>
        <p:nvSpPr>
          <p:cNvPr id="20491" name="AutoShape 6"/>
          <p:cNvSpPr>
            <a:spLocks noChangeArrowheads="1"/>
          </p:cNvSpPr>
          <p:nvPr/>
        </p:nvSpPr>
        <p:spPr bwMode="auto">
          <a:xfrm>
            <a:off x="2016125" y="2490788"/>
            <a:ext cx="1263650" cy="431800"/>
          </a:xfrm>
          <a:prstGeom prst="rightArrow">
            <a:avLst>
              <a:gd name="adj1" fmla="val 50000"/>
              <a:gd name="adj2" fmla="val 73162"/>
            </a:avLst>
          </a:prstGeom>
          <a:solidFill>
            <a:srgbClr val="EFF3F9"/>
          </a:solidFill>
          <a:ln w="9525">
            <a:solidFill>
              <a:schemeClr val="tx1"/>
            </a:solidFill>
            <a:miter lim="800000"/>
          </a:ln>
        </p:spPr>
        <p:txBody>
          <a:bodyPr wrap="none" anchor="ctr"/>
          <a:lstStyle/>
          <a:p>
            <a:endParaRPr lang="zh-CN" altLang="zh-CN" u="sng"/>
          </a:p>
        </p:txBody>
      </p:sp>
      <p:sp>
        <p:nvSpPr>
          <p:cNvPr id="20492" name="AutoShape 7"/>
          <p:cNvSpPr>
            <a:spLocks noChangeArrowheads="1"/>
          </p:cNvSpPr>
          <p:nvPr/>
        </p:nvSpPr>
        <p:spPr bwMode="auto">
          <a:xfrm>
            <a:off x="5208588" y="2419350"/>
            <a:ext cx="1262062" cy="431800"/>
          </a:xfrm>
          <a:prstGeom prst="rightArrow">
            <a:avLst>
              <a:gd name="adj1" fmla="val 50000"/>
              <a:gd name="adj2" fmla="val 73070"/>
            </a:avLst>
          </a:prstGeom>
          <a:solidFill>
            <a:srgbClr val="EFF3F9"/>
          </a:solidFill>
          <a:ln w="9525">
            <a:solidFill>
              <a:schemeClr val="tx1"/>
            </a:solidFill>
            <a:miter lim="800000"/>
          </a:ln>
        </p:spPr>
        <p:txBody>
          <a:bodyPr wrap="none" anchor="ctr"/>
          <a:lstStyle/>
          <a:p>
            <a:endParaRPr lang="zh-CN" altLang="zh-CN" u="sng"/>
          </a:p>
        </p:txBody>
      </p:sp>
      <p:sp>
        <p:nvSpPr>
          <p:cNvPr id="20493" name="Text Box 8"/>
          <p:cNvSpPr txBox="1">
            <a:spLocks noChangeArrowheads="1"/>
          </p:cNvSpPr>
          <p:nvPr/>
        </p:nvSpPr>
        <p:spPr bwMode="auto">
          <a:xfrm>
            <a:off x="2555875" y="4486275"/>
            <a:ext cx="208756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4000" b="1" dirty="0">
                <a:solidFill>
                  <a:srgbClr val="171723"/>
                </a:solidFill>
                <a:ea typeface="华文新魏" pitchFamily="2" charset="-122"/>
              </a:rPr>
              <a:t>氧原子</a:t>
            </a:r>
            <a:endParaRPr lang="zh-CN" altLang="en-US" sz="4000" b="1" dirty="0">
              <a:solidFill>
                <a:srgbClr val="171723"/>
              </a:solidFill>
              <a:ea typeface="华文新魏" pitchFamily="2" charset="-122"/>
            </a:endParaRPr>
          </a:p>
        </p:txBody>
      </p:sp>
      <p:sp>
        <p:nvSpPr>
          <p:cNvPr id="20494" name="Text Box 9"/>
          <p:cNvSpPr txBox="1">
            <a:spLocks noChangeArrowheads="1"/>
          </p:cNvSpPr>
          <p:nvPr/>
        </p:nvSpPr>
        <p:spPr bwMode="auto">
          <a:xfrm>
            <a:off x="5795963" y="4414838"/>
            <a:ext cx="208915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4000" b="1">
                <a:solidFill>
                  <a:srgbClr val="171723"/>
                </a:solidFill>
                <a:ea typeface="华文新魏" pitchFamily="2" charset="-122"/>
              </a:rPr>
              <a:t>氢原子</a:t>
            </a:r>
            <a:endParaRPr lang="zh-CN" altLang="en-US" sz="4000" b="1">
              <a:solidFill>
                <a:srgbClr val="171723"/>
              </a:solidFill>
              <a:ea typeface="华文新魏" pitchFamily="2" charset="-122"/>
            </a:endParaRPr>
          </a:p>
        </p:txBody>
      </p:sp>
      <p:sp>
        <p:nvSpPr>
          <p:cNvPr id="29706" name="Oval 10"/>
          <p:cNvSpPr>
            <a:spLocks noChangeArrowheads="1"/>
          </p:cNvSpPr>
          <p:nvPr/>
        </p:nvSpPr>
        <p:spPr bwMode="auto">
          <a:xfrm>
            <a:off x="1462088" y="1843088"/>
            <a:ext cx="412750" cy="419100"/>
          </a:xfrm>
          <a:prstGeom prst="ellipse">
            <a:avLst/>
          </a:prstGeom>
          <a:gradFill rotWithShape="1">
            <a:gsLst>
              <a:gs pos="0">
                <a:srgbClr val="EAEAEA"/>
              </a:gs>
              <a:gs pos="100000">
                <a:srgbClr val="00CC00"/>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zh-CN" u="sng"/>
          </a:p>
        </p:txBody>
      </p:sp>
      <p:sp>
        <p:nvSpPr>
          <p:cNvPr id="29707" name="Oval 11"/>
          <p:cNvSpPr>
            <a:spLocks noChangeArrowheads="1"/>
          </p:cNvSpPr>
          <p:nvPr/>
        </p:nvSpPr>
        <p:spPr bwMode="auto">
          <a:xfrm>
            <a:off x="1450975" y="2790825"/>
            <a:ext cx="412750" cy="419100"/>
          </a:xfrm>
          <a:prstGeom prst="ellipse">
            <a:avLst/>
          </a:prstGeom>
          <a:gradFill rotWithShape="1">
            <a:gsLst>
              <a:gs pos="0">
                <a:srgbClr val="EAEAEA"/>
              </a:gs>
              <a:gs pos="100000">
                <a:srgbClr val="00CC00"/>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zh-CN" u="sng"/>
          </a:p>
        </p:txBody>
      </p:sp>
      <p:sp>
        <p:nvSpPr>
          <p:cNvPr id="29708" name="Oval 12"/>
          <p:cNvSpPr>
            <a:spLocks noChangeArrowheads="1"/>
          </p:cNvSpPr>
          <p:nvPr/>
        </p:nvSpPr>
        <p:spPr bwMode="auto">
          <a:xfrm>
            <a:off x="1450975" y="3438525"/>
            <a:ext cx="412750" cy="419100"/>
          </a:xfrm>
          <a:prstGeom prst="ellipse">
            <a:avLst/>
          </a:prstGeom>
          <a:gradFill rotWithShape="1">
            <a:gsLst>
              <a:gs pos="0">
                <a:srgbClr val="EAEAEA"/>
              </a:gs>
              <a:gs pos="100000">
                <a:srgbClr val="00CC00"/>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zh-CN" u="sng"/>
          </a:p>
        </p:txBody>
      </p:sp>
      <p:sp>
        <p:nvSpPr>
          <p:cNvPr id="29709" name="Oval 13"/>
          <p:cNvSpPr>
            <a:spLocks noChangeArrowheads="1"/>
          </p:cNvSpPr>
          <p:nvPr/>
        </p:nvSpPr>
        <p:spPr bwMode="auto">
          <a:xfrm>
            <a:off x="814388" y="1338263"/>
            <a:ext cx="827087" cy="839787"/>
          </a:xfrm>
          <a:prstGeom prst="ellipse">
            <a:avLst/>
          </a:prstGeom>
          <a:gradFill rotWithShape="1">
            <a:gsLst>
              <a:gs pos="0">
                <a:srgbClr val="FFFF00"/>
              </a:gs>
              <a:gs pos="100000">
                <a:srgbClr val="FF9900"/>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zh-CN" u="sng"/>
          </a:p>
        </p:txBody>
      </p:sp>
      <p:sp>
        <p:nvSpPr>
          <p:cNvPr id="29710" name="Oval 14"/>
          <p:cNvSpPr>
            <a:spLocks noChangeArrowheads="1"/>
          </p:cNvSpPr>
          <p:nvPr/>
        </p:nvSpPr>
        <p:spPr bwMode="auto">
          <a:xfrm>
            <a:off x="814388" y="2922588"/>
            <a:ext cx="827087" cy="839787"/>
          </a:xfrm>
          <a:prstGeom prst="ellipse">
            <a:avLst/>
          </a:prstGeom>
          <a:gradFill rotWithShape="1">
            <a:gsLst>
              <a:gs pos="0">
                <a:srgbClr val="FFFF00"/>
              </a:gs>
              <a:gs pos="100000">
                <a:srgbClr val="FF9900"/>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zh-CN" u="sng"/>
          </a:p>
        </p:txBody>
      </p:sp>
      <p:sp>
        <p:nvSpPr>
          <p:cNvPr id="20500" name="Oval 15"/>
          <p:cNvSpPr>
            <a:spLocks noChangeArrowheads="1"/>
          </p:cNvSpPr>
          <p:nvPr/>
        </p:nvSpPr>
        <p:spPr bwMode="auto">
          <a:xfrm>
            <a:off x="1714500" y="4418013"/>
            <a:ext cx="827088" cy="839787"/>
          </a:xfrm>
          <a:prstGeom prst="ellipse">
            <a:avLst/>
          </a:prstGeom>
          <a:gradFill rotWithShape="1">
            <a:gsLst>
              <a:gs pos="0">
                <a:srgbClr val="FFFF00"/>
              </a:gs>
              <a:gs pos="100000">
                <a:srgbClr val="FF9900"/>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zh-CN" u="sng"/>
          </a:p>
        </p:txBody>
      </p:sp>
      <p:sp>
        <p:nvSpPr>
          <p:cNvPr id="20501" name="Oval 16"/>
          <p:cNvSpPr>
            <a:spLocks noChangeArrowheads="1"/>
          </p:cNvSpPr>
          <p:nvPr/>
        </p:nvSpPr>
        <p:spPr bwMode="auto">
          <a:xfrm>
            <a:off x="5286375" y="4610100"/>
            <a:ext cx="412750" cy="419100"/>
          </a:xfrm>
          <a:prstGeom prst="ellipse">
            <a:avLst/>
          </a:prstGeom>
          <a:gradFill rotWithShape="1">
            <a:gsLst>
              <a:gs pos="0">
                <a:srgbClr val="EAEAEA"/>
              </a:gs>
              <a:gs pos="100000">
                <a:srgbClr val="00CC00"/>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zh-CN" u="sng"/>
          </a:p>
        </p:txBody>
      </p:sp>
      <p:sp>
        <p:nvSpPr>
          <p:cNvPr id="29713" name="Oval 17"/>
          <p:cNvSpPr>
            <a:spLocks noChangeArrowheads="1"/>
          </p:cNvSpPr>
          <p:nvPr/>
        </p:nvSpPr>
        <p:spPr bwMode="auto">
          <a:xfrm>
            <a:off x="4343400" y="977900"/>
            <a:ext cx="412750" cy="419100"/>
          </a:xfrm>
          <a:prstGeom prst="ellipse">
            <a:avLst/>
          </a:prstGeom>
          <a:gradFill rotWithShape="1">
            <a:gsLst>
              <a:gs pos="0">
                <a:srgbClr val="EAEAEA"/>
              </a:gs>
              <a:gs pos="100000">
                <a:srgbClr val="00CC00"/>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zh-CN" u="sng"/>
          </a:p>
        </p:txBody>
      </p:sp>
      <p:sp>
        <p:nvSpPr>
          <p:cNvPr id="29714" name="Oval 18"/>
          <p:cNvSpPr>
            <a:spLocks noChangeArrowheads="1"/>
          </p:cNvSpPr>
          <p:nvPr/>
        </p:nvSpPr>
        <p:spPr bwMode="auto">
          <a:xfrm>
            <a:off x="4414838" y="1770063"/>
            <a:ext cx="412750" cy="419100"/>
          </a:xfrm>
          <a:prstGeom prst="ellipse">
            <a:avLst/>
          </a:prstGeom>
          <a:gradFill rotWithShape="1">
            <a:gsLst>
              <a:gs pos="0">
                <a:srgbClr val="EAEAEA"/>
              </a:gs>
              <a:gs pos="100000">
                <a:srgbClr val="00CC00"/>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zh-CN" u="sng"/>
          </a:p>
        </p:txBody>
      </p:sp>
      <p:sp>
        <p:nvSpPr>
          <p:cNvPr id="29715" name="Oval 19"/>
          <p:cNvSpPr>
            <a:spLocks noChangeArrowheads="1"/>
          </p:cNvSpPr>
          <p:nvPr/>
        </p:nvSpPr>
        <p:spPr bwMode="auto">
          <a:xfrm>
            <a:off x="4414838" y="2562225"/>
            <a:ext cx="412750" cy="419100"/>
          </a:xfrm>
          <a:prstGeom prst="ellipse">
            <a:avLst/>
          </a:prstGeom>
          <a:gradFill rotWithShape="1">
            <a:gsLst>
              <a:gs pos="0">
                <a:srgbClr val="EAEAEA"/>
              </a:gs>
              <a:gs pos="100000">
                <a:srgbClr val="00CC00"/>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zh-CN" u="sng"/>
          </a:p>
        </p:txBody>
      </p:sp>
      <p:sp>
        <p:nvSpPr>
          <p:cNvPr id="29716" name="Oval 20"/>
          <p:cNvSpPr>
            <a:spLocks noChangeArrowheads="1"/>
          </p:cNvSpPr>
          <p:nvPr/>
        </p:nvSpPr>
        <p:spPr bwMode="auto">
          <a:xfrm>
            <a:off x="4343400" y="3427413"/>
            <a:ext cx="412750" cy="419100"/>
          </a:xfrm>
          <a:prstGeom prst="ellipse">
            <a:avLst/>
          </a:prstGeom>
          <a:gradFill rotWithShape="1">
            <a:gsLst>
              <a:gs pos="0">
                <a:srgbClr val="EAEAEA"/>
              </a:gs>
              <a:gs pos="100000">
                <a:srgbClr val="00CC00"/>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zh-CN" u="sng"/>
          </a:p>
        </p:txBody>
      </p:sp>
      <p:sp>
        <p:nvSpPr>
          <p:cNvPr id="29717" name="Oval 21"/>
          <p:cNvSpPr>
            <a:spLocks noChangeArrowheads="1"/>
          </p:cNvSpPr>
          <p:nvPr/>
        </p:nvSpPr>
        <p:spPr bwMode="auto">
          <a:xfrm>
            <a:off x="3335338" y="1411288"/>
            <a:ext cx="827087" cy="839787"/>
          </a:xfrm>
          <a:prstGeom prst="ellipse">
            <a:avLst/>
          </a:prstGeom>
          <a:gradFill rotWithShape="1">
            <a:gsLst>
              <a:gs pos="0">
                <a:srgbClr val="FFFF00"/>
              </a:gs>
              <a:gs pos="100000">
                <a:srgbClr val="FF9900"/>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zh-CN" u="sng"/>
          </a:p>
        </p:txBody>
      </p:sp>
      <p:sp>
        <p:nvSpPr>
          <p:cNvPr id="29718" name="Oval 22"/>
          <p:cNvSpPr>
            <a:spLocks noChangeArrowheads="1"/>
          </p:cNvSpPr>
          <p:nvPr/>
        </p:nvSpPr>
        <p:spPr bwMode="auto">
          <a:xfrm>
            <a:off x="3335338" y="2778125"/>
            <a:ext cx="827087" cy="839788"/>
          </a:xfrm>
          <a:prstGeom prst="ellipse">
            <a:avLst/>
          </a:prstGeom>
          <a:gradFill rotWithShape="1">
            <a:gsLst>
              <a:gs pos="0">
                <a:srgbClr val="FFFF00"/>
              </a:gs>
              <a:gs pos="100000">
                <a:srgbClr val="FF9900"/>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zh-CN" u="sng"/>
          </a:p>
        </p:txBody>
      </p:sp>
      <p:sp>
        <p:nvSpPr>
          <p:cNvPr id="20508" name="Oval 23"/>
          <p:cNvSpPr>
            <a:spLocks noChangeArrowheads="1"/>
          </p:cNvSpPr>
          <p:nvPr/>
        </p:nvSpPr>
        <p:spPr bwMode="auto">
          <a:xfrm>
            <a:off x="1463675" y="1195388"/>
            <a:ext cx="412750" cy="419100"/>
          </a:xfrm>
          <a:prstGeom prst="ellipse">
            <a:avLst/>
          </a:prstGeom>
          <a:gradFill rotWithShape="1">
            <a:gsLst>
              <a:gs pos="0">
                <a:srgbClr val="EAEAEA"/>
              </a:gs>
              <a:gs pos="100000">
                <a:srgbClr val="00CC00"/>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zh-CN" u="sng"/>
          </a:p>
        </p:txBody>
      </p:sp>
      <p:sp>
        <p:nvSpPr>
          <p:cNvPr id="20509" name="Oval 24"/>
          <p:cNvSpPr>
            <a:spLocks noChangeArrowheads="1"/>
          </p:cNvSpPr>
          <p:nvPr/>
        </p:nvSpPr>
        <p:spPr bwMode="auto">
          <a:xfrm>
            <a:off x="1463675" y="1843088"/>
            <a:ext cx="412750" cy="419100"/>
          </a:xfrm>
          <a:prstGeom prst="ellipse">
            <a:avLst/>
          </a:prstGeom>
          <a:gradFill rotWithShape="1">
            <a:gsLst>
              <a:gs pos="0">
                <a:srgbClr val="EAEAEA"/>
              </a:gs>
              <a:gs pos="100000">
                <a:srgbClr val="00CC00"/>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zh-CN" u="sng"/>
          </a:p>
        </p:txBody>
      </p:sp>
      <p:sp>
        <p:nvSpPr>
          <p:cNvPr id="20510" name="Oval 25"/>
          <p:cNvSpPr>
            <a:spLocks noChangeArrowheads="1"/>
          </p:cNvSpPr>
          <p:nvPr/>
        </p:nvSpPr>
        <p:spPr bwMode="auto">
          <a:xfrm>
            <a:off x="1452563" y="2790825"/>
            <a:ext cx="412750" cy="419100"/>
          </a:xfrm>
          <a:prstGeom prst="ellipse">
            <a:avLst/>
          </a:prstGeom>
          <a:gradFill rotWithShape="1">
            <a:gsLst>
              <a:gs pos="0">
                <a:srgbClr val="EAEAEA"/>
              </a:gs>
              <a:gs pos="100000">
                <a:srgbClr val="00CC00"/>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zh-CN" u="sng"/>
          </a:p>
        </p:txBody>
      </p:sp>
      <p:sp>
        <p:nvSpPr>
          <p:cNvPr id="20511" name="Oval 26"/>
          <p:cNvSpPr>
            <a:spLocks noChangeArrowheads="1"/>
          </p:cNvSpPr>
          <p:nvPr/>
        </p:nvSpPr>
        <p:spPr bwMode="auto">
          <a:xfrm>
            <a:off x="1452563" y="3438525"/>
            <a:ext cx="412750" cy="419100"/>
          </a:xfrm>
          <a:prstGeom prst="ellipse">
            <a:avLst/>
          </a:prstGeom>
          <a:gradFill rotWithShape="1">
            <a:gsLst>
              <a:gs pos="0">
                <a:srgbClr val="EAEAEA"/>
              </a:gs>
              <a:gs pos="100000">
                <a:srgbClr val="00CC00"/>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zh-CN" u="sng"/>
          </a:p>
        </p:txBody>
      </p:sp>
      <p:sp>
        <p:nvSpPr>
          <p:cNvPr id="20512" name="Oval 27"/>
          <p:cNvSpPr>
            <a:spLocks noChangeArrowheads="1"/>
          </p:cNvSpPr>
          <p:nvPr/>
        </p:nvSpPr>
        <p:spPr bwMode="auto">
          <a:xfrm>
            <a:off x="815975" y="1338263"/>
            <a:ext cx="827088" cy="839787"/>
          </a:xfrm>
          <a:prstGeom prst="ellipse">
            <a:avLst/>
          </a:prstGeom>
          <a:gradFill rotWithShape="1">
            <a:gsLst>
              <a:gs pos="0">
                <a:srgbClr val="FFFF00"/>
              </a:gs>
              <a:gs pos="100000">
                <a:srgbClr val="FF9900"/>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zh-CN" u="sng"/>
          </a:p>
        </p:txBody>
      </p:sp>
      <p:sp>
        <p:nvSpPr>
          <p:cNvPr id="20513" name="Oval 28"/>
          <p:cNvSpPr>
            <a:spLocks noChangeArrowheads="1"/>
          </p:cNvSpPr>
          <p:nvPr/>
        </p:nvSpPr>
        <p:spPr bwMode="auto">
          <a:xfrm>
            <a:off x="815975" y="2922588"/>
            <a:ext cx="827088" cy="839787"/>
          </a:xfrm>
          <a:prstGeom prst="ellipse">
            <a:avLst/>
          </a:prstGeom>
          <a:gradFill rotWithShape="1">
            <a:gsLst>
              <a:gs pos="0">
                <a:srgbClr val="FFFF00"/>
              </a:gs>
              <a:gs pos="100000">
                <a:srgbClr val="FF9900"/>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zh-CN" u="sng"/>
          </a:p>
        </p:txBody>
      </p:sp>
      <p:sp>
        <p:nvSpPr>
          <p:cNvPr id="74786" name="Rectangle 34"/>
          <p:cNvSpPr>
            <a:spLocks noChangeArrowheads="1"/>
          </p:cNvSpPr>
          <p:nvPr/>
        </p:nvSpPr>
        <p:spPr bwMode="auto">
          <a:xfrm>
            <a:off x="1403350" y="115888"/>
            <a:ext cx="4681538"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kumimoji="1" lang="zh-CN" altLang="en-US" sz="4400" b="1" dirty="0">
                <a:effectLst>
                  <a:outerShdw blurRad="38100" dist="38100" dir="2700000" algn="tl">
                    <a:srgbClr val="C0C0C0"/>
                  </a:outerShdw>
                </a:effectLst>
              </a:rPr>
              <a:t>质量守恒的原因</a:t>
            </a:r>
            <a:endParaRPr kumimoji="1" lang="zh-CN" altLang="en-US" sz="4400" b="1" dirty="0">
              <a:effectLst>
                <a:outerShdw blurRad="38100" dist="38100" dir="2700000" algn="tl">
                  <a:srgbClr val="C0C0C0"/>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0.00538 -0.00023 C 0.02709 0.01364 -0.00711 -0.00023 0.08525 0.00416 C 0.13716 0.00671 0.19011 0.0111 0.24236 0.01249 C 0.25348 0.01179 0.2757 0.01041 0.2757 0.01064 " pathEditMode="relative" rAng="0" ptsTypes="fffA">
                                      <p:cBhvr>
                                        <p:cTn id="6" dur="3000" fill="hold"/>
                                        <p:tgtEl>
                                          <p:spTgt spid="29709"/>
                                        </p:tgtEl>
                                        <p:attrNameLst>
                                          <p:attrName>ppt_x</p:attrName>
                                          <p:attrName>ppt_y</p:attrName>
                                        </p:attrNameLst>
                                      </p:cBhvr>
                                      <p:rCtr x="13958" y="694"/>
                                    </p:animMotion>
                                  </p:childTnLst>
                                </p:cTn>
                              </p:par>
                              <p:par>
                                <p:cTn id="7" presetID="0" presetClass="path" presetSubtype="0" accel="50000" decel="50000" fill="hold" grpId="0" nodeType="withEffect">
                                  <p:stCondLst>
                                    <p:cond delay="0"/>
                                  </p:stCondLst>
                                  <p:childTnLst>
                                    <p:animMotion origin="layout" path="M -0.00781 -2.60116E-6 C 0.00851 0.00532 -0.00972 -0.00092 0.0033 0.00416 C 0.01077 0.00694 0.02552 0.01249 0.02552 0.01272 C 0.12414 0.0111 0.12813 0.01549 0.18907 0.00416 C 0.20122 -0.00115 0.19532 0.00093 0.20643 -0.00231 C 0.21268 -0.00647 0.21719 -0.0104 0.22396 -0.01271 C 0.22865 -0.01711 0.23334 -0.01919 0.2382 -0.02335 C 0.24532 -0.02266 0.26181 -0.02104 0.26997 -0.01919 C 0.27969 -0.01688 0.27188 -0.01711 0.27639 -0.01711 " pathEditMode="relative" rAng="0" ptsTypes="ffffffffA">
                                      <p:cBhvr>
                                        <p:cTn id="8" dur="2000" fill="hold"/>
                                        <p:tgtEl>
                                          <p:spTgt spid="29710"/>
                                        </p:tgtEl>
                                        <p:attrNameLst>
                                          <p:attrName>ppt_x</p:attrName>
                                          <p:attrName>ppt_y</p:attrName>
                                        </p:attrNameLst>
                                      </p:cBhvr>
                                      <p:rCtr x="14271" y="-393"/>
                                    </p:animMotion>
                                  </p:childTnLst>
                                </p:cTn>
                              </p:par>
                              <p:par>
                                <p:cTn id="9" presetID="0" presetClass="path" presetSubtype="0" accel="50000" decel="50000" fill="hold" grpId="0" nodeType="withEffect">
                                  <p:stCondLst>
                                    <p:cond delay="0"/>
                                  </p:stCondLst>
                                  <p:childTnLst>
                                    <p:animMotion origin="layout" path="M -0.01197 -0.00231 C 0.01632 -0.0037 0.04098 -0.0067 0.0691 -0.00855 C 0.08316 -0.01341 0.09809 -0.01526 0.11181 -0.02127 C 0.17344 -0.01664 0.23473 -0.02196 0.29601 -0.02543 C 0.3007 -0.02612 0.30556 -0.02612 0.31025 -0.02774 C 0.31216 -0.02844 0.31511 -0.0319 0.31511 -0.03167 " pathEditMode="relative" rAng="0" ptsTypes="fffffA">
                                      <p:cBhvr>
                                        <p:cTn id="10" dur="2000" fill="hold"/>
                                        <p:tgtEl>
                                          <p:spTgt spid="29700"/>
                                        </p:tgtEl>
                                        <p:attrNameLst>
                                          <p:attrName>ppt_x</p:attrName>
                                          <p:attrName>ppt_y</p:attrName>
                                        </p:attrNameLst>
                                      </p:cBhvr>
                                      <p:rCtr x="16354" y="-1480"/>
                                    </p:animMotion>
                                  </p:childTnLst>
                                </p:cTn>
                              </p:par>
                              <p:par>
                                <p:cTn id="11" presetID="0" presetClass="path" presetSubtype="0" accel="50000" decel="50000" fill="hold" grpId="0" nodeType="withEffect">
                                  <p:stCondLst>
                                    <p:cond delay="0"/>
                                  </p:stCondLst>
                                  <p:childTnLst>
                                    <p:animMotion origin="layout" path="M -0.00486 -0.00023 C 0.00468 0.00185 0.01527 0.00925 0.025 0.00902 C 0.07691 0.00601 0.13246 -0.0074 0.18211 -0.01688 C 0.1842 -0.01642 0.18576 -0.01526 0.1875 -0.01572 C 0.1927 -0.01572 0.19809 -0.01711 0.2033 -0.01665 C 0.20538 -0.01642 0.20677 -0.01434 0.2085 -0.01318 C 0.21423 -0.0111 0.22604 -0.01018 0.23142 -0.00971 C 0.25 -0.0074 0.2684 -0.01411 0.28628 -0.01572 C 0.3052 -0.01526 0.29774 -0.01596 0.30955 -0.01434 C 0.31423 -0.00994 0.31701 -0.00971 0.32291 -0.01064 " pathEditMode="relative" rAng="-516060" ptsTypes="fffffffffA">
                                      <p:cBhvr>
                                        <p:cTn id="12" dur="2000" fill="hold"/>
                                        <p:tgtEl>
                                          <p:spTgt spid="29706"/>
                                        </p:tgtEl>
                                        <p:attrNameLst>
                                          <p:attrName>ppt_x</p:attrName>
                                          <p:attrName>ppt_y</p:attrName>
                                        </p:attrNameLst>
                                      </p:cBhvr>
                                      <p:rCtr x="16389" y="-532"/>
                                    </p:animMotion>
                                  </p:childTnLst>
                                </p:cTn>
                              </p:par>
                              <p:par>
                                <p:cTn id="13" presetID="0" presetClass="path" presetSubtype="0" accel="50000" decel="50000" fill="hold" grpId="0" nodeType="withEffect">
                                  <p:stCondLst>
                                    <p:cond delay="0"/>
                                  </p:stCondLst>
                                  <p:childTnLst>
                                    <p:animMotion origin="layout" path="M -0.00781 -1.6185E-6 C 0.05 0.05249 0.14306 0.00555 0.21528 -1.6185E-6 C 0.22639 -0.0037 0.23785 -0.00763 0.24896 -0.01156 C 0.25486 -0.01341 0.26007 -0.01803 0.2658 -0.02035 C 0.27847 -0.03861 0.31528 -0.02982 0.32518 -0.02982 " pathEditMode="relative" rAng="0" ptsTypes="ffffA">
                                      <p:cBhvr>
                                        <p:cTn id="14" dur="2000" fill="hold"/>
                                        <p:tgtEl>
                                          <p:spTgt spid="29707"/>
                                        </p:tgtEl>
                                        <p:attrNameLst>
                                          <p:attrName>ppt_x</p:attrName>
                                          <p:attrName>ppt_y</p:attrName>
                                        </p:attrNameLst>
                                      </p:cBhvr>
                                      <p:rCtr x="16649" y="694"/>
                                    </p:animMotion>
                                  </p:childTnLst>
                                </p:cTn>
                              </p:par>
                              <p:par>
                                <p:cTn id="15" presetID="0" presetClass="path" presetSubtype="0" accel="50000" decel="50000" fill="hold" grpId="0" nodeType="withEffect">
                                  <p:stCondLst>
                                    <p:cond delay="0"/>
                                  </p:stCondLst>
                                  <p:childTnLst>
                                    <p:animMotion origin="layout" path="M -0.00764 3.12139E-6 C 0.01215 0.03214 0.09427 0.01248 0.11024 0.01271 C 0.1684 0.01225 0.22656 0.01225 0.28472 0.01086 C 0.29271 0.01086 0.30712 0.00347 0.30712 0.0037 C 0.31111 0.00069 0.31406 -0.00208 0.31753 -0.00555 " pathEditMode="relative" rAng="0" ptsTypes="ffffA">
                                      <p:cBhvr>
                                        <p:cTn id="16" dur="2000" fill="hold"/>
                                        <p:tgtEl>
                                          <p:spTgt spid="29708"/>
                                        </p:tgtEl>
                                        <p:attrNameLst>
                                          <p:attrName>ppt_x</p:attrName>
                                          <p:attrName>ppt_y</p:attrName>
                                        </p:attrNameLst>
                                      </p:cBhvr>
                                      <p:rCtr x="16250" y="1318"/>
                                    </p:animMotion>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971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971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971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971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971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971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0" presetClass="path" presetSubtype="0" accel="50000" decel="50000" fill="hold" grpId="1" nodeType="clickEffect">
                                  <p:stCondLst>
                                    <p:cond delay="0"/>
                                  </p:stCondLst>
                                  <p:childTnLst>
                                    <p:animMotion origin="layout" path="M 3.88889E-6 -3.2948E-6 C 0.02048 0.01803 0.00555 0.00855 0.04913 0.00624 C 0.05972 0.00277 0.06962 -0.00463 0.07778 -0.0148 C 0.07986 -0.02359 0.08229 -0.02682 0.08889 -0.0296 C 0.08993 -0.03098 0.09045 -0.03376 0.09201 -0.03399 C 0.10052 -0.03538 0.11545 -0.0289 0.12378 -0.02752 C 0.12673 -0.02497 0.13038 -0.02382 0.13333 -0.02127 C 0.14548 -0.01041 0.13125 -0.0178 0.14271 -0.01272 C 0.14844 -0.00555 0.14462 -0.00925 0.15555 -0.00439 C 0.15712 -0.0037 0.16024 -0.00231 0.16024 -0.00231 C 0.16493 -0.00301 0.16979 -0.00278 0.17448 -0.00439 C 0.17812 -0.00578 0.1816 -0.01572 0.18403 -0.01919 C 0.18767 -0.03399 0.18403 -0.03052 0.19201 -0.03399 C 0.19514 -0.0333 0.19878 -0.03399 0.20156 -0.03191 C 0.20295 -0.03075 0.20295 -0.02775 0.20312 -0.02543 C 0.2059 0.0111 0.19635 0.00462 0.20937 0.0104 C 0.21788 0.00971 0.22656 0.01063 0.23489 0.00832 C 0.24305 0.00601 0.23854 -0.01364 0.24601 -0.0148 C 0.2533 -0.01596 0.26076 -0.0148 0.26823 -0.0148 " pathEditMode="relative" rAng="0" ptsTypes="ffffffffffffffffffA">
                                      <p:cBhvr>
                                        <p:cTn id="34" dur="2000" fill="hold"/>
                                        <p:tgtEl>
                                          <p:spTgt spid="29713"/>
                                        </p:tgtEl>
                                        <p:attrNameLst>
                                          <p:attrName>ppt_x</p:attrName>
                                          <p:attrName>ppt_y</p:attrName>
                                        </p:attrNameLst>
                                      </p:cBhvr>
                                      <p:rCtr x="0" y="0"/>
                                    </p:animMotion>
                                  </p:childTnLst>
                                </p:cTn>
                              </p:par>
                              <p:par>
                                <p:cTn id="35" presetID="0" presetClass="path" presetSubtype="0" accel="50000" decel="50000" fill="hold" grpId="1" nodeType="withEffect">
                                  <p:stCondLst>
                                    <p:cond delay="0"/>
                                  </p:stCondLst>
                                  <p:childTnLst>
                                    <p:animMotion origin="layout" path="M 1.73472E-18 -9.24855E-7 C 0.00625 0.00278 0.01285 0.00347 0.0191 0.00624 C 0.04653 0.00509 0.05729 0.00879 0.07778 -9.24855E-7 C 0.08038 -0.00347 0.08316 -0.00717 0.08577 -0.01063 C 0.08837 -0.0141 0.09514 -0.01896 0.09514 -0.01896 C 0.11736 -0.01757 0.12587 -0.01665 0.14445 -0.01271 C 0.16059 -0.00925 0.14584 -0.01248 0.15712 -0.00855 C 0.16181 -0.00693 0.17136 -0.00416 0.17136 -0.00416 C 0.17292 -0.00485 0.17518 -0.00462 0.17622 -0.00647 C 0.17813 -0.00994 0.17934 -0.01896 0.17934 -0.01896 C 0.18073 -0.03537 0.18351 -0.04809 0.18733 -0.06335 C 0.18663 -0.07399 0.18976 -0.08508 0.18247 -0.09087 C 0.18108 -0.09202 0.17934 -0.09248 0.17778 -0.09295 C 0.17413 -0.09387 0.16285 -0.09526 0.16667 -0.09526 C 0.17275 -0.09526 0.18785 -0.09225 0.19514 -0.09087 C 0.19722 -0.08948 0.19931 -0.08786 0.20156 -0.0867 C 0.20469 -0.08508 0.21111 -0.08254 0.21111 -0.08254 C 0.22222 -0.06682 0.21077 -0.03121 0.22847 -0.02335 C 0.23056 -0.02404 0.23351 -0.02312 0.2349 -0.02543 C 0.23715 -0.0289 0.23802 -0.03815 0.23802 -0.03815 C 0.23854 -0.05017 0.23872 -0.06196 0.23959 -0.07399 C 0.24011 -0.08139 0.24445 -0.09526 0.24445 -0.09526 C 0.24497 -0.09318 0.24601 -0.08878 0.24601 -0.08878 " pathEditMode="relative" ptsTypes="ffffffffffffffffffffffA">
                                      <p:cBhvr>
                                        <p:cTn id="36" dur="2000" fill="hold"/>
                                        <p:tgtEl>
                                          <p:spTgt spid="29714"/>
                                        </p:tgtEl>
                                        <p:attrNameLst>
                                          <p:attrName>ppt_x</p:attrName>
                                          <p:attrName>ppt_y</p:attrName>
                                        </p:attrNameLst>
                                      </p:cBhvr>
                                    </p:animMotion>
                                  </p:childTnLst>
                                </p:cTn>
                              </p:par>
                              <p:par>
                                <p:cTn id="37" presetID="0" presetClass="path" presetSubtype="0" accel="50000" decel="50000" fill="hold" grpId="1" nodeType="withEffect">
                                  <p:stCondLst>
                                    <p:cond delay="0"/>
                                  </p:stCondLst>
                                  <p:childTnLst>
                                    <p:animMotion origin="layout" path="M 0.00104 0.00347 C 0.00347 0.03075 0.04531 0.04601 0.06302 0.05526 C 0.0691 0.06081 0.07552 0.06567 0.08142 0.07029 C 0.08906 0.08046 0.08403 0.07515 0.0967 0.08555 C 0.09844 0.08717 0.10191 0.09041 0.10191 0.09064 C 0.12812 0.10012 0.13906 0.10197 0.16233 0.10798 C 0.17326 0.10914 0.18472 0.11214 0.19549 0.11422 C 0.20746 0.11214 0.21562 0.11561 0.22865 0.11977 C 0.23125 0.12 0.23958 0.12139 0.24323 0.12139 C 0.25642 0.11954 0.23785 0.11792 0.25625 0.1207 C 0.2658 0.11677 0.27222 0.10729 0.28229 0.10335 C 0.29253 0.08763 0.28351 0.09734 0.32257 0.11445 " pathEditMode="relative" rAng="1103400" ptsTypes="fffffffffffA">
                                      <p:cBhvr>
                                        <p:cTn id="38" dur="2000" fill="hold"/>
                                        <p:tgtEl>
                                          <p:spTgt spid="29715"/>
                                        </p:tgtEl>
                                        <p:attrNameLst>
                                          <p:attrName>ppt_x</p:attrName>
                                          <p:attrName>ppt_y</p:attrName>
                                        </p:attrNameLst>
                                      </p:cBhvr>
                                      <p:rCtr x="15747" y="6844"/>
                                    </p:animMotion>
                                  </p:childTnLst>
                                </p:cTn>
                              </p:par>
                              <p:par>
                                <p:cTn id="39" presetID="0" presetClass="path" presetSubtype="0" accel="50000" decel="50000" fill="hold" grpId="1" nodeType="withEffect">
                                  <p:stCondLst>
                                    <p:cond delay="0"/>
                                  </p:stCondLst>
                                  <p:childTnLst>
                                    <p:animMotion origin="layout" path="M 0.00104 -0.00393 C 0.00643 0.01179 0.01771 0.02219 0.02847 0.0319 C 0.04427 0.0393 0.06025 0.04647 0.07656 0.05318 C 0.08143 0.05503 0.08802 0.05341 0.09306 0.05456 C 0.09896 0.05572 0.10972 0.05896 0.11493 0.06081 C 0.15608 0.06266 0.19202 0.08115 0.23125 0.09919 C 0.23316 0.09896 0.23577 0.09803 0.23837 0.09826 C 0.24115 0.09849 0.2434 0.09988 0.24636 0.09896 C 0.24809 0.09942 0.24983 0.09803 0.25174 0.09803 C 0.25365 0.0978 0.2559 0.09849 0.25799 0.09873 C 0.27674 0.09295 0.25209 0.10011 0.26893 0.09734 C 0.275 0.09595 0.279 0.09156 0.28577 0.09202 C 0.29063 0.08717 0.29445 0.08601 0.3 0.083 C 0.30938 0.06751 0.32222 0.05017 0.32761 0.03121 " pathEditMode="relative" rAng="1204920" ptsTypes="fffffffffffffA">
                                      <p:cBhvr>
                                        <p:cTn id="40" dur="2000" fill="hold"/>
                                        <p:tgtEl>
                                          <p:spTgt spid="29716"/>
                                        </p:tgtEl>
                                        <p:attrNameLst>
                                          <p:attrName>ppt_x</p:attrName>
                                          <p:attrName>ppt_y</p:attrName>
                                        </p:attrNameLst>
                                      </p:cBhvr>
                                      <p:rCtr x="16042" y="2751"/>
                                    </p:animMotion>
                                  </p:childTnLst>
                                </p:cTn>
                              </p:par>
                              <p:par>
                                <p:cTn id="41" presetID="0" presetClass="path" presetSubtype="0" accel="50000" decel="50000" fill="hold" grpId="1" nodeType="withEffect">
                                  <p:stCondLst>
                                    <p:cond delay="0"/>
                                  </p:stCondLst>
                                  <p:childTnLst>
                                    <p:animMotion origin="layout" path="M 2.22222E-6 3.17919E-6 C 0.00416 0.01664 0.01857 0.04115 0.02847 0.05294 C 0.03698 0.06312 0.03576 0.05873 0.04288 0.06982 C 0.05278 0.08508 0.0625 0.09595 0.07465 0.10774 C 0.08038 0.11329 0.08507 0.11953 0.09201 0.12254 C 0.10139 0.13086 0.11198 0.13618 0.12222 0.14173 C 0.12951 0.14566 0.13576 0.15237 0.14288 0.15653 C 0.15712 0.16508 0.16632 0.16832 0.1809 0.17133 C 0.18958 0.17503 0.19653 0.17919 0.20469 0.18381 C 0.20868 0.18612 0.2118 0.19052 0.2158 0.19237 C 0.22205 0.19514 0.23489 0.19861 0.23489 0.19884 C 0.24635 0.20925 0.26146 0.21086 0.27465 0.21572 C 0.28264 0.21503 0.29062 0.21503 0.29844 0.21341 C 0.30434 0.21225 0.31111 0.19653 0.31111 0.19676 C 0.31597 0.16439 0.32448 0.15375 0.34288 0.13526 C 0.34948 0.12855 0.35416 0.11768 0.3618 0.11422 C 0.36684 0.10751 0.37031 0.10034 0.37621 0.09503 C 0.38003 0.0874 0.38229 0.08046 0.38732 0.07399 C 0.3901 0.06266 0.39514 0.05803 0.40156 0.05063 C 0.41111 0.03977 0.40521 0.04555 0.41267 0.03375 C 0.41649 0.02774 0.4217 0.0252 0.42535 0.01896 C 0.43246 0.00693 0.43298 -0.00833 0.44132 -0.01896 C 0.44305 -0.0259 0.44583 -0.03122 0.44757 -0.03815 C 0.45121 -0.03746 0.45538 -0.03815 0.45868 -0.03584 C 0.46007 -0.03492 0.45955 -0.03168 0.46024 -0.0296 C 0.46389 -0.0185 0.46302 -0.02451 0.4651 -0.0148 C 0.47014 0.00948 0.46232 -0.02567 0.46823 0.00624 C 0.46996 0.01595 0.47621 0.03005 0.47621 0.04023 " pathEditMode="relative" rAng="0" ptsTypes="fffffffffffffffffffffffffffA">
                                      <p:cBhvr>
                                        <p:cTn id="42" dur="2000" fill="hold"/>
                                        <p:tgtEl>
                                          <p:spTgt spid="29717"/>
                                        </p:tgtEl>
                                        <p:attrNameLst>
                                          <p:attrName>ppt_x</p:attrName>
                                          <p:attrName>ppt_y</p:attrName>
                                        </p:attrNameLst>
                                      </p:cBhvr>
                                      <p:rCtr x="23802" y="8879"/>
                                    </p:animMotion>
                                  </p:childTnLst>
                                </p:cTn>
                              </p:par>
                              <p:par>
                                <p:cTn id="43" presetID="0" presetClass="path" presetSubtype="0" accel="50000" decel="50000" fill="hold" grpId="1" nodeType="withEffect">
                                  <p:stCondLst>
                                    <p:cond delay="0"/>
                                  </p:stCondLst>
                                  <p:childTnLst>
                                    <p:animMotion origin="layout" path="M 0.00069 0.00393 C 0.02968 0.00578 0.05225 0.01063 0.08159 0.01225 C 0.11753 0.01688 0.15364 0.01618 0.18958 0.01873 C 0.20069 0.02243 0.21146 0.03144 0.22291 0.03352 C 0.22916 0.03468 0.23559 0.03491 0.24184 0.03561 C 0.25312 0.04532 0.26875 0.04462 0.28159 0.04601 C 0.29114 0.04879 0.30052 0.05202 0.31007 0.05457 C 0.32812 0.06613 0.31597 0.06011 0.35625 0.05665 C 0.35937 0.05642 0.3625 0.05549 0.36562 0.05457 C 0.36996 0.05341 0.37847 0.0504 0.37847 0.05063 C 0.38507 0.04116 0.38021 0.04647 0.39583 0.03977 C 0.39739 0.03907 0.40069 0.03769 0.40069 0.03792 C 0.41163 0.02774 0.40694 0.03191 0.41493 0.02497 C 0.41962 0.02104 0.42291 0.01433 0.4276 0.01017 C 0.42986 0.00092 0.43021 -0.00809 0.43559 -0.01526 C 0.43784 -0.03006 0.44028 -0.04902 0.4467 -0.06174 C 0.45191 -0.08231 0.45139 -0.11191 0.45139 -0.13364 " pathEditMode="relative" rAng="0" ptsTypes="ffffffffffffffffA">
                                      <p:cBhvr>
                                        <p:cTn id="44" dur="2000" fill="hold"/>
                                        <p:tgtEl>
                                          <p:spTgt spid="29718"/>
                                        </p:tgtEl>
                                        <p:attrNameLst>
                                          <p:attrName>ppt_x</p:attrName>
                                          <p:attrName>ppt_y</p:attrName>
                                        </p:attrNameLst>
                                      </p:cBhvr>
                                      <p:rCtr x="22552" y="-3769"/>
                                    </p:animMotion>
                                  </p:childTnLst>
                                </p:cTn>
                              </p:par>
                            </p:childTnLst>
                          </p:cTn>
                        </p:par>
                      </p:childTnLst>
                    </p:cTn>
                  </p:par>
                  <p:par>
                    <p:cTn id="45" fill="hold">
                      <p:stCondLst>
                        <p:cond delay="indefinite"/>
                      </p:stCondLst>
                      <p:childTnLst>
                        <p:par>
                          <p:cTn id="46" fill="hold">
                            <p:stCondLst>
                              <p:cond delay="0"/>
                            </p:stCondLst>
                            <p:childTnLst>
                              <p:par>
                                <p:cTn id="47" presetID="31" presetClass="entr" presetSubtype="0" fill="hold" grpId="0" nodeType="clickEffect">
                                  <p:stCondLst>
                                    <p:cond delay="0"/>
                                  </p:stCondLst>
                                  <p:iterate type="lt">
                                    <p:tmPct val="5000"/>
                                  </p:iterate>
                                  <p:childTnLst>
                                    <p:set>
                                      <p:cBhvr>
                                        <p:cTn id="48" dur="1" fill="hold">
                                          <p:stCondLst>
                                            <p:cond delay="0"/>
                                          </p:stCondLst>
                                        </p:cTn>
                                        <p:tgtEl>
                                          <p:spTgt spid="74756"/>
                                        </p:tgtEl>
                                        <p:attrNameLst>
                                          <p:attrName>style.visibility</p:attrName>
                                        </p:attrNameLst>
                                      </p:cBhvr>
                                      <p:to>
                                        <p:strVal val="visible"/>
                                      </p:to>
                                    </p:set>
                                    <p:anim calcmode="lin" valueType="num">
                                      <p:cBhvr>
                                        <p:cTn id="49" dur="1000" fill="hold"/>
                                        <p:tgtEl>
                                          <p:spTgt spid="74756"/>
                                        </p:tgtEl>
                                        <p:attrNameLst>
                                          <p:attrName>ppt_w</p:attrName>
                                        </p:attrNameLst>
                                      </p:cBhvr>
                                      <p:tavLst>
                                        <p:tav tm="0">
                                          <p:val>
                                            <p:fltVal val="0"/>
                                          </p:val>
                                        </p:tav>
                                        <p:tav tm="100000">
                                          <p:val>
                                            <p:strVal val="#ppt_w"/>
                                          </p:val>
                                        </p:tav>
                                      </p:tavLst>
                                    </p:anim>
                                    <p:anim calcmode="lin" valueType="num">
                                      <p:cBhvr>
                                        <p:cTn id="50" dur="1000" fill="hold"/>
                                        <p:tgtEl>
                                          <p:spTgt spid="74756"/>
                                        </p:tgtEl>
                                        <p:attrNameLst>
                                          <p:attrName>ppt_h</p:attrName>
                                        </p:attrNameLst>
                                      </p:cBhvr>
                                      <p:tavLst>
                                        <p:tav tm="0">
                                          <p:val>
                                            <p:fltVal val="0"/>
                                          </p:val>
                                        </p:tav>
                                        <p:tav tm="100000">
                                          <p:val>
                                            <p:strVal val="#ppt_h"/>
                                          </p:val>
                                        </p:tav>
                                      </p:tavLst>
                                    </p:anim>
                                    <p:anim calcmode="lin" valueType="num">
                                      <p:cBhvr>
                                        <p:cTn id="51" dur="1000" fill="hold"/>
                                        <p:tgtEl>
                                          <p:spTgt spid="74756"/>
                                        </p:tgtEl>
                                        <p:attrNameLst>
                                          <p:attrName>style.rotation</p:attrName>
                                        </p:attrNameLst>
                                      </p:cBhvr>
                                      <p:tavLst>
                                        <p:tav tm="0">
                                          <p:val>
                                            <p:fltVal val="90"/>
                                          </p:val>
                                        </p:tav>
                                        <p:tav tm="100000">
                                          <p:val>
                                            <p:fltVal val="0"/>
                                          </p:val>
                                        </p:tav>
                                      </p:tavLst>
                                    </p:anim>
                                    <p:animEffect transition="in" filter="fade">
                                      <p:cBhvr>
                                        <p:cTn id="52" dur="1000"/>
                                        <p:tgtEl>
                                          <p:spTgt spid="74756"/>
                                        </p:tgtEl>
                                      </p:cBhvr>
                                    </p:animEffect>
                                  </p:childTnLst>
                                </p:cTn>
                              </p:par>
                            </p:childTnLst>
                          </p:cTn>
                        </p:par>
                        <p:par>
                          <p:cTn id="53" fill="hold">
                            <p:stCondLst>
                              <p:cond delay="2700"/>
                            </p:stCondLst>
                            <p:childTnLst>
                              <p:par>
                                <p:cTn id="54" presetID="3" presetClass="entr" presetSubtype="10" fill="hold" grpId="0" nodeType="afterEffect">
                                  <p:stCondLst>
                                    <p:cond delay="0"/>
                                  </p:stCondLst>
                                  <p:childTnLst>
                                    <p:set>
                                      <p:cBhvr>
                                        <p:cTn id="55" dur="1" fill="hold">
                                          <p:stCondLst>
                                            <p:cond delay="0"/>
                                          </p:stCondLst>
                                        </p:cTn>
                                        <p:tgtEl>
                                          <p:spTgt spid="74757"/>
                                        </p:tgtEl>
                                        <p:attrNameLst>
                                          <p:attrName>style.visibility</p:attrName>
                                        </p:attrNameLst>
                                      </p:cBhvr>
                                      <p:to>
                                        <p:strVal val="visible"/>
                                      </p:to>
                                    </p:set>
                                    <p:animEffect transition="in" filter="blinds(horizontal)">
                                      <p:cBhvr>
                                        <p:cTn id="56" dur="500"/>
                                        <p:tgtEl>
                                          <p:spTgt spid="74757"/>
                                        </p:tgtEl>
                                      </p:cBhvr>
                                    </p:animEffect>
                                  </p:childTnLst>
                                </p:cTn>
                              </p:par>
                            </p:childTnLst>
                          </p:cTn>
                        </p:par>
                      </p:childTnLst>
                    </p:cTn>
                  </p:par>
                  <p:par>
                    <p:cTn id="57" fill="hold">
                      <p:stCondLst>
                        <p:cond delay="indefinite"/>
                      </p:stCondLst>
                      <p:childTnLst>
                        <p:par>
                          <p:cTn id="58" fill="hold">
                            <p:stCondLst>
                              <p:cond delay="0"/>
                            </p:stCondLst>
                            <p:childTnLst>
                              <p:par>
                                <p:cTn id="59" presetID="4" presetClass="entr" presetSubtype="16" fill="hold" grpId="0" nodeType="clickEffect">
                                  <p:stCondLst>
                                    <p:cond delay="0"/>
                                  </p:stCondLst>
                                  <p:childTnLst>
                                    <p:set>
                                      <p:cBhvr>
                                        <p:cTn id="60" dur="1" fill="hold">
                                          <p:stCondLst>
                                            <p:cond delay="0"/>
                                          </p:stCondLst>
                                        </p:cTn>
                                        <p:tgtEl>
                                          <p:spTgt spid="74758"/>
                                        </p:tgtEl>
                                        <p:attrNameLst>
                                          <p:attrName>style.visibility</p:attrName>
                                        </p:attrNameLst>
                                      </p:cBhvr>
                                      <p:to>
                                        <p:strVal val="visible"/>
                                      </p:to>
                                    </p:set>
                                    <p:animEffect transition="in" filter="box(in)">
                                      <p:cBhvr>
                                        <p:cTn id="61" dur="500"/>
                                        <p:tgtEl>
                                          <p:spTgt spid="74758"/>
                                        </p:tgtEl>
                                      </p:cBhvr>
                                    </p:animEffect>
                                  </p:childTnLst>
                                </p:cTn>
                              </p:par>
                            </p:childTnLst>
                          </p:cTn>
                        </p:par>
                      </p:childTnLst>
                    </p:cTn>
                  </p:par>
                  <p:par>
                    <p:cTn id="62" fill="hold">
                      <p:stCondLst>
                        <p:cond delay="indefinite"/>
                      </p:stCondLst>
                      <p:childTnLst>
                        <p:par>
                          <p:cTn id="63" fill="hold">
                            <p:stCondLst>
                              <p:cond delay="0"/>
                            </p:stCondLst>
                            <p:childTnLst>
                              <p:par>
                                <p:cTn id="64" presetID="4" presetClass="entr" presetSubtype="16" fill="hold" grpId="0" nodeType="clickEffect">
                                  <p:stCondLst>
                                    <p:cond delay="0"/>
                                  </p:stCondLst>
                                  <p:childTnLst>
                                    <p:set>
                                      <p:cBhvr>
                                        <p:cTn id="65" dur="1" fill="hold">
                                          <p:stCondLst>
                                            <p:cond delay="0"/>
                                          </p:stCondLst>
                                        </p:cTn>
                                        <p:tgtEl>
                                          <p:spTgt spid="74759"/>
                                        </p:tgtEl>
                                        <p:attrNameLst>
                                          <p:attrName>style.visibility</p:attrName>
                                        </p:attrNameLst>
                                      </p:cBhvr>
                                      <p:to>
                                        <p:strVal val="visible"/>
                                      </p:to>
                                    </p:set>
                                    <p:animEffect transition="in" filter="box(in)">
                                      <p:cBhvr>
                                        <p:cTn id="66" dur="500"/>
                                        <p:tgtEl>
                                          <p:spTgt spid="74759"/>
                                        </p:tgtEl>
                                      </p:cBhvr>
                                    </p:animEffect>
                                  </p:childTnLst>
                                </p:cTn>
                              </p:par>
                            </p:childTnLst>
                          </p:cTn>
                        </p:par>
                      </p:childTnLst>
                    </p:cTn>
                  </p:par>
                  <p:par>
                    <p:cTn id="67" fill="hold">
                      <p:stCondLst>
                        <p:cond delay="indefinite"/>
                      </p:stCondLst>
                      <p:childTnLst>
                        <p:par>
                          <p:cTn id="68" fill="hold">
                            <p:stCondLst>
                              <p:cond delay="0"/>
                            </p:stCondLst>
                            <p:childTnLst>
                              <p:par>
                                <p:cTn id="69" presetID="4" presetClass="entr" presetSubtype="16" fill="hold" grpId="0" nodeType="clickEffect">
                                  <p:stCondLst>
                                    <p:cond delay="0"/>
                                  </p:stCondLst>
                                  <p:childTnLst>
                                    <p:set>
                                      <p:cBhvr>
                                        <p:cTn id="70" dur="1" fill="hold">
                                          <p:stCondLst>
                                            <p:cond delay="0"/>
                                          </p:stCondLst>
                                        </p:cTn>
                                        <p:tgtEl>
                                          <p:spTgt spid="74760"/>
                                        </p:tgtEl>
                                        <p:attrNameLst>
                                          <p:attrName>style.visibility</p:attrName>
                                        </p:attrNameLst>
                                      </p:cBhvr>
                                      <p:to>
                                        <p:strVal val="visible"/>
                                      </p:to>
                                    </p:set>
                                    <p:animEffect transition="in" filter="box(in)">
                                      <p:cBhvr>
                                        <p:cTn id="71" dur="500"/>
                                        <p:tgtEl>
                                          <p:spTgt spid="74760"/>
                                        </p:tgtEl>
                                      </p:cBhvr>
                                    </p:animEffect>
                                  </p:childTnLst>
                                </p:cTn>
                              </p:par>
                            </p:childTnLst>
                          </p:cTn>
                        </p:par>
                      </p:childTnLst>
                    </p:cTn>
                  </p:par>
                  <p:par>
                    <p:cTn id="72" fill="hold">
                      <p:stCondLst>
                        <p:cond delay="indefinite"/>
                      </p:stCondLst>
                      <p:childTnLst>
                        <p:par>
                          <p:cTn id="73" fill="hold">
                            <p:stCondLst>
                              <p:cond delay="0"/>
                            </p:stCondLst>
                            <p:childTnLst>
                              <p:par>
                                <p:cTn id="74" presetID="53" presetClass="entr" presetSubtype="16" fill="hold" grpId="0" nodeType="clickEffect">
                                  <p:stCondLst>
                                    <p:cond delay="0"/>
                                  </p:stCondLst>
                                  <p:childTnLst>
                                    <p:set>
                                      <p:cBhvr>
                                        <p:cTn id="75" dur="1" fill="hold">
                                          <p:stCondLst>
                                            <p:cond delay="0"/>
                                          </p:stCondLst>
                                        </p:cTn>
                                        <p:tgtEl>
                                          <p:spTgt spid="74786"/>
                                        </p:tgtEl>
                                        <p:attrNameLst>
                                          <p:attrName>style.visibility</p:attrName>
                                        </p:attrNameLst>
                                      </p:cBhvr>
                                      <p:to>
                                        <p:strVal val="visible"/>
                                      </p:to>
                                    </p:set>
                                    <p:anim calcmode="lin" valueType="num">
                                      <p:cBhvr>
                                        <p:cTn id="76" dur="500" fill="hold"/>
                                        <p:tgtEl>
                                          <p:spTgt spid="74786"/>
                                        </p:tgtEl>
                                        <p:attrNameLst>
                                          <p:attrName>ppt_w</p:attrName>
                                        </p:attrNameLst>
                                      </p:cBhvr>
                                      <p:tavLst>
                                        <p:tav tm="0">
                                          <p:val>
                                            <p:fltVal val="0"/>
                                          </p:val>
                                        </p:tav>
                                        <p:tav tm="100000">
                                          <p:val>
                                            <p:strVal val="#ppt_w"/>
                                          </p:val>
                                        </p:tav>
                                      </p:tavLst>
                                    </p:anim>
                                    <p:anim calcmode="lin" valueType="num">
                                      <p:cBhvr>
                                        <p:cTn id="77" dur="500" fill="hold"/>
                                        <p:tgtEl>
                                          <p:spTgt spid="74786"/>
                                        </p:tgtEl>
                                        <p:attrNameLst>
                                          <p:attrName>ppt_h</p:attrName>
                                        </p:attrNameLst>
                                      </p:cBhvr>
                                      <p:tavLst>
                                        <p:tav tm="0">
                                          <p:val>
                                            <p:fltVal val="0"/>
                                          </p:val>
                                        </p:tav>
                                        <p:tav tm="100000">
                                          <p:val>
                                            <p:strVal val="#ppt_h"/>
                                          </p:val>
                                        </p:tav>
                                      </p:tavLst>
                                    </p:anim>
                                    <p:animEffect transition="in" filter="fade">
                                      <p:cBhvr>
                                        <p:cTn id="78" dur="500"/>
                                        <p:tgtEl>
                                          <p:spTgt spid="747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6" grpId="0"/>
      <p:bldP spid="74757" grpId="0"/>
      <p:bldP spid="74758" grpId="0"/>
      <p:bldP spid="74759" grpId="0"/>
      <p:bldP spid="74760" grpId="0"/>
      <p:bldP spid="29700" grpId="0" animBg="1"/>
      <p:bldP spid="29706" grpId="0" animBg="1"/>
      <p:bldP spid="29707" grpId="0" animBg="1"/>
      <p:bldP spid="29708" grpId="0" animBg="1"/>
      <p:bldP spid="29709" grpId="0" animBg="1"/>
      <p:bldP spid="29710" grpId="0" animBg="1"/>
      <p:bldP spid="29713" grpId="0" animBg="1"/>
      <p:bldP spid="29713" grpId="1" animBg="1"/>
      <p:bldP spid="29714" grpId="0" animBg="1"/>
      <p:bldP spid="29714" grpId="1" animBg="1"/>
      <p:bldP spid="29715" grpId="0" animBg="1"/>
      <p:bldP spid="29715" grpId="1" animBg="1"/>
      <p:bldP spid="29716" grpId="0" animBg="1"/>
      <p:bldP spid="29716" grpId="1" animBg="1"/>
      <p:bldP spid="29717" grpId="0" animBg="1"/>
      <p:bldP spid="29717" grpId="1" animBg="1"/>
      <p:bldP spid="29718" grpId="0" animBg="1"/>
      <p:bldP spid="29718" grpId="1" animBg="1"/>
      <p:bldP spid="7478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WordArt 2"/>
          <p:cNvSpPr>
            <a:spLocks noChangeShapeType="1" noTextEdit="1"/>
          </p:cNvSpPr>
          <p:nvPr/>
        </p:nvSpPr>
        <p:spPr bwMode="auto">
          <a:xfrm>
            <a:off x="250825" y="198438"/>
            <a:ext cx="1600200" cy="854075"/>
          </a:xfrm>
          <a:prstGeom prst="rect">
            <a:avLst/>
          </a:prstGeom>
        </p:spPr>
        <p:txBody>
          <a:bodyPr wrap="none" fromWordArt="1">
            <a:prstTxWarp prst="textCascadeUp">
              <a:avLst>
                <a:gd name="adj" fmla="val 50000"/>
              </a:avLst>
            </a:prstTxWarp>
            <a:scene3d>
              <a:camera prst="legacyPerspectiveFront">
                <a:rot lat="20519992" lon="1080000" rev="0"/>
              </a:camera>
              <a:lightRig rig="legacyFlat2" dir="b"/>
            </a:scene3d>
            <a:sp3d extrusionH="430200" prstMaterial="legacyMatte">
              <a:extrusionClr>
                <a:srgbClr val="FF6600"/>
              </a:extrusionClr>
            </a:sp3d>
          </a:bodyPr>
          <a:lstStyle/>
          <a:p>
            <a:pPr algn="ctr"/>
            <a:r>
              <a:rPr lang="zh-CN" altLang="en-US" sz="3600" kern="10" dirty="0">
                <a:ln w="9525">
                  <a:round/>
                </a:ln>
                <a:gradFill rotWithShape="1">
                  <a:gsLst>
                    <a:gs pos="0">
                      <a:srgbClr val="FFE701"/>
                    </a:gs>
                    <a:gs pos="100000">
                      <a:srgbClr val="FE3E02"/>
                    </a:gs>
                  </a:gsLst>
                  <a:lin ang="5400000" scaled="1"/>
                </a:gradFill>
                <a:latin typeface="宋体" panose="02010600030101010101" pitchFamily="2" charset="-122"/>
                <a:ea typeface="宋体" panose="02010600030101010101" pitchFamily="2" charset="-122"/>
              </a:rPr>
              <a:t>想一想</a:t>
            </a:r>
            <a:endParaRPr lang="zh-CN" altLang="en-US" sz="3600" kern="10" dirty="0">
              <a:ln w="9525">
                <a:round/>
              </a:ln>
              <a:gradFill rotWithShape="1">
                <a:gsLst>
                  <a:gs pos="0">
                    <a:srgbClr val="FFE701"/>
                  </a:gs>
                  <a:gs pos="100000">
                    <a:srgbClr val="FE3E02"/>
                  </a:gs>
                </a:gsLst>
                <a:lin ang="5400000" scaled="1"/>
              </a:gradFill>
              <a:latin typeface="宋体" panose="02010600030101010101" pitchFamily="2" charset="-122"/>
              <a:ea typeface="宋体" panose="02010600030101010101" pitchFamily="2" charset="-122"/>
            </a:endParaRPr>
          </a:p>
        </p:txBody>
      </p:sp>
      <p:sp>
        <p:nvSpPr>
          <p:cNvPr id="3075" name="Rectangle 3"/>
          <p:cNvSpPr>
            <a:spLocks noChangeArrowheads="1"/>
          </p:cNvSpPr>
          <p:nvPr/>
        </p:nvSpPr>
        <p:spPr bwMode="auto">
          <a:xfrm>
            <a:off x="0" y="908050"/>
            <a:ext cx="8604250" cy="2406650"/>
          </a:xfrm>
          <a:prstGeom prst="rect">
            <a:avLst/>
          </a:prstGeom>
          <a:solidFill>
            <a:schemeClr val="bg1"/>
          </a:solidFill>
          <a:ln w="57150" cmpd="thinThick">
            <a:solidFill>
              <a:srgbClr val="FF0000"/>
            </a:solidFill>
            <a:miter lim="800000"/>
          </a:ln>
        </p:spPr>
        <p:txBody>
          <a:bodyPr lIns="88900" tIns="38100" rIns="88900" bIns="38100"/>
          <a:lstStyle/>
          <a:p>
            <a:pPr eaLnBrk="0" hangingPunct="0">
              <a:lnSpc>
                <a:spcPct val="110000"/>
              </a:lnSpc>
              <a:buSzPct val="100000"/>
              <a:buFont typeface="Times New Roman" panose="02020603050405020304" pitchFamily="18" charset="0"/>
              <a:buNone/>
            </a:pPr>
            <a:r>
              <a:rPr kumimoji="1" lang="en-GB" altLang="zh-CN" sz="3600" b="1" dirty="0">
                <a:latin typeface="华文中宋" pitchFamily="2" charset="-122"/>
                <a:ea typeface="华文中宋" pitchFamily="2" charset="-122"/>
              </a:rPr>
              <a:t>     </a:t>
            </a:r>
            <a:r>
              <a:rPr kumimoji="1" lang="en-GB" sz="3600" b="1" dirty="0" err="1">
                <a:latin typeface="华文中宋" pitchFamily="2" charset="-122"/>
                <a:ea typeface="华文中宋" pitchFamily="2" charset="-122"/>
              </a:rPr>
              <a:t>物质在发生</a:t>
            </a:r>
            <a:r>
              <a:rPr kumimoji="1" lang="en-GB" sz="3600" b="1" dirty="0" err="1">
                <a:solidFill>
                  <a:srgbClr val="FF0066"/>
                </a:solidFill>
                <a:latin typeface="华文中宋" pitchFamily="2" charset="-122"/>
                <a:ea typeface="华文中宋" pitchFamily="2" charset="-122"/>
              </a:rPr>
              <a:t>化学变化</a:t>
            </a:r>
            <a:r>
              <a:rPr kumimoji="1" lang="en-GB" sz="3600" b="1" dirty="0" err="1">
                <a:latin typeface="华文中宋" pitchFamily="2" charset="-122"/>
                <a:ea typeface="华文中宋" pitchFamily="2" charset="-122"/>
              </a:rPr>
              <a:t>时，反应物的</a:t>
            </a:r>
            <a:r>
              <a:rPr kumimoji="1" lang="en-GB" sz="3600" b="1" dirty="0" err="1">
                <a:solidFill>
                  <a:srgbClr val="FF0066"/>
                </a:solidFill>
                <a:latin typeface="华文中宋" pitchFamily="2" charset="-122"/>
                <a:ea typeface="华文中宋" pitchFamily="2" charset="-122"/>
              </a:rPr>
              <a:t>质量总和</a:t>
            </a:r>
            <a:r>
              <a:rPr kumimoji="1" lang="en-GB" sz="3600" b="1" dirty="0" err="1">
                <a:latin typeface="华文中宋" pitchFamily="2" charset="-122"/>
                <a:ea typeface="华文中宋" pitchFamily="2" charset="-122"/>
              </a:rPr>
              <a:t>与生成物的</a:t>
            </a:r>
            <a:r>
              <a:rPr kumimoji="1" lang="en-GB" sz="3600" b="1" dirty="0" err="1">
                <a:solidFill>
                  <a:srgbClr val="FF0066"/>
                </a:solidFill>
                <a:latin typeface="华文中宋" pitchFamily="2" charset="-122"/>
                <a:ea typeface="华文中宋" pitchFamily="2" charset="-122"/>
              </a:rPr>
              <a:t>质量总和</a:t>
            </a:r>
            <a:r>
              <a:rPr kumimoji="1" lang="en-GB" sz="3600" b="1" dirty="0" err="1">
                <a:latin typeface="华文中宋" pitchFamily="2" charset="-122"/>
                <a:ea typeface="华文中宋" pitchFamily="2" charset="-122"/>
              </a:rPr>
              <a:t>之间存在什么关系呢</a:t>
            </a:r>
            <a:r>
              <a:rPr kumimoji="1" lang="en-GB" sz="3600" b="1" dirty="0">
                <a:latin typeface="华文中宋" pitchFamily="2" charset="-122"/>
                <a:ea typeface="华文中宋" pitchFamily="2" charset="-122"/>
              </a:rPr>
              <a:t>？</a:t>
            </a:r>
            <a:r>
              <a:rPr kumimoji="1" lang="zh-CN" altLang="en-GB" sz="3600" b="1" dirty="0">
                <a:latin typeface="华文中宋" pitchFamily="2" charset="-122"/>
                <a:ea typeface="华文中宋" pitchFamily="2" charset="-122"/>
              </a:rPr>
              <a:t>化学家从很早便开始关注这个问题。</a:t>
            </a:r>
            <a:endParaRPr kumimoji="1" lang="zh-CN" altLang="en-GB" sz="3600" b="1" dirty="0">
              <a:latin typeface="华文中宋" pitchFamily="2" charset="-122"/>
              <a:ea typeface="华文中宋" pitchFamily="2" charset="-122"/>
            </a:endParaRPr>
          </a:p>
        </p:txBody>
      </p:sp>
      <p:sp>
        <p:nvSpPr>
          <p:cNvPr id="3076" name="Rectangle 4"/>
          <p:cNvSpPr>
            <a:spLocks noChangeArrowheads="1"/>
          </p:cNvSpPr>
          <p:nvPr/>
        </p:nvSpPr>
        <p:spPr bwMode="auto">
          <a:xfrm>
            <a:off x="3222625" y="5327650"/>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900" tIns="38100" rIns="88900" bIns="38100"/>
          <a:lstStyle/>
          <a:p>
            <a:pPr eaLnBrk="0" hangingPunct="0">
              <a:buSzPct val="100000"/>
              <a:buFont typeface="Times New Roman" panose="02020603050405020304" pitchFamily="18" charset="0"/>
              <a:buNone/>
            </a:pPr>
            <a:endParaRPr kumimoji="1" lang="en-GB" altLang="zh-CN"/>
          </a:p>
        </p:txBody>
      </p:sp>
      <p:sp>
        <p:nvSpPr>
          <p:cNvPr id="4101" name="WordArt 5"/>
          <p:cNvSpPr>
            <a:spLocks noChangeArrowheads="1" noChangeShapeType="1" noTextEdit="1"/>
          </p:cNvSpPr>
          <p:nvPr/>
        </p:nvSpPr>
        <p:spPr bwMode="auto">
          <a:xfrm>
            <a:off x="371475" y="3500438"/>
            <a:ext cx="3832225" cy="1028700"/>
          </a:xfrm>
          <a:prstGeom prst="rect">
            <a:avLst/>
          </a:prstGeom>
        </p:spPr>
        <p:txBody>
          <a:bodyPr wrap="none" fromWordArt="1">
            <a:prstTxWarp prst="textSlantUp">
              <a:avLst>
                <a:gd name="adj" fmla="val 32056"/>
              </a:avLst>
            </a:prstTxWarp>
          </a:bodyPr>
          <a:lstStyle/>
          <a:p>
            <a:pPr algn="ctr"/>
            <a:r>
              <a:rPr lang="zh-CN" altLang="en-US" sz="3600" b="1" kern="10" dirty="0">
                <a:ln w="9525">
                  <a:solidFill>
                    <a:srgbClr val="CC99FF"/>
                  </a:solidFill>
                  <a:round/>
                </a:ln>
                <a:gradFill rotWithShape="1">
                  <a:gsLst>
                    <a:gs pos="0">
                      <a:srgbClr val="6600CC"/>
                    </a:gs>
                    <a:gs pos="100000">
                      <a:srgbClr val="CC00CC"/>
                    </a:gs>
                  </a:gsLst>
                  <a:lin ang="5400000" scaled="1"/>
                </a:gradFill>
                <a:effectLst>
                  <a:outerShdw dist="53882" dir="2700000" algn="ctr" rotWithShape="0">
                    <a:srgbClr val="9999FF">
                      <a:alpha val="79999"/>
                    </a:srgbClr>
                  </a:outerShdw>
                </a:effectLst>
                <a:latin typeface="新宋体" panose="02010609030101010101" charset="-122"/>
                <a:ea typeface="新宋体" panose="02010609030101010101" charset="-122"/>
              </a:rPr>
              <a:t>我们的猜想：可能。。。</a:t>
            </a:r>
            <a:endParaRPr lang="zh-CN" altLang="en-US" sz="3600" b="1" kern="10" dirty="0">
              <a:ln w="9525">
                <a:solidFill>
                  <a:srgbClr val="CC99FF"/>
                </a:solidFill>
                <a:round/>
              </a:ln>
              <a:gradFill rotWithShape="1">
                <a:gsLst>
                  <a:gs pos="0">
                    <a:srgbClr val="6600CC"/>
                  </a:gs>
                  <a:gs pos="100000">
                    <a:srgbClr val="CC00CC"/>
                  </a:gs>
                </a:gsLst>
                <a:lin ang="5400000" scaled="1"/>
              </a:gradFill>
              <a:effectLst>
                <a:outerShdw dist="53882" dir="2700000" algn="ctr" rotWithShape="0">
                  <a:srgbClr val="9999FF">
                    <a:alpha val="79999"/>
                  </a:srgbClr>
                </a:outerShdw>
              </a:effectLst>
              <a:latin typeface="新宋体" panose="02010609030101010101" charset="-122"/>
              <a:ea typeface="新宋体" panose="02010609030101010101" charset="-122"/>
            </a:endParaRPr>
          </a:p>
        </p:txBody>
      </p:sp>
      <p:grpSp>
        <p:nvGrpSpPr>
          <p:cNvPr id="4102" name="Group 6"/>
          <p:cNvGrpSpPr/>
          <p:nvPr/>
        </p:nvGrpSpPr>
        <p:grpSpPr bwMode="auto">
          <a:xfrm>
            <a:off x="215900" y="4673600"/>
            <a:ext cx="8774113" cy="1203325"/>
            <a:chOff x="160" y="2970"/>
            <a:chExt cx="5527" cy="758"/>
          </a:xfrm>
        </p:grpSpPr>
        <p:grpSp>
          <p:nvGrpSpPr>
            <p:cNvPr id="3081" name="Group 7"/>
            <p:cNvGrpSpPr/>
            <p:nvPr/>
          </p:nvGrpSpPr>
          <p:grpSpPr bwMode="auto">
            <a:xfrm>
              <a:off x="160" y="2989"/>
              <a:ext cx="2460" cy="739"/>
              <a:chOff x="296" y="2989"/>
              <a:chExt cx="2460" cy="739"/>
            </a:xfrm>
          </p:grpSpPr>
          <p:sp>
            <p:nvSpPr>
              <p:cNvPr id="3085" name="AutoShape 8"/>
              <p:cNvSpPr>
                <a:spLocks noChangeArrowheads="1"/>
              </p:cNvSpPr>
              <p:nvPr/>
            </p:nvSpPr>
            <p:spPr bwMode="auto">
              <a:xfrm>
                <a:off x="296" y="2989"/>
                <a:ext cx="2460" cy="739"/>
              </a:xfrm>
              <a:prstGeom prst="roundRect">
                <a:avLst>
                  <a:gd name="adj" fmla="val 16667"/>
                </a:avLst>
              </a:prstGeom>
              <a:solidFill>
                <a:schemeClr val="accent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6200" tIns="38100" rIns="76200" bIns="38100" anchor="ctr"/>
              <a:lstStyle/>
              <a:p>
                <a:endParaRPr lang="zh-CN" altLang="en-US"/>
              </a:p>
            </p:txBody>
          </p:sp>
          <p:sp>
            <p:nvSpPr>
              <p:cNvPr id="3086" name="Rectangle 9"/>
              <p:cNvSpPr>
                <a:spLocks noChangeArrowheads="1"/>
              </p:cNvSpPr>
              <p:nvPr/>
            </p:nvSpPr>
            <p:spPr bwMode="auto">
              <a:xfrm>
                <a:off x="334" y="3133"/>
                <a:ext cx="2400" cy="394"/>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6200" tIns="38100" rIns="76200" bIns="38100">
                <a:spAutoFit/>
              </a:bodyPr>
              <a:lstStyle/>
              <a:p>
                <a:pPr algn="ctr" eaLnBrk="0" hangingPunct="0">
                  <a:buSzPct val="100000"/>
                  <a:buFont typeface="Times New Roman" panose="02020603050405020304" pitchFamily="18" charset="0"/>
                  <a:buNone/>
                </a:pPr>
                <a:r>
                  <a:rPr kumimoji="1" lang="en-GB" sz="3600" b="1" dirty="0" err="1">
                    <a:latin typeface="Times New Roman" panose="02020603050405020304" pitchFamily="18" charset="0"/>
                    <a:ea typeface="永中宋体" pitchFamily="2" charset="-122"/>
                  </a:rPr>
                  <a:t>反应物的质量总和</a:t>
                </a:r>
                <a:endParaRPr kumimoji="1" lang="zh-CN" altLang="en-US" sz="3600" b="1" dirty="0">
                  <a:latin typeface="Times New Roman" panose="02020603050405020304" pitchFamily="18" charset="0"/>
                  <a:ea typeface="永中宋体" pitchFamily="2" charset="-122"/>
                </a:endParaRPr>
              </a:p>
            </p:txBody>
          </p:sp>
        </p:grpSp>
        <p:grpSp>
          <p:nvGrpSpPr>
            <p:cNvPr id="3082" name="Group 10"/>
            <p:cNvGrpSpPr/>
            <p:nvPr/>
          </p:nvGrpSpPr>
          <p:grpSpPr bwMode="auto">
            <a:xfrm>
              <a:off x="3227" y="2970"/>
              <a:ext cx="2460" cy="739"/>
              <a:chOff x="3195" y="2970"/>
              <a:chExt cx="2460" cy="739"/>
            </a:xfrm>
          </p:grpSpPr>
          <p:sp>
            <p:nvSpPr>
              <p:cNvPr id="3083" name="AutoShape 11"/>
              <p:cNvSpPr>
                <a:spLocks noChangeArrowheads="1"/>
              </p:cNvSpPr>
              <p:nvPr/>
            </p:nvSpPr>
            <p:spPr bwMode="auto">
              <a:xfrm>
                <a:off x="3195" y="2970"/>
                <a:ext cx="2460" cy="739"/>
              </a:xfrm>
              <a:prstGeom prst="roundRect">
                <a:avLst>
                  <a:gd name="adj" fmla="val 16667"/>
                </a:avLst>
              </a:prstGeom>
              <a:solidFill>
                <a:schemeClr val="accent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6200" tIns="38100" rIns="76200" bIns="38100" anchor="ctr"/>
              <a:lstStyle/>
              <a:p>
                <a:endParaRPr lang="zh-CN" altLang="en-US"/>
              </a:p>
            </p:txBody>
          </p:sp>
          <p:sp>
            <p:nvSpPr>
              <p:cNvPr id="3084" name="Rectangle 12"/>
              <p:cNvSpPr>
                <a:spLocks noChangeArrowheads="1"/>
              </p:cNvSpPr>
              <p:nvPr/>
            </p:nvSpPr>
            <p:spPr bwMode="auto">
              <a:xfrm>
                <a:off x="3233" y="3114"/>
                <a:ext cx="2400" cy="394"/>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6200" tIns="38100" rIns="76200" bIns="38100">
                <a:spAutoFit/>
              </a:bodyPr>
              <a:lstStyle/>
              <a:p>
                <a:pPr algn="ctr" eaLnBrk="0" hangingPunct="0">
                  <a:buSzPct val="100000"/>
                  <a:buFont typeface="Times New Roman" panose="02020603050405020304" pitchFamily="18" charset="0"/>
                  <a:buNone/>
                </a:pPr>
                <a:r>
                  <a:rPr kumimoji="1" lang="zh-CN" altLang="en-GB" sz="3600" b="1">
                    <a:latin typeface="Times New Roman" panose="02020603050405020304" pitchFamily="18" charset="0"/>
                    <a:ea typeface="永中宋体" pitchFamily="2" charset="-122"/>
                  </a:rPr>
                  <a:t>生成物的质量总和</a:t>
                </a:r>
                <a:endParaRPr kumimoji="1" lang="zh-CN" altLang="en-US" sz="3600" b="1">
                  <a:latin typeface="Times New Roman" panose="02020603050405020304" pitchFamily="18" charset="0"/>
                  <a:ea typeface="永中宋体" pitchFamily="2" charset="-122"/>
                </a:endParaRPr>
              </a:p>
            </p:txBody>
          </p:sp>
        </p:grpSp>
      </p:grpSp>
      <p:pic>
        <p:nvPicPr>
          <p:cNvPr id="4104" name="Picture 8" descr="u=2078706816,3740846810&amp;gp=22"/>
          <p:cNvPicPr>
            <a:picLocks noChangeAspect="1" noChangeArrowheads="1"/>
          </p:cNvPicPr>
          <p:nvPr/>
        </p:nvPicPr>
        <p:blipFill>
          <a:blip r:embed="rId1" cstate="email"/>
          <a:srcRect/>
          <a:stretch>
            <a:fillRect/>
          </a:stretch>
        </p:blipFill>
        <p:spPr bwMode="auto">
          <a:xfrm>
            <a:off x="4211638" y="4940300"/>
            <a:ext cx="720725"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11" name="Text Box 15"/>
          <p:cNvSpPr txBox="1">
            <a:spLocks noChangeArrowheads="1"/>
          </p:cNvSpPr>
          <p:nvPr/>
        </p:nvSpPr>
        <p:spPr bwMode="auto">
          <a:xfrm>
            <a:off x="1384300" y="5954713"/>
            <a:ext cx="6067425" cy="823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800" b="1">
                <a:solidFill>
                  <a:srgbClr val="FF0000"/>
                </a:solidFill>
                <a:latin typeface="黑体" panose="02010609060101010101" pitchFamily="49" charset="-122"/>
                <a:ea typeface="黑体" panose="02010609060101010101" pitchFamily="49" charset="-122"/>
              </a:rPr>
              <a:t>= </a:t>
            </a:r>
            <a:r>
              <a:rPr lang="en-US" altLang="zh-CN" sz="4800" b="1">
                <a:latin typeface="黑体" panose="02010609060101010101" pitchFamily="49" charset="-122"/>
                <a:ea typeface="黑体" panose="02010609060101010101" pitchFamily="49" charset="-122"/>
              </a:rPr>
              <a:t>  </a:t>
            </a:r>
            <a:r>
              <a:rPr lang="zh-CN" altLang="en-US" sz="4800" b="1">
                <a:latin typeface="黑体" panose="02010609060101010101" pitchFamily="49" charset="-122"/>
                <a:ea typeface="黑体" panose="02010609060101010101" pitchFamily="49" charset="-122"/>
              </a:rPr>
              <a:t>或  </a:t>
            </a:r>
            <a:r>
              <a:rPr lang="en-US" altLang="zh-CN" sz="4800" b="1">
                <a:solidFill>
                  <a:srgbClr val="FF0000"/>
                </a:solidFill>
                <a:latin typeface="黑体" panose="02010609060101010101" pitchFamily="49" charset="-122"/>
                <a:ea typeface="黑体" panose="02010609060101010101" pitchFamily="49" charset="-122"/>
              </a:rPr>
              <a:t>&gt; </a:t>
            </a:r>
            <a:r>
              <a:rPr lang="en-US" altLang="zh-CN" sz="4800" b="1">
                <a:latin typeface="黑体" panose="02010609060101010101" pitchFamily="49" charset="-122"/>
                <a:ea typeface="黑体" panose="02010609060101010101" pitchFamily="49" charset="-122"/>
              </a:rPr>
              <a:t>  </a:t>
            </a:r>
            <a:r>
              <a:rPr lang="zh-CN" altLang="en-US" sz="4800" b="1">
                <a:latin typeface="黑体" panose="02010609060101010101" pitchFamily="49" charset="-122"/>
                <a:ea typeface="黑体" panose="02010609060101010101" pitchFamily="49" charset="-122"/>
              </a:rPr>
              <a:t>或  </a:t>
            </a:r>
            <a:r>
              <a:rPr lang="en-US" altLang="zh-CN" sz="4800" b="1">
                <a:solidFill>
                  <a:srgbClr val="FF0000"/>
                </a:solidFill>
                <a:latin typeface="黑体" panose="02010609060101010101" pitchFamily="49" charset="-122"/>
                <a:ea typeface="黑体" panose="02010609060101010101" pitchFamily="49" charset="-122"/>
              </a:rPr>
              <a:t>&lt;</a:t>
            </a:r>
            <a:endParaRPr lang="en-US" altLang="zh-CN" sz="4800" b="1">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4101"/>
                                        </p:tgtEl>
                                        <p:attrNameLst>
                                          <p:attrName>style.visibility</p:attrName>
                                        </p:attrNameLst>
                                      </p:cBhvr>
                                      <p:to>
                                        <p:strVal val="visible"/>
                                      </p:to>
                                    </p:set>
                                    <p:animEffect transition="in" filter="box(out)">
                                      <p:cBhvr>
                                        <p:cTn id="7" dur="500"/>
                                        <p:tgtEl>
                                          <p:spTgt spid="4101"/>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32" fill="hold" nodeType="clickEffect">
                                  <p:stCondLst>
                                    <p:cond delay="0"/>
                                  </p:stCondLst>
                                  <p:childTnLst>
                                    <p:set>
                                      <p:cBhvr>
                                        <p:cTn id="11" dur="1" fill="hold">
                                          <p:stCondLst>
                                            <p:cond delay="0"/>
                                          </p:stCondLst>
                                        </p:cTn>
                                        <p:tgtEl>
                                          <p:spTgt spid="4102"/>
                                        </p:tgtEl>
                                        <p:attrNameLst>
                                          <p:attrName>style.visibility</p:attrName>
                                        </p:attrNameLst>
                                      </p:cBhvr>
                                      <p:to>
                                        <p:strVal val="visible"/>
                                      </p:to>
                                    </p:set>
                                    <p:animEffect transition="in" filter="diamond(out)">
                                      <p:cBhvr>
                                        <p:cTn id="12" dur="1000"/>
                                        <p:tgtEl>
                                          <p:spTgt spid="4102"/>
                                        </p:tgtEl>
                                      </p:cBhvr>
                                    </p:animEffect>
                                  </p:childTnLst>
                                </p:cTn>
                              </p:par>
                            </p:childTnLst>
                          </p:cTn>
                        </p:par>
                        <p:par>
                          <p:cTn id="13" fill="hold">
                            <p:stCondLst>
                              <p:cond delay="1000"/>
                            </p:stCondLst>
                            <p:childTnLst>
                              <p:par>
                                <p:cTn id="14" presetID="22" presetClass="entr" presetSubtype="4" fill="hold" nodeType="afterEffect">
                                  <p:stCondLst>
                                    <p:cond delay="0"/>
                                  </p:stCondLst>
                                  <p:childTnLst>
                                    <p:set>
                                      <p:cBhvr>
                                        <p:cTn id="15" dur="1" fill="hold">
                                          <p:stCondLst>
                                            <p:cond delay="0"/>
                                          </p:stCondLst>
                                        </p:cTn>
                                        <p:tgtEl>
                                          <p:spTgt spid="4104"/>
                                        </p:tgtEl>
                                        <p:attrNameLst>
                                          <p:attrName>style.visibility</p:attrName>
                                        </p:attrNameLst>
                                      </p:cBhvr>
                                      <p:to>
                                        <p:strVal val="visible"/>
                                      </p:to>
                                    </p:set>
                                    <p:animEffect transition="in" filter="wipe(down)">
                                      <p:cBhvr>
                                        <p:cTn id="16" dur="500"/>
                                        <p:tgtEl>
                                          <p:spTgt spid="4104"/>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1" fill="hold" grpId="0" nodeType="clickEffect">
                                  <p:stCondLst>
                                    <p:cond delay="0"/>
                                  </p:stCondLst>
                                  <p:childTnLst>
                                    <p:set>
                                      <p:cBhvr>
                                        <p:cTn id="20" dur="1" fill="hold">
                                          <p:stCondLst>
                                            <p:cond delay="0"/>
                                          </p:stCondLst>
                                        </p:cTn>
                                        <p:tgtEl>
                                          <p:spTgt spid="4111"/>
                                        </p:tgtEl>
                                        <p:attrNameLst>
                                          <p:attrName>style.visibility</p:attrName>
                                        </p:attrNameLst>
                                      </p:cBhvr>
                                      <p:to>
                                        <p:strVal val="visible"/>
                                      </p:to>
                                    </p:set>
                                    <p:anim calcmode="lin" valueType="num">
                                      <p:cBhvr additive="base">
                                        <p:cTn id="21" dur="500" fill="hold"/>
                                        <p:tgtEl>
                                          <p:spTgt spid="4111"/>
                                        </p:tgtEl>
                                        <p:attrNameLst>
                                          <p:attrName>ppt_x</p:attrName>
                                        </p:attrNameLst>
                                      </p:cBhvr>
                                      <p:tavLst>
                                        <p:tav tm="0">
                                          <p:val>
                                            <p:strVal val="#ppt_x"/>
                                          </p:val>
                                        </p:tav>
                                        <p:tav tm="100000">
                                          <p:val>
                                            <p:strVal val="#ppt_x"/>
                                          </p:val>
                                        </p:tav>
                                      </p:tavLst>
                                    </p:anim>
                                    <p:anim calcmode="lin" valueType="num">
                                      <p:cBhvr additive="base">
                                        <p:cTn id="22" dur="500" fill="hold"/>
                                        <p:tgtEl>
                                          <p:spTgt spid="411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1" grpId="0" animBg="1"/>
      <p:bldP spid="411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215900" y="0"/>
            <a:ext cx="86995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3600" b="1" dirty="0">
                <a:solidFill>
                  <a:schemeClr val="tx2"/>
                </a:solidFill>
                <a:latin typeface="隶书" pitchFamily="49" charset="-122"/>
                <a:ea typeface="隶书" pitchFamily="49" charset="-122"/>
              </a:rPr>
              <a:t>思考：</a:t>
            </a:r>
            <a:r>
              <a:rPr kumimoji="1" lang="zh-CN" altLang="en-US" sz="3600" b="1" dirty="0">
                <a:solidFill>
                  <a:schemeClr val="tx2"/>
                </a:solidFill>
                <a:latin typeface="宋体" panose="02010600030101010101" pitchFamily="2" charset="-122"/>
              </a:rPr>
              <a:t>化学反应前后，</a:t>
            </a:r>
            <a:r>
              <a:rPr kumimoji="1" lang="zh-CN" altLang="en-US" sz="3600" b="1" dirty="0">
                <a:solidFill>
                  <a:srgbClr val="0000FF"/>
                </a:solidFill>
                <a:latin typeface="宋体" panose="02010600030101010101" pitchFamily="2" charset="-122"/>
              </a:rPr>
              <a:t>分子变化了吗</a:t>
            </a:r>
            <a:r>
              <a:rPr kumimoji="1" lang="zh-CN" altLang="en-US" sz="3600" b="1" dirty="0">
                <a:solidFill>
                  <a:schemeClr val="tx2"/>
                </a:solidFill>
                <a:latin typeface="宋体" panose="02010600030101010101" pitchFamily="2" charset="-122"/>
              </a:rPr>
              <a:t>？</a:t>
            </a:r>
            <a:r>
              <a:rPr kumimoji="1" lang="zh-CN" altLang="en-US" sz="3600" b="1" dirty="0">
                <a:solidFill>
                  <a:srgbClr val="FF0000"/>
                </a:solidFill>
                <a:latin typeface="宋体" panose="02010600030101010101" pitchFamily="2" charset="-122"/>
              </a:rPr>
              <a:t>元素变化了</a:t>
            </a:r>
            <a:r>
              <a:rPr kumimoji="1" lang="zh-CN" altLang="en-US" sz="3600" b="1" dirty="0">
                <a:solidFill>
                  <a:schemeClr val="tx2"/>
                </a:solidFill>
                <a:latin typeface="宋体" panose="02010600030101010101" pitchFamily="2" charset="-122"/>
              </a:rPr>
              <a:t>吗？</a:t>
            </a:r>
            <a:endParaRPr kumimoji="1" lang="zh-CN" altLang="en-US" sz="3600" b="1" dirty="0">
              <a:solidFill>
                <a:schemeClr val="tx2"/>
              </a:solidFill>
              <a:latin typeface="宋体" panose="02010600030101010101" pitchFamily="2" charset="-122"/>
            </a:endParaRPr>
          </a:p>
        </p:txBody>
      </p:sp>
      <p:sp>
        <p:nvSpPr>
          <p:cNvPr id="75780" name="Rectangle 4"/>
          <p:cNvSpPr>
            <a:spLocks noChangeArrowheads="1"/>
          </p:cNvSpPr>
          <p:nvPr/>
        </p:nvSpPr>
        <p:spPr bwMode="auto">
          <a:xfrm>
            <a:off x="228600" y="5454650"/>
            <a:ext cx="89154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zh-CN" altLang="en-US" sz="3600" b="1" dirty="0">
                <a:latin typeface="楷体_GB2312" pitchFamily="49" charset="-122"/>
                <a:ea typeface="楷体_GB2312" pitchFamily="49" charset="-122"/>
              </a:rPr>
              <a:t>分子</a:t>
            </a:r>
            <a:r>
              <a:rPr lang="zh-CN" altLang="en-US" sz="3600" b="1" dirty="0">
                <a:ea typeface="楷体_GB2312" pitchFamily="49" charset="-122"/>
              </a:rPr>
              <a:t>的种类</a:t>
            </a:r>
            <a:r>
              <a:rPr lang="zh-CN" altLang="en-US" sz="3600" b="1" u="sng" dirty="0">
                <a:ea typeface="楷体_GB2312" pitchFamily="49" charset="-122"/>
              </a:rPr>
              <a:t>            </a:t>
            </a:r>
            <a:r>
              <a:rPr lang="zh-CN" altLang="en-US" sz="3600" b="1" dirty="0">
                <a:ea typeface="楷体_GB2312" pitchFamily="49" charset="-122"/>
              </a:rPr>
              <a:t>，</a:t>
            </a:r>
            <a:r>
              <a:rPr lang="zh-CN" altLang="en-US" sz="3600" b="1" dirty="0"/>
              <a:t>元素的种类</a:t>
            </a:r>
            <a:r>
              <a:rPr lang="zh-CN" altLang="en-US" sz="3600" b="1" u="sng" dirty="0"/>
              <a:t>           </a:t>
            </a:r>
            <a:r>
              <a:rPr lang="zh-CN" altLang="en-US" sz="3600" b="1" dirty="0"/>
              <a:t>。</a:t>
            </a:r>
            <a:endParaRPr lang="zh-CN" altLang="en-US" sz="3600" b="1" dirty="0"/>
          </a:p>
        </p:txBody>
      </p:sp>
      <p:sp>
        <p:nvSpPr>
          <p:cNvPr id="75781" name="Rectangle 5"/>
          <p:cNvSpPr>
            <a:spLocks noChangeArrowheads="1"/>
          </p:cNvSpPr>
          <p:nvPr/>
        </p:nvSpPr>
        <p:spPr bwMode="auto">
          <a:xfrm>
            <a:off x="228600" y="6140450"/>
            <a:ext cx="86868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zh-CN" altLang="en-US" sz="3600" b="1" dirty="0"/>
              <a:t>物质的种类</a:t>
            </a:r>
            <a:r>
              <a:rPr lang="zh-CN" altLang="en-US" sz="3600" b="1" u="sng" dirty="0"/>
              <a:t>             </a:t>
            </a:r>
            <a:r>
              <a:rPr lang="zh-CN" altLang="en-US" sz="3600" b="1" dirty="0"/>
              <a:t>。</a:t>
            </a:r>
            <a:endParaRPr lang="zh-CN" altLang="en-US" sz="3600" b="1" dirty="0"/>
          </a:p>
        </p:txBody>
      </p:sp>
      <p:sp>
        <p:nvSpPr>
          <p:cNvPr id="75782" name="Text Box 6"/>
          <p:cNvSpPr txBox="1">
            <a:spLocks noChangeArrowheads="1"/>
          </p:cNvSpPr>
          <p:nvPr/>
        </p:nvSpPr>
        <p:spPr bwMode="auto">
          <a:xfrm>
            <a:off x="2849563" y="5454650"/>
            <a:ext cx="15398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600" b="1">
                <a:solidFill>
                  <a:srgbClr val="FF0000"/>
                </a:solidFill>
              </a:rPr>
              <a:t>改变</a:t>
            </a:r>
            <a:endParaRPr lang="zh-CN" altLang="en-US" sz="3600" b="1">
              <a:solidFill>
                <a:srgbClr val="FF0000"/>
              </a:solidFill>
            </a:endParaRPr>
          </a:p>
        </p:txBody>
      </p:sp>
      <p:sp>
        <p:nvSpPr>
          <p:cNvPr id="75783" name="Text Box 7"/>
          <p:cNvSpPr txBox="1">
            <a:spLocks noChangeArrowheads="1"/>
          </p:cNvSpPr>
          <p:nvPr/>
        </p:nvSpPr>
        <p:spPr bwMode="auto">
          <a:xfrm>
            <a:off x="7010400" y="5432425"/>
            <a:ext cx="15398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600" b="1">
                <a:solidFill>
                  <a:srgbClr val="FF0000"/>
                </a:solidFill>
              </a:rPr>
              <a:t>不变</a:t>
            </a:r>
            <a:endParaRPr lang="zh-CN" altLang="en-US" sz="3600" b="1">
              <a:solidFill>
                <a:srgbClr val="FF0000"/>
              </a:solidFill>
            </a:endParaRPr>
          </a:p>
        </p:txBody>
      </p:sp>
      <p:sp>
        <p:nvSpPr>
          <p:cNvPr id="75784" name="Text Box 8"/>
          <p:cNvSpPr txBox="1">
            <a:spLocks noChangeArrowheads="1"/>
          </p:cNvSpPr>
          <p:nvPr/>
        </p:nvSpPr>
        <p:spPr bwMode="auto">
          <a:xfrm>
            <a:off x="2849563" y="6111875"/>
            <a:ext cx="15398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600" b="1">
                <a:solidFill>
                  <a:srgbClr val="FF0000"/>
                </a:solidFill>
              </a:rPr>
              <a:t>改变</a:t>
            </a:r>
            <a:endParaRPr lang="zh-CN" altLang="en-US" sz="3600" b="1">
              <a:solidFill>
                <a:srgbClr val="FF0000"/>
              </a:solidFill>
            </a:endParaRPr>
          </a:p>
        </p:txBody>
      </p:sp>
      <p:sp>
        <p:nvSpPr>
          <p:cNvPr id="29700" name="Oval 4"/>
          <p:cNvSpPr>
            <a:spLocks noChangeArrowheads="1"/>
          </p:cNvSpPr>
          <p:nvPr/>
        </p:nvSpPr>
        <p:spPr bwMode="auto">
          <a:xfrm>
            <a:off x="1462088" y="1195388"/>
            <a:ext cx="412750" cy="419100"/>
          </a:xfrm>
          <a:prstGeom prst="ellipse">
            <a:avLst/>
          </a:prstGeom>
          <a:gradFill rotWithShape="1">
            <a:gsLst>
              <a:gs pos="0">
                <a:srgbClr val="EAEAEA"/>
              </a:gs>
              <a:gs pos="100000">
                <a:srgbClr val="00CC00"/>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zh-CN" u="sng"/>
          </a:p>
        </p:txBody>
      </p:sp>
      <p:sp>
        <p:nvSpPr>
          <p:cNvPr id="21513" name="Text Box 5"/>
          <p:cNvSpPr txBox="1">
            <a:spLocks noChangeArrowheads="1"/>
          </p:cNvSpPr>
          <p:nvPr/>
        </p:nvSpPr>
        <p:spPr bwMode="auto">
          <a:xfrm>
            <a:off x="1247775" y="3930650"/>
            <a:ext cx="5849938"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pPr>
            <a:r>
              <a:rPr lang="zh-CN" altLang="en-US" sz="3600" b="1">
                <a:solidFill>
                  <a:srgbClr val="0000FF"/>
                </a:solidFill>
                <a:ea typeface="华文新魏" pitchFamily="2" charset="-122"/>
              </a:rPr>
              <a:t>水电解微观示意图</a:t>
            </a:r>
            <a:endParaRPr lang="zh-CN" altLang="en-US" sz="3600" b="1">
              <a:solidFill>
                <a:srgbClr val="0000FF"/>
              </a:solidFill>
              <a:ea typeface="华文新魏" pitchFamily="2" charset="-122"/>
            </a:endParaRPr>
          </a:p>
        </p:txBody>
      </p:sp>
      <p:sp>
        <p:nvSpPr>
          <p:cNvPr id="21514" name="AutoShape 6"/>
          <p:cNvSpPr>
            <a:spLocks noChangeArrowheads="1"/>
          </p:cNvSpPr>
          <p:nvPr/>
        </p:nvSpPr>
        <p:spPr bwMode="auto">
          <a:xfrm>
            <a:off x="2016125" y="2490788"/>
            <a:ext cx="1263650" cy="431800"/>
          </a:xfrm>
          <a:prstGeom prst="rightArrow">
            <a:avLst>
              <a:gd name="adj1" fmla="val 50000"/>
              <a:gd name="adj2" fmla="val 73162"/>
            </a:avLst>
          </a:prstGeom>
          <a:solidFill>
            <a:srgbClr val="EFF3F9"/>
          </a:solidFill>
          <a:ln w="9525">
            <a:solidFill>
              <a:schemeClr val="tx1"/>
            </a:solidFill>
            <a:miter lim="800000"/>
          </a:ln>
        </p:spPr>
        <p:txBody>
          <a:bodyPr wrap="none" anchor="ctr"/>
          <a:lstStyle/>
          <a:p>
            <a:endParaRPr lang="zh-CN" altLang="zh-CN" u="sng"/>
          </a:p>
        </p:txBody>
      </p:sp>
      <p:sp>
        <p:nvSpPr>
          <p:cNvPr id="21515" name="AutoShape 7"/>
          <p:cNvSpPr>
            <a:spLocks noChangeArrowheads="1"/>
          </p:cNvSpPr>
          <p:nvPr/>
        </p:nvSpPr>
        <p:spPr bwMode="auto">
          <a:xfrm>
            <a:off x="5208588" y="2419350"/>
            <a:ext cx="1262062" cy="431800"/>
          </a:xfrm>
          <a:prstGeom prst="rightArrow">
            <a:avLst>
              <a:gd name="adj1" fmla="val 50000"/>
              <a:gd name="adj2" fmla="val 73070"/>
            </a:avLst>
          </a:prstGeom>
          <a:solidFill>
            <a:srgbClr val="EFF3F9"/>
          </a:solidFill>
          <a:ln w="9525">
            <a:solidFill>
              <a:schemeClr val="tx1"/>
            </a:solidFill>
            <a:miter lim="800000"/>
          </a:ln>
        </p:spPr>
        <p:txBody>
          <a:bodyPr wrap="none" anchor="ctr"/>
          <a:lstStyle/>
          <a:p>
            <a:endParaRPr lang="zh-CN" altLang="zh-CN" u="sng"/>
          </a:p>
        </p:txBody>
      </p:sp>
      <p:sp>
        <p:nvSpPr>
          <p:cNvPr id="21516" name="Text Box 8"/>
          <p:cNvSpPr txBox="1">
            <a:spLocks noChangeArrowheads="1"/>
          </p:cNvSpPr>
          <p:nvPr/>
        </p:nvSpPr>
        <p:spPr bwMode="auto">
          <a:xfrm>
            <a:off x="2555875" y="4486275"/>
            <a:ext cx="208756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4000" b="1">
                <a:solidFill>
                  <a:srgbClr val="171723"/>
                </a:solidFill>
                <a:ea typeface="华文新魏" pitchFamily="2" charset="-122"/>
              </a:rPr>
              <a:t>氧原子</a:t>
            </a:r>
            <a:endParaRPr lang="zh-CN" altLang="en-US" sz="4000" b="1">
              <a:solidFill>
                <a:srgbClr val="171723"/>
              </a:solidFill>
              <a:ea typeface="华文新魏" pitchFamily="2" charset="-122"/>
            </a:endParaRPr>
          </a:p>
        </p:txBody>
      </p:sp>
      <p:sp>
        <p:nvSpPr>
          <p:cNvPr id="21517" name="Text Box 9"/>
          <p:cNvSpPr txBox="1">
            <a:spLocks noChangeArrowheads="1"/>
          </p:cNvSpPr>
          <p:nvPr/>
        </p:nvSpPr>
        <p:spPr bwMode="auto">
          <a:xfrm>
            <a:off x="5795963" y="4414838"/>
            <a:ext cx="208915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4000" b="1">
                <a:solidFill>
                  <a:srgbClr val="171723"/>
                </a:solidFill>
                <a:ea typeface="华文新魏" pitchFamily="2" charset="-122"/>
              </a:rPr>
              <a:t>氢原子</a:t>
            </a:r>
            <a:endParaRPr lang="zh-CN" altLang="en-US" sz="4000" b="1">
              <a:solidFill>
                <a:srgbClr val="171723"/>
              </a:solidFill>
              <a:ea typeface="华文新魏" pitchFamily="2" charset="-122"/>
            </a:endParaRPr>
          </a:p>
        </p:txBody>
      </p:sp>
      <p:sp>
        <p:nvSpPr>
          <p:cNvPr id="29706" name="Oval 10"/>
          <p:cNvSpPr>
            <a:spLocks noChangeArrowheads="1"/>
          </p:cNvSpPr>
          <p:nvPr/>
        </p:nvSpPr>
        <p:spPr bwMode="auto">
          <a:xfrm>
            <a:off x="1462088" y="1843088"/>
            <a:ext cx="412750" cy="419100"/>
          </a:xfrm>
          <a:prstGeom prst="ellipse">
            <a:avLst/>
          </a:prstGeom>
          <a:gradFill rotWithShape="1">
            <a:gsLst>
              <a:gs pos="0">
                <a:srgbClr val="EAEAEA"/>
              </a:gs>
              <a:gs pos="100000">
                <a:srgbClr val="00CC00"/>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zh-CN" u="sng"/>
          </a:p>
        </p:txBody>
      </p:sp>
      <p:sp>
        <p:nvSpPr>
          <p:cNvPr id="29707" name="Oval 11"/>
          <p:cNvSpPr>
            <a:spLocks noChangeArrowheads="1"/>
          </p:cNvSpPr>
          <p:nvPr/>
        </p:nvSpPr>
        <p:spPr bwMode="auto">
          <a:xfrm>
            <a:off x="1450975" y="2790825"/>
            <a:ext cx="412750" cy="419100"/>
          </a:xfrm>
          <a:prstGeom prst="ellipse">
            <a:avLst/>
          </a:prstGeom>
          <a:gradFill rotWithShape="1">
            <a:gsLst>
              <a:gs pos="0">
                <a:srgbClr val="EAEAEA"/>
              </a:gs>
              <a:gs pos="100000">
                <a:srgbClr val="00CC00"/>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zh-CN" u="sng"/>
          </a:p>
        </p:txBody>
      </p:sp>
      <p:sp>
        <p:nvSpPr>
          <p:cNvPr id="29708" name="Oval 12"/>
          <p:cNvSpPr>
            <a:spLocks noChangeArrowheads="1"/>
          </p:cNvSpPr>
          <p:nvPr/>
        </p:nvSpPr>
        <p:spPr bwMode="auto">
          <a:xfrm>
            <a:off x="1450975" y="3438525"/>
            <a:ext cx="412750" cy="419100"/>
          </a:xfrm>
          <a:prstGeom prst="ellipse">
            <a:avLst/>
          </a:prstGeom>
          <a:gradFill rotWithShape="1">
            <a:gsLst>
              <a:gs pos="0">
                <a:srgbClr val="EAEAEA"/>
              </a:gs>
              <a:gs pos="100000">
                <a:srgbClr val="00CC00"/>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zh-CN" u="sng"/>
          </a:p>
        </p:txBody>
      </p:sp>
      <p:sp>
        <p:nvSpPr>
          <p:cNvPr id="29709" name="Oval 13"/>
          <p:cNvSpPr>
            <a:spLocks noChangeArrowheads="1"/>
          </p:cNvSpPr>
          <p:nvPr/>
        </p:nvSpPr>
        <p:spPr bwMode="auto">
          <a:xfrm>
            <a:off x="814388" y="1338263"/>
            <a:ext cx="827087" cy="839787"/>
          </a:xfrm>
          <a:prstGeom prst="ellipse">
            <a:avLst/>
          </a:prstGeom>
          <a:gradFill rotWithShape="1">
            <a:gsLst>
              <a:gs pos="0">
                <a:srgbClr val="FFFF00"/>
              </a:gs>
              <a:gs pos="100000">
                <a:srgbClr val="FF9900"/>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zh-CN" u="sng"/>
          </a:p>
        </p:txBody>
      </p:sp>
      <p:sp>
        <p:nvSpPr>
          <p:cNvPr id="29710" name="Oval 14"/>
          <p:cNvSpPr>
            <a:spLocks noChangeArrowheads="1"/>
          </p:cNvSpPr>
          <p:nvPr/>
        </p:nvSpPr>
        <p:spPr bwMode="auto">
          <a:xfrm>
            <a:off x="814388" y="2922588"/>
            <a:ext cx="827087" cy="839787"/>
          </a:xfrm>
          <a:prstGeom prst="ellipse">
            <a:avLst/>
          </a:prstGeom>
          <a:gradFill rotWithShape="1">
            <a:gsLst>
              <a:gs pos="0">
                <a:srgbClr val="FFFF00"/>
              </a:gs>
              <a:gs pos="100000">
                <a:srgbClr val="FF9900"/>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zh-CN" u="sng"/>
          </a:p>
        </p:txBody>
      </p:sp>
      <p:sp>
        <p:nvSpPr>
          <p:cNvPr id="21523" name="Oval 15"/>
          <p:cNvSpPr>
            <a:spLocks noChangeArrowheads="1"/>
          </p:cNvSpPr>
          <p:nvPr/>
        </p:nvSpPr>
        <p:spPr bwMode="auto">
          <a:xfrm>
            <a:off x="1714500" y="4418013"/>
            <a:ext cx="827088" cy="839787"/>
          </a:xfrm>
          <a:prstGeom prst="ellipse">
            <a:avLst/>
          </a:prstGeom>
          <a:gradFill rotWithShape="1">
            <a:gsLst>
              <a:gs pos="0">
                <a:srgbClr val="FFFF00"/>
              </a:gs>
              <a:gs pos="100000">
                <a:srgbClr val="FF9900"/>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zh-CN" u="sng"/>
          </a:p>
        </p:txBody>
      </p:sp>
      <p:sp>
        <p:nvSpPr>
          <p:cNvPr id="21524" name="Oval 16"/>
          <p:cNvSpPr>
            <a:spLocks noChangeArrowheads="1"/>
          </p:cNvSpPr>
          <p:nvPr/>
        </p:nvSpPr>
        <p:spPr bwMode="auto">
          <a:xfrm>
            <a:off x="5286375" y="4610100"/>
            <a:ext cx="412750" cy="419100"/>
          </a:xfrm>
          <a:prstGeom prst="ellipse">
            <a:avLst/>
          </a:prstGeom>
          <a:gradFill rotWithShape="1">
            <a:gsLst>
              <a:gs pos="0">
                <a:srgbClr val="EAEAEA"/>
              </a:gs>
              <a:gs pos="100000">
                <a:srgbClr val="00CC00"/>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zh-CN" u="sng"/>
          </a:p>
        </p:txBody>
      </p:sp>
      <p:sp>
        <p:nvSpPr>
          <p:cNvPr id="29713" name="Oval 17"/>
          <p:cNvSpPr>
            <a:spLocks noChangeArrowheads="1"/>
          </p:cNvSpPr>
          <p:nvPr/>
        </p:nvSpPr>
        <p:spPr bwMode="auto">
          <a:xfrm>
            <a:off x="4343400" y="977900"/>
            <a:ext cx="412750" cy="419100"/>
          </a:xfrm>
          <a:prstGeom prst="ellipse">
            <a:avLst/>
          </a:prstGeom>
          <a:gradFill rotWithShape="1">
            <a:gsLst>
              <a:gs pos="0">
                <a:srgbClr val="EAEAEA"/>
              </a:gs>
              <a:gs pos="100000">
                <a:srgbClr val="00CC00"/>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zh-CN" u="sng"/>
          </a:p>
        </p:txBody>
      </p:sp>
      <p:sp>
        <p:nvSpPr>
          <p:cNvPr id="29714" name="Oval 18"/>
          <p:cNvSpPr>
            <a:spLocks noChangeArrowheads="1"/>
          </p:cNvSpPr>
          <p:nvPr/>
        </p:nvSpPr>
        <p:spPr bwMode="auto">
          <a:xfrm>
            <a:off x="4414838" y="1770063"/>
            <a:ext cx="412750" cy="419100"/>
          </a:xfrm>
          <a:prstGeom prst="ellipse">
            <a:avLst/>
          </a:prstGeom>
          <a:gradFill rotWithShape="1">
            <a:gsLst>
              <a:gs pos="0">
                <a:srgbClr val="EAEAEA"/>
              </a:gs>
              <a:gs pos="100000">
                <a:srgbClr val="00CC00"/>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zh-CN" u="sng"/>
          </a:p>
        </p:txBody>
      </p:sp>
      <p:sp>
        <p:nvSpPr>
          <p:cNvPr id="29715" name="Oval 19"/>
          <p:cNvSpPr>
            <a:spLocks noChangeArrowheads="1"/>
          </p:cNvSpPr>
          <p:nvPr/>
        </p:nvSpPr>
        <p:spPr bwMode="auto">
          <a:xfrm>
            <a:off x="4414838" y="2562225"/>
            <a:ext cx="412750" cy="419100"/>
          </a:xfrm>
          <a:prstGeom prst="ellipse">
            <a:avLst/>
          </a:prstGeom>
          <a:gradFill rotWithShape="1">
            <a:gsLst>
              <a:gs pos="0">
                <a:srgbClr val="EAEAEA"/>
              </a:gs>
              <a:gs pos="100000">
                <a:srgbClr val="00CC00"/>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zh-CN" u="sng"/>
          </a:p>
        </p:txBody>
      </p:sp>
      <p:sp>
        <p:nvSpPr>
          <p:cNvPr id="29716" name="Oval 20"/>
          <p:cNvSpPr>
            <a:spLocks noChangeArrowheads="1"/>
          </p:cNvSpPr>
          <p:nvPr/>
        </p:nvSpPr>
        <p:spPr bwMode="auto">
          <a:xfrm>
            <a:off x="4343400" y="3427413"/>
            <a:ext cx="412750" cy="419100"/>
          </a:xfrm>
          <a:prstGeom prst="ellipse">
            <a:avLst/>
          </a:prstGeom>
          <a:gradFill rotWithShape="1">
            <a:gsLst>
              <a:gs pos="0">
                <a:srgbClr val="EAEAEA"/>
              </a:gs>
              <a:gs pos="100000">
                <a:srgbClr val="00CC00"/>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zh-CN" u="sng"/>
          </a:p>
        </p:txBody>
      </p:sp>
      <p:sp>
        <p:nvSpPr>
          <p:cNvPr id="29717" name="Oval 21"/>
          <p:cNvSpPr>
            <a:spLocks noChangeArrowheads="1"/>
          </p:cNvSpPr>
          <p:nvPr/>
        </p:nvSpPr>
        <p:spPr bwMode="auto">
          <a:xfrm>
            <a:off x="3335338" y="1411288"/>
            <a:ext cx="827087" cy="839787"/>
          </a:xfrm>
          <a:prstGeom prst="ellipse">
            <a:avLst/>
          </a:prstGeom>
          <a:gradFill rotWithShape="1">
            <a:gsLst>
              <a:gs pos="0">
                <a:srgbClr val="FFFF00"/>
              </a:gs>
              <a:gs pos="100000">
                <a:srgbClr val="FF9900"/>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zh-CN" u="sng"/>
          </a:p>
        </p:txBody>
      </p:sp>
      <p:sp>
        <p:nvSpPr>
          <p:cNvPr id="29718" name="Oval 22"/>
          <p:cNvSpPr>
            <a:spLocks noChangeArrowheads="1"/>
          </p:cNvSpPr>
          <p:nvPr/>
        </p:nvSpPr>
        <p:spPr bwMode="auto">
          <a:xfrm>
            <a:off x="3335338" y="2778125"/>
            <a:ext cx="827087" cy="839788"/>
          </a:xfrm>
          <a:prstGeom prst="ellipse">
            <a:avLst/>
          </a:prstGeom>
          <a:gradFill rotWithShape="1">
            <a:gsLst>
              <a:gs pos="0">
                <a:srgbClr val="FFFF00"/>
              </a:gs>
              <a:gs pos="100000">
                <a:srgbClr val="FF9900"/>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zh-CN" u="sng"/>
          </a:p>
        </p:txBody>
      </p:sp>
      <p:sp>
        <p:nvSpPr>
          <p:cNvPr id="21531" name="Oval 23"/>
          <p:cNvSpPr>
            <a:spLocks noChangeArrowheads="1"/>
          </p:cNvSpPr>
          <p:nvPr/>
        </p:nvSpPr>
        <p:spPr bwMode="auto">
          <a:xfrm>
            <a:off x="1463675" y="1195388"/>
            <a:ext cx="412750" cy="419100"/>
          </a:xfrm>
          <a:prstGeom prst="ellipse">
            <a:avLst/>
          </a:prstGeom>
          <a:gradFill rotWithShape="1">
            <a:gsLst>
              <a:gs pos="0">
                <a:srgbClr val="EAEAEA"/>
              </a:gs>
              <a:gs pos="100000">
                <a:srgbClr val="00CC00"/>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zh-CN" u="sng"/>
          </a:p>
        </p:txBody>
      </p:sp>
      <p:sp>
        <p:nvSpPr>
          <p:cNvPr id="21532" name="Oval 24"/>
          <p:cNvSpPr>
            <a:spLocks noChangeArrowheads="1"/>
          </p:cNvSpPr>
          <p:nvPr/>
        </p:nvSpPr>
        <p:spPr bwMode="auto">
          <a:xfrm>
            <a:off x="1463675" y="1843088"/>
            <a:ext cx="412750" cy="419100"/>
          </a:xfrm>
          <a:prstGeom prst="ellipse">
            <a:avLst/>
          </a:prstGeom>
          <a:gradFill rotWithShape="1">
            <a:gsLst>
              <a:gs pos="0">
                <a:srgbClr val="EAEAEA"/>
              </a:gs>
              <a:gs pos="100000">
                <a:srgbClr val="00CC00"/>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zh-CN" u="sng"/>
          </a:p>
        </p:txBody>
      </p:sp>
      <p:sp>
        <p:nvSpPr>
          <p:cNvPr id="21533" name="Oval 25"/>
          <p:cNvSpPr>
            <a:spLocks noChangeArrowheads="1"/>
          </p:cNvSpPr>
          <p:nvPr/>
        </p:nvSpPr>
        <p:spPr bwMode="auto">
          <a:xfrm>
            <a:off x="1452563" y="2790825"/>
            <a:ext cx="412750" cy="419100"/>
          </a:xfrm>
          <a:prstGeom prst="ellipse">
            <a:avLst/>
          </a:prstGeom>
          <a:gradFill rotWithShape="1">
            <a:gsLst>
              <a:gs pos="0">
                <a:srgbClr val="EAEAEA"/>
              </a:gs>
              <a:gs pos="100000">
                <a:srgbClr val="00CC00"/>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zh-CN" u="sng"/>
          </a:p>
        </p:txBody>
      </p:sp>
      <p:sp>
        <p:nvSpPr>
          <p:cNvPr id="21534" name="Oval 26"/>
          <p:cNvSpPr>
            <a:spLocks noChangeArrowheads="1"/>
          </p:cNvSpPr>
          <p:nvPr/>
        </p:nvSpPr>
        <p:spPr bwMode="auto">
          <a:xfrm>
            <a:off x="1452563" y="3438525"/>
            <a:ext cx="412750" cy="419100"/>
          </a:xfrm>
          <a:prstGeom prst="ellipse">
            <a:avLst/>
          </a:prstGeom>
          <a:gradFill rotWithShape="1">
            <a:gsLst>
              <a:gs pos="0">
                <a:srgbClr val="EAEAEA"/>
              </a:gs>
              <a:gs pos="100000">
                <a:srgbClr val="00CC00"/>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zh-CN" u="sng"/>
          </a:p>
        </p:txBody>
      </p:sp>
      <p:sp>
        <p:nvSpPr>
          <p:cNvPr id="21535" name="Oval 27"/>
          <p:cNvSpPr>
            <a:spLocks noChangeArrowheads="1"/>
          </p:cNvSpPr>
          <p:nvPr/>
        </p:nvSpPr>
        <p:spPr bwMode="auto">
          <a:xfrm>
            <a:off x="815975" y="1338263"/>
            <a:ext cx="827088" cy="839787"/>
          </a:xfrm>
          <a:prstGeom prst="ellipse">
            <a:avLst/>
          </a:prstGeom>
          <a:gradFill rotWithShape="1">
            <a:gsLst>
              <a:gs pos="0">
                <a:srgbClr val="FFFF00"/>
              </a:gs>
              <a:gs pos="100000">
                <a:srgbClr val="FF9900"/>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zh-CN" u="sng"/>
          </a:p>
        </p:txBody>
      </p:sp>
      <p:sp>
        <p:nvSpPr>
          <p:cNvPr id="21536" name="Oval 28"/>
          <p:cNvSpPr>
            <a:spLocks noChangeArrowheads="1"/>
          </p:cNvSpPr>
          <p:nvPr/>
        </p:nvSpPr>
        <p:spPr bwMode="auto">
          <a:xfrm>
            <a:off x="815975" y="2922588"/>
            <a:ext cx="827088" cy="839787"/>
          </a:xfrm>
          <a:prstGeom prst="ellipse">
            <a:avLst/>
          </a:prstGeom>
          <a:gradFill rotWithShape="1">
            <a:gsLst>
              <a:gs pos="0">
                <a:srgbClr val="FFFF00"/>
              </a:gs>
              <a:gs pos="100000">
                <a:srgbClr val="FF9900"/>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zh-CN"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0.00538 -0.00023 C 0.02709 0.01364 -0.00711 -0.00023 0.08525 0.00416 C 0.13716 0.00671 0.19011 0.0111 0.24236 0.01249 C 0.25348 0.01179 0.2757 0.01041 0.2757 0.01064 " pathEditMode="relative" rAng="0" ptsTypes="fffA">
                                      <p:cBhvr>
                                        <p:cTn id="6" dur="2000" fill="hold"/>
                                        <p:tgtEl>
                                          <p:spTgt spid="29709"/>
                                        </p:tgtEl>
                                        <p:attrNameLst>
                                          <p:attrName>ppt_x</p:attrName>
                                          <p:attrName>ppt_y</p:attrName>
                                        </p:attrNameLst>
                                      </p:cBhvr>
                                      <p:rCtr x="13958" y="694"/>
                                    </p:animMotion>
                                  </p:childTnLst>
                                </p:cTn>
                              </p:par>
                              <p:par>
                                <p:cTn id="7" presetID="0" presetClass="path" presetSubtype="0" accel="50000" decel="50000" fill="hold" grpId="0" nodeType="withEffect">
                                  <p:stCondLst>
                                    <p:cond delay="0"/>
                                  </p:stCondLst>
                                  <p:childTnLst>
                                    <p:animMotion origin="layout" path="M -0.00781 -2.60116E-6 C 0.00851 0.00532 -0.00972 -0.00092 0.0033 0.00416 C 0.01077 0.00694 0.02552 0.01249 0.02552 0.01272 C 0.12414 0.0111 0.12813 0.01549 0.18907 0.00416 C 0.20122 -0.00115 0.19532 0.00093 0.20643 -0.00231 C 0.21268 -0.00647 0.21719 -0.0104 0.22396 -0.01271 C 0.22865 -0.01711 0.23334 -0.01919 0.2382 -0.02335 C 0.24532 -0.02266 0.26181 -0.02104 0.26997 -0.01919 C 0.27969 -0.01688 0.27188 -0.01711 0.27639 -0.01711 " pathEditMode="relative" rAng="0" ptsTypes="ffffffffA">
                                      <p:cBhvr>
                                        <p:cTn id="8" dur="2000" fill="hold"/>
                                        <p:tgtEl>
                                          <p:spTgt spid="29710"/>
                                        </p:tgtEl>
                                        <p:attrNameLst>
                                          <p:attrName>ppt_x</p:attrName>
                                          <p:attrName>ppt_y</p:attrName>
                                        </p:attrNameLst>
                                      </p:cBhvr>
                                      <p:rCtr x="14271" y="-393"/>
                                    </p:animMotion>
                                  </p:childTnLst>
                                </p:cTn>
                              </p:par>
                              <p:par>
                                <p:cTn id="9" presetID="0" presetClass="path" presetSubtype="0" accel="50000" decel="50000" fill="hold" grpId="0" nodeType="withEffect">
                                  <p:stCondLst>
                                    <p:cond delay="0"/>
                                  </p:stCondLst>
                                  <p:childTnLst>
                                    <p:animMotion origin="layout" path="M -0.01197 -0.00231 C 0.01632 -0.0037 0.04098 -0.0067 0.0691 -0.00855 C 0.08316 -0.01341 0.09809 -0.01526 0.11181 -0.02127 C 0.17344 -0.01664 0.23473 -0.02196 0.29601 -0.02543 C 0.3007 -0.02612 0.30556 -0.02612 0.31025 -0.02774 C 0.31216 -0.02844 0.31511 -0.0319 0.31511 -0.03167 " pathEditMode="relative" rAng="0" ptsTypes="fffffA">
                                      <p:cBhvr>
                                        <p:cTn id="10" dur="2000" fill="hold"/>
                                        <p:tgtEl>
                                          <p:spTgt spid="29700"/>
                                        </p:tgtEl>
                                        <p:attrNameLst>
                                          <p:attrName>ppt_x</p:attrName>
                                          <p:attrName>ppt_y</p:attrName>
                                        </p:attrNameLst>
                                      </p:cBhvr>
                                      <p:rCtr x="16354" y="-1480"/>
                                    </p:animMotion>
                                  </p:childTnLst>
                                </p:cTn>
                              </p:par>
                              <p:par>
                                <p:cTn id="11" presetID="0" presetClass="path" presetSubtype="0" accel="50000" decel="50000" fill="hold" grpId="0" nodeType="withEffect">
                                  <p:stCondLst>
                                    <p:cond delay="0"/>
                                  </p:stCondLst>
                                  <p:childTnLst>
                                    <p:animMotion origin="layout" path="M -0.00486 -0.00023 C 0.00468 0.00185 0.01527 0.00925 0.025 0.00902 C 0.07691 0.00601 0.13246 -0.0074 0.18211 -0.01688 C 0.1842 -0.01642 0.18576 -0.01526 0.1875 -0.01572 C 0.1927 -0.01572 0.19809 -0.01711 0.2033 -0.01665 C 0.20538 -0.01642 0.20677 -0.01434 0.2085 -0.01318 C 0.21423 -0.0111 0.22604 -0.01018 0.23142 -0.00971 C 0.25 -0.0074 0.2684 -0.01411 0.28628 -0.01572 C 0.3052 -0.01526 0.29774 -0.01596 0.30955 -0.01434 C 0.31423 -0.00994 0.31701 -0.00971 0.32291 -0.01064 " pathEditMode="relative" rAng="-516060" ptsTypes="fffffffffA">
                                      <p:cBhvr>
                                        <p:cTn id="12" dur="2000" fill="hold"/>
                                        <p:tgtEl>
                                          <p:spTgt spid="29706"/>
                                        </p:tgtEl>
                                        <p:attrNameLst>
                                          <p:attrName>ppt_x</p:attrName>
                                          <p:attrName>ppt_y</p:attrName>
                                        </p:attrNameLst>
                                      </p:cBhvr>
                                      <p:rCtr x="16389" y="-532"/>
                                    </p:animMotion>
                                  </p:childTnLst>
                                </p:cTn>
                              </p:par>
                              <p:par>
                                <p:cTn id="13" presetID="0" presetClass="path" presetSubtype="0" accel="50000" decel="50000" fill="hold" grpId="0" nodeType="withEffect">
                                  <p:stCondLst>
                                    <p:cond delay="0"/>
                                  </p:stCondLst>
                                  <p:childTnLst>
                                    <p:animMotion origin="layout" path="M -0.00781 -1.6185E-6 C 0.05 0.05249 0.14306 0.00555 0.21528 -1.6185E-6 C 0.22639 -0.0037 0.23785 -0.00763 0.24896 -0.01156 C 0.25486 -0.01341 0.26007 -0.01803 0.2658 -0.02035 C 0.27847 -0.03861 0.31528 -0.02982 0.32518 -0.02982 " pathEditMode="relative" rAng="0" ptsTypes="ffffA">
                                      <p:cBhvr>
                                        <p:cTn id="14" dur="2000" fill="hold"/>
                                        <p:tgtEl>
                                          <p:spTgt spid="29707"/>
                                        </p:tgtEl>
                                        <p:attrNameLst>
                                          <p:attrName>ppt_x</p:attrName>
                                          <p:attrName>ppt_y</p:attrName>
                                        </p:attrNameLst>
                                      </p:cBhvr>
                                      <p:rCtr x="16649" y="694"/>
                                    </p:animMotion>
                                  </p:childTnLst>
                                </p:cTn>
                              </p:par>
                              <p:par>
                                <p:cTn id="15" presetID="0" presetClass="path" presetSubtype="0" accel="50000" decel="50000" fill="hold" grpId="0" nodeType="withEffect">
                                  <p:stCondLst>
                                    <p:cond delay="0"/>
                                  </p:stCondLst>
                                  <p:childTnLst>
                                    <p:animMotion origin="layout" path="M -0.00764 3.12139E-6 C 0.01215 0.03214 0.09427 0.01248 0.11024 0.01271 C 0.1684 0.01225 0.22656 0.01225 0.28472 0.01086 C 0.29271 0.01086 0.30712 0.00347 0.30712 0.0037 C 0.31111 0.00069 0.31406 -0.00208 0.31753 -0.00555 " pathEditMode="relative" rAng="0" ptsTypes="ffffA">
                                      <p:cBhvr>
                                        <p:cTn id="16" dur="2000" fill="hold"/>
                                        <p:tgtEl>
                                          <p:spTgt spid="29708"/>
                                        </p:tgtEl>
                                        <p:attrNameLst>
                                          <p:attrName>ppt_x</p:attrName>
                                          <p:attrName>ppt_y</p:attrName>
                                        </p:attrNameLst>
                                      </p:cBhvr>
                                      <p:rCtr x="16250" y="1318"/>
                                    </p:animMotion>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971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971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971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971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971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971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0" presetClass="path" presetSubtype="0" accel="50000" decel="50000" fill="hold" grpId="1" nodeType="clickEffect">
                                  <p:stCondLst>
                                    <p:cond delay="0"/>
                                  </p:stCondLst>
                                  <p:childTnLst>
                                    <p:animMotion origin="layout" path="M 3.88889E-6 -3.2948E-6 C 0.02048 0.01803 0.00555 0.00855 0.04913 0.00624 C 0.05972 0.00277 0.06962 -0.00463 0.07778 -0.0148 C 0.07986 -0.02359 0.08229 -0.02682 0.08889 -0.0296 C 0.08993 -0.03098 0.09045 -0.03376 0.09201 -0.03399 C 0.10052 -0.03538 0.11545 -0.0289 0.12378 -0.02752 C 0.12673 -0.02497 0.13038 -0.02382 0.13333 -0.02127 C 0.14548 -0.01041 0.13125 -0.0178 0.14271 -0.01272 C 0.14844 -0.00555 0.14462 -0.00925 0.15555 -0.00439 C 0.15712 -0.0037 0.16024 -0.00231 0.16024 -0.00231 C 0.16493 -0.00301 0.16979 -0.00278 0.17448 -0.00439 C 0.17812 -0.00578 0.1816 -0.01572 0.18403 -0.01919 C 0.18767 -0.03399 0.18403 -0.03052 0.19201 -0.03399 C 0.19514 -0.0333 0.19878 -0.03399 0.20156 -0.03191 C 0.20295 -0.03075 0.20295 -0.02775 0.20312 -0.02543 C 0.2059 0.0111 0.19635 0.00462 0.20937 0.0104 C 0.21788 0.00971 0.22656 0.01063 0.23489 0.00832 C 0.24305 0.00601 0.23854 -0.01364 0.24601 -0.0148 C 0.2533 -0.01596 0.26076 -0.0148 0.26823 -0.0148 " pathEditMode="relative" rAng="0" ptsTypes="ffffffffffffffffffA">
                                      <p:cBhvr>
                                        <p:cTn id="34" dur="2000" fill="hold"/>
                                        <p:tgtEl>
                                          <p:spTgt spid="29713"/>
                                        </p:tgtEl>
                                        <p:attrNameLst>
                                          <p:attrName>ppt_x</p:attrName>
                                          <p:attrName>ppt_y</p:attrName>
                                        </p:attrNameLst>
                                      </p:cBhvr>
                                      <p:rCtr x="0" y="0"/>
                                    </p:animMotion>
                                  </p:childTnLst>
                                </p:cTn>
                              </p:par>
                              <p:par>
                                <p:cTn id="35" presetID="0" presetClass="path" presetSubtype="0" accel="50000" decel="50000" fill="hold" grpId="1" nodeType="withEffect">
                                  <p:stCondLst>
                                    <p:cond delay="0"/>
                                  </p:stCondLst>
                                  <p:childTnLst>
                                    <p:animMotion origin="layout" path="M 1.73472E-18 -9.24855E-7 C 0.00625 0.00278 0.01285 0.00347 0.0191 0.00624 C 0.04653 0.00509 0.05729 0.00879 0.07778 -9.24855E-7 C 0.08038 -0.00347 0.08316 -0.00717 0.08577 -0.01063 C 0.08837 -0.0141 0.09514 -0.01896 0.09514 -0.01896 C 0.11736 -0.01757 0.12587 -0.01665 0.14445 -0.01271 C 0.16059 -0.00925 0.14584 -0.01248 0.15712 -0.00855 C 0.16181 -0.00693 0.17136 -0.00416 0.17136 -0.00416 C 0.17292 -0.00485 0.17518 -0.00462 0.17622 -0.00647 C 0.17813 -0.00994 0.17934 -0.01896 0.17934 -0.01896 C 0.18073 -0.03537 0.18351 -0.04809 0.18733 -0.06335 C 0.18663 -0.07399 0.18976 -0.08508 0.18247 -0.09087 C 0.18108 -0.09202 0.17934 -0.09248 0.17778 -0.09295 C 0.17413 -0.09387 0.16285 -0.09526 0.16667 -0.09526 C 0.17275 -0.09526 0.18785 -0.09225 0.19514 -0.09087 C 0.19722 -0.08948 0.19931 -0.08786 0.20156 -0.0867 C 0.20469 -0.08508 0.21111 -0.08254 0.21111 -0.08254 C 0.22222 -0.06682 0.21077 -0.03121 0.22847 -0.02335 C 0.23056 -0.02404 0.23351 -0.02312 0.2349 -0.02543 C 0.23715 -0.0289 0.23802 -0.03815 0.23802 -0.03815 C 0.23854 -0.05017 0.23872 -0.06196 0.23959 -0.07399 C 0.24011 -0.08139 0.24445 -0.09526 0.24445 -0.09526 C 0.24497 -0.09318 0.24601 -0.08878 0.24601 -0.08878 " pathEditMode="relative" ptsTypes="ffffffffffffffffffffffA">
                                      <p:cBhvr>
                                        <p:cTn id="36" dur="2000" fill="hold"/>
                                        <p:tgtEl>
                                          <p:spTgt spid="29714"/>
                                        </p:tgtEl>
                                        <p:attrNameLst>
                                          <p:attrName>ppt_x</p:attrName>
                                          <p:attrName>ppt_y</p:attrName>
                                        </p:attrNameLst>
                                      </p:cBhvr>
                                    </p:animMotion>
                                  </p:childTnLst>
                                </p:cTn>
                              </p:par>
                              <p:par>
                                <p:cTn id="37" presetID="0" presetClass="path" presetSubtype="0" accel="50000" decel="50000" fill="hold" grpId="1" nodeType="withEffect">
                                  <p:stCondLst>
                                    <p:cond delay="0"/>
                                  </p:stCondLst>
                                  <p:childTnLst>
                                    <p:animMotion origin="layout" path="M 0.00104 0.00347 C 0.00347 0.03075 0.04531 0.04601 0.06302 0.05526 C 0.0691 0.06081 0.07552 0.06567 0.08142 0.07029 C 0.08906 0.08046 0.08403 0.07515 0.0967 0.08555 C 0.09844 0.08717 0.10191 0.09041 0.10191 0.09064 C 0.12812 0.10012 0.13906 0.10197 0.16233 0.10798 C 0.17326 0.10914 0.18472 0.11214 0.19549 0.11422 C 0.20746 0.11214 0.21562 0.11561 0.22865 0.11977 C 0.23125 0.12 0.23958 0.12139 0.24323 0.12139 C 0.25642 0.11954 0.23785 0.11792 0.25625 0.1207 C 0.2658 0.11677 0.27222 0.10729 0.28229 0.10335 C 0.29253 0.08763 0.28351 0.09734 0.32257 0.11445 " pathEditMode="relative" rAng="1103400" ptsTypes="fffffffffffA">
                                      <p:cBhvr>
                                        <p:cTn id="38" dur="2000" fill="hold"/>
                                        <p:tgtEl>
                                          <p:spTgt spid="29715"/>
                                        </p:tgtEl>
                                        <p:attrNameLst>
                                          <p:attrName>ppt_x</p:attrName>
                                          <p:attrName>ppt_y</p:attrName>
                                        </p:attrNameLst>
                                      </p:cBhvr>
                                      <p:rCtr x="15747" y="6844"/>
                                    </p:animMotion>
                                  </p:childTnLst>
                                </p:cTn>
                              </p:par>
                              <p:par>
                                <p:cTn id="39" presetID="0" presetClass="path" presetSubtype="0" accel="50000" decel="50000" fill="hold" grpId="1" nodeType="withEffect">
                                  <p:stCondLst>
                                    <p:cond delay="0"/>
                                  </p:stCondLst>
                                  <p:childTnLst>
                                    <p:animMotion origin="layout" path="M 0.00104 -0.00393 C 0.00643 0.01179 0.01771 0.02219 0.02847 0.0319 C 0.04427 0.0393 0.06025 0.04647 0.07656 0.05318 C 0.08143 0.05503 0.08802 0.05341 0.09306 0.05456 C 0.09896 0.05572 0.10972 0.05896 0.11493 0.06081 C 0.15608 0.06266 0.19202 0.08115 0.23125 0.09919 C 0.23316 0.09896 0.23577 0.09803 0.23837 0.09826 C 0.24115 0.09849 0.2434 0.09988 0.24636 0.09896 C 0.24809 0.09942 0.24983 0.09803 0.25174 0.09803 C 0.25365 0.0978 0.2559 0.09849 0.25799 0.09873 C 0.27674 0.09295 0.25209 0.10011 0.26893 0.09734 C 0.275 0.09595 0.279 0.09156 0.28577 0.09202 C 0.29063 0.08717 0.29445 0.08601 0.3 0.083 C 0.30938 0.06751 0.32222 0.05017 0.32761 0.03121 " pathEditMode="relative" rAng="1204920" ptsTypes="fffffffffffffA">
                                      <p:cBhvr>
                                        <p:cTn id="40" dur="2000" fill="hold"/>
                                        <p:tgtEl>
                                          <p:spTgt spid="29716"/>
                                        </p:tgtEl>
                                        <p:attrNameLst>
                                          <p:attrName>ppt_x</p:attrName>
                                          <p:attrName>ppt_y</p:attrName>
                                        </p:attrNameLst>
                                      </p:cBhvr>
                                      <p:rCtr x="16042" y="2751"/>
                                    </p:animMotion>
                                  </p:childTnLst>
                                </p:cTn>
                              </p:par>
                              <p:par>
                                <p:cTn id="41" presetID="0" presetClass="path" presetSubtype="0" accel="50000" decel="50000" fill="hold" grpId="1" nodeType="withEffect">
                                  <p:stCondLst>
                                    <p:cond delay="0"/>
                                  </p:stCondLst>
                                  <p:childTnLst>
                                    <p:animMotion origin="layout" path="M 2.22222E-6 3.17919E-6 C 0.00416 0.01664 0.01857 0.04115 0.02847 0.05294 C 0.03698 0.06312 0.03576 0.05873 0.04288 0.06982 C 0.05278 0.08508 0.0625 0.09595 0.07465 0.10774 C 0.08038 0.11329 0.08507 0.11953 0.09201 0.12254 C 0.10139 0.13086 0.11198 0.13618 0.12222 0.14173 C 0.12951 0.14566 0.13576 0.15237 0.14288 0.15653 C 0.15712 0.16508 0.16632 0.16832 0.1809 0.17133 C 0.18958 0.17503 0.19653 0.17919 0.20469 0.18381 C 0.20868 0.18612 0.2118 0.19052 0.2158 0.19237 C 0.22205 0.19514 0.23489 0.19861 0.23489 0.19884 C 0.24635 0.20925 0.26146 0.21086 0.27465 0.21572 C 0.28264 0.21503 0.29062 0.21503 0.29844 0.21341 C 0.30434 0.21225 0.31111 0.19653 0.31111 0.19676 C 0.31597 0.16439 0.32448 0.15375 0.34288 0.13526 C 0.34948 0.12855 0.35416 0.11768 0.3618 0.11422 C 0.36684 0.10751 0.37031 0.10034 0.37621 0.09503 C 0.38003 0.0874 0.38229 0.08046 0.38732 0.07399 C 0.3901 0.06266 0.39514 0.05803 0.40156 0.05063 C 0.41111 0.03977 0.40521 0.04555 0.41267 0.03375 C 0.41649 0.02774 0.4217 0.0252 0.42535 0.01896 C 0.43246 0.00693 0.43298 -0.00833 0.44132 -0.01896 C 0.44305 -0.0259 0.44583 -0.03122 0.44757 -0.03815 C 0.45121 -0.03746 0.45538 -0.03815 0.45868 -0.03584 C 0.46007 -0.03492 0.45955 -0.03168 0.46024 -0.0296 C 0.46389 -0.0185 0.46302 -0.02451 0.4651 -0.0148 C 0.47014 0.00948 0.46232 -0.02567 0.46823 0.00624 C 0.46996 0.01595 0.47621 0.03005 0.47621 0.04023 " pathEditMode="relative" rAng="0" ptsTypes="fffffffffffffffffffffffffffA">
                                      <p:cBhvr>
                                        <p:cTn id="42" dur="2000" fill="hold"/>
                                        <p:tgtEl>
                                          <p:spTgt spid="29717"/>
                                        </p:tgtEl>
                                        <p:attrNameLst>
                                          <p:attrName>ppt_x</p:attrName>
                                          <p:attrName>ppt_y</p:attrName>
                                        </p:attrNameLst>
                                      </p:cBhvr>
                                      <p:rCtr x="23802" y="8879"/>
                                    </p:animMotion>
                                  </p:childTnLst>
                                </p:cTn>
                              </p:par>
                              <p:par>
                                <p:cTn id="43" presetID="0" presetClass="path" presetSubtype="0" accel="50000" decel="50000" fill="hold" grpId="1" nodeType="withEffect">
                                  <p:stCondLst>
                                    <p:cond delay="0"/>
                                  </p:stCondLst>
                                  <p:childTnLst>
                                    <p:animMotion origin="layout" path="M 0.00069 0.00393 C 0.02968 0.00578 0.05225 0.01063 0.08159 0.01225 C 0.11753 0.01688 0.15364 0.01618 0.18958 0.01873 C 0.20069 0.02243 0.21146 0.03144 0.22291 0.03352 C 0.22916 0.03468 0.23559 0.03491 0.24184 0.03561 C 0.25312 0.04532 0.26875 0.04462 0.28159 0.04601 C 0.29114 0.04879 0.30052 0.05202 0.31007 0.05457 C 0.32812 0.06613 0.31597 0.06011 0.35625 0.05665 C 0.35937 0.05642 0.3625 0.05549 0.36562 0.05457 C 0.36996 0.05341 0.37847 0.0504 0.37847 0.05063 C 0.38507 0.04116 0.38021 0.04647 0.39583 0.03977 C 0.39739 0.03907 0.40069 0.03769 0.40069 0.03792 C 0.41163 0.02774 0.40694 0.03191 0.41493 0.02497 C 0.41962 0.02104 0.42291 0.01433 0.4276 0.01017 C 0.42986 0.00092 0.43021 -0.00809 0.43559 -0.01526 C 0.43784 -0.03006 0.44028 -0.04902 0.4467 -0.06174 C 0.45191 -0.08231 0.45139 -0.11191 0.45139 -0.13364 " pathEditMode="relative" rAng="0" ptsTypes="ffffffffffffffffA">
                                      <p:cBhvr>
                                        <p:cTn id="44" dur="2000" fill="hold"/>
                                        <p:tgtEl>
                                          <p:spTgt spid="29718"/>
                                        </p:tgtEl>
                                        <p:attrNameLst>
                                          <p:attrName>ppt_x</p:attrName>
                                          <p:attrName>ppt_y</p:attrName>
                                        </p:attrNameLst>
                                      </p:cBhvr>
                                      <p:rCtr x="22552" y="-3769"/>
                                    </p:animMotion>
                                  </p:childTnLst>
                                </p:cTn>
                              </p:par>
                            </p:childTnLst>
                          </p:cTn>
                        </p:par>
                      </p:childTnLst>
                    </p:cTn>
                  </p:par>
                  <p:par>
                    <p:cTn id="45" fill="hold">
                      <p:stCondLst>
                        <p:cond delay="indefinite"/>
                      </p:stCondLst>
                      <p:childTnLst>
                        <p:par>
                          <p:cTn id="46" fill="hold">
                            <p:stCondLst>
                              <p:cond delay="0"/>
                            </p:stCondLst>
                            <p:childTnLst>
                              <p:par>
                                <p:cTn id="47" presetID="31" presetClass="entr" presetSubtype="0" fill="hold" grpId="0" nodeType="clickEffect">
                                  <p:stCondLst>
                                    <p:cond delay="0"/>
                                  </p:stCondLst>
                                  <p:iterate type="lt">
                                    <p:tmPct val="5000"/>
                                  </p:iterate>
                                  <p:childTnLst>
                                    <p:set>
                                      <p:cBhvr>
                                        <p:cTn id="48" dur="1" fill="hold">
                                          <p:stCondLst>
                                            <p:cond delay="0"/>
                                          </p:stCondLst>
                                        </p:cTn>
                                        <p:tgtEl>
                                          <p:spTgt spid="75780"/>
                                        </p:tgtEl>
                                        <p:attrNameLst>
                                          <p:attrName>style.visibility</p:attrName>
                                        </p:attrNameLst>
                                      </p:cBhvr>
                                      <p:to>
                                        <p:strVal val="visible"/>
                                      </p:to>
                                    </p:set>
                                    <p:anim calcmode="lin" valueType="num">
                                      <p:cBhvr>
                                        <p:cTn id="49" dur="1000" fill="hold"/>
                                        <p:tgtEl>
                                          <p:spTgt spid="75780"/>
                                        </p:tgtEl>
                                        <p:attrNameLst>
                                          <p:attrName>ppt_w</p:attrName>
                                        </p:attrNameLst>
                                      </p:cBhvr>
                                      <p:tavLst>
                                        <p:tav tm="0">
                                          <p:val>
                                            <p:fltVal val="0"/>
                                          </p:val>
                                        </p:tav>
                                        <p:tav tm="100000">
                                          <p:val>
                                            <p:strVal val="#ppt_w"/>
                                          </p:val>
                                        </p:tav>
                                      </p:tavLst>
                                    </p:anim>
                                    <p:anim calcmode="lin" valueType="num">
                                      <p:cBhvr>
                                        <p:cTn id="50" dur="1000" fill="hold"/>
                                        <p:tgtEl>
                                          <p:spTgt spid="75780"/>
                                        </p:tgtEl>
                                        <p:attrNameLst>
                                          <p:attrName>ppt_h</p:attrName>
                                        </p:attrNameLst>
                                      </p:cBhvr>
                                      <p:tavLst>
                                        <p:tav tm="0">
                                          <p:val>
                                            <p:fltVal val="0"/>
                                          </p:val>
                                        </p:tav>
                                        <p:tav tm="100000">
                                          <p:val>
                                            <p:strVal val="#ppt_h"/>
                                          </p:val>
                                        </p:tav>
                                      </p:tavLst>
                                    </p:anim>
                                    <p:anim calcmode="lin" valueType="num">
                                      <p:cBhvr>
                                        <p:cTn id="51" dur="1000" fill="hold"/>
                                        <p:tgtEl>
                                          <p:spTgt spid="75780"/>
                                        </p:tgtEl>
                                        <p:attrNameLst>
                                          <p:attrName>style.rotation</p:attrName>
                                        </p:attrNameLst>
                                      </p:cBhvr>
                                      <p:tavLst>
                                        <p:tav tm="0">
                                          <p:val>
                                            <p:fltVal val="90"/>
                                          </p:val>
                                        </p:tav>
                                        <p:tav tm="100000">
                                          <p:val>
                                            <p:fltVal val="0"/>
                                          </p:val>
                                        </p:tav>
                                      </p:tavLst>
                                    </p:anim>
                                    <p:animEffect transition="in" filter="fade">
                                      <p:cBhvr>
                                        <p:cTn id="52" dur="1000"/>
                                        <p:tgtEl>
                                          <p:spTgt spid="75780"/>
                                        </p:tgtEl>
                                      </p:cBhvr>
                                    </p:animEffect>
                                  </p:childTnLst>
                                </p:cTn>
                              </p:par>
                            </p:childTnLst>
                          </p:cTn>
                        </p:par>
                        <p:par>
                          <p:cTn id="53" fill="hold">
                            <p:stCondLst>
                              <p:cond delay="2700"/>
                            </p:stCondLst>
                            <p:childTnLst>
                              <p:par>
                                <p:cTn id="54" presetID="3" presetClass="entr" presetSubtype="10" fill="hold" grpId="0" nodeType="afterEffect">
                                  <p:stCondLst>
                                    <p:cond delay="0"/>
                                  </p:stCondLst>
                                  <p:childTnLst>
                                    <p:set>
                                      <p:cBhvr>
                                        <p:cTn id="55" dur="1" fill="hold">
                                          <p:stCondLst>
                                            <p:cond delay="0"/>
                                          </p:stCondLst>
                                        </p:cTn>
                                        <p:tgtEl>
                                          <p:spTgt spid="75781"/>
                                        </p:tgtEl>
                                        <p:attrNameLst>
                                          <p:attrName>style.visibility</p:attrName>
                                        </p:attrNameLst>
                                      </p:cBhvr>
                                      <p:to>
                                        <p:strVal val="visible"/>
                                      </p:to>
                                    </p:set>
                                    <p:animEffect transition="in" filter="blinds(horizontal)">
                                      <p:cBhvr>
                                        <p:cTn id="56" dur="500"/>
                                        <p:tgtEl>
                                          <p:spTgt spid="75781"/>
                                        </p:tgtEl>
                                      </p:cBhvr>
                                    </p:animEffect>
                                  </p:childTnLst>
                                </p:cTn>
                              </p:par>
                            </p:childTnLst>
                          </p:cTn>
                        </p:par>
                      </p:childTnLst>
                    </p:cTn>
                  </p:par>
                  <p:par>
                    <p:cTn id="57" fill="hold">
                      <p:stCondLst>
                        <p:cond delay="indefinite"/>
                      </p:stCondLst>
                      <p:childTnLst>
                        <p:par>
                          <p:cTn id="58" fill="hold">
                            <p:stCondLst>
                              <p:cond delay="0"/>
                            </p:stCondLst>
                            <p:childTnLst>
                              <p:par>
                                <p:cTn id="59" presetID="4" presetClass="entr" presetSubtype="16" fill="hold" grpId="0" nodeType="clickEffect">
                                  <p:stCondLst>
                                    <p:cond delay="0"/>
                                  </p:stCondLst>
                                  <p:childTnLst>
                                    <p:set>
                                      <p:cBhvr>
                                        <p:cTn id="60" dur="1" fill="hold">
                                          <p:stCondLst>
                                            <p:cond delay="0"/>
                                          </p:stCondLst>
                                        </p:cTn>
                                        <p:tgtEl>
                                          <p:spTgt spid="75782"/>
                                        </p:tgtEl>
                                        <p:attrNameLst>
                                          <p:attrName>style.visibility</p:attrName>
                                        </p:attrNameLst>
                                      </p:cBhvr>
                                      <p:to>
                                        <p:strVal val="visible"/>
                                      </p:to>
                                    </p:set>
                                    <p:animEffect transition="in" filter="box(in)">
                                      <p:cBhvr>
                                        <p:cTn id="61" dur="500"/>
                                        <p:tgtEl>
                                          <p:spTgt spid="75782"/>
                                        </p:tgtEl>
                                      </p:cBhvr>
                                    </p:animEffect>
                                  </p:childTnLst>
                                </p:cTn>
                              </p:par>
                            </p:childTnLst>
                          </p:cTn>
                        </p:par>
                      </p:childTnLst>
                    </p:cTn>
                  </p:par>
                  <p:par>
                    <p:cTn id="62" fill="hold">
                      <p:stCondLst>
                        <p:cond delay="indefinite"/>
                      </p:stCondLst>
                      <p:childTnLst>
                        <p:par>
                          <p:cTn id="63" fill="hold">
                            <p:stCondLst>
                              <p:cond delay="0"/>
                            </p:stCondLst>
                            <p:childTnLst>
                              <p:par>
                                <p:cTn id="64" presetID="4" presetClass="entr" presetSubtype="16" fill="hold" grpId="0" nodeType="clickEffect">
                                  <p:stCondLst>
                                    <p:cond delay="0"/>
                                  </p:stCondLst>
                                  <p:childTnLst>
                                    <p:set>
                                      <p:cBhvr>
                                        <p:cTn id="65" dur="1" fill="hold">
                                          <p:stCondLst>
                                            <p:cond delay="0"/>
                                          </p:stCondLst>
                                        </p:cTn>
                                        <p:tgtEl>
                                          <p:spTgt spid="75783"/>
                                        </p:tgtEl>
                                        <p:attrNameLst>
                                          <p:attrName>style.visibility</p:attrName>
                                        </p:attrNameLst>
                                      </p:cBhvr>
                                      <p:to>
                                        <p:strVal val="visible"/>
                                      </p:to>
                                    </p:set>
                                    <p:animEffect transition="in" filter="box(in)">
                                      <p:cBhvr>
                                        <p:cTn id="66" dur="500"/>
                                        <p:tgtEl>
                                          <p:spTgt spid="75783"/>
                                        </p:tgtEl>
                                      </p:cBhvr>
                                    </p:animEffect>
                                  </p:childTnLst>
                                </p:cTn>
                              </p:par>
                            </p:childTnLst>
                          </p:cTn>
                        </p:par>
                      </p:childTnLst>
                    </p:cTn>
                  </p:par>
                  <p:par>
                    <p:cTn id="67" fill="hold">
                      <p:stCondLst>
                        <p:cond delay="indefinite"/>
                      </p:stCondLst>
                      <p:childTnLst>
                        <p:par>
                          <p:cTn id="68" fill="hold">
                            <p:stCondLst>
                              <p:cond delay="0"/>
                            </p:stCondLst>
                            <p:childTnLst>
                              <p:par>
                                <p:cTn id="69" presetID="4" presetClass="entr" presetSubtype="16" fill="hold" grpId="0" nodeType="clickEffect">
                                  <p:stCondLst>
                                    <p:cond delay="0"/>
                                  </p:stCondLst>
                                  <p:childTnLst>
                                    <p:set>
                                      <p:cBhvr>
                                        <p:cTn id="70" dur="1" fill="hold">
                                          <p:stCondLst>
                                            <p:cond delay="0"/>
                                          </p:stCondLst>
                                        </p:cTn>
                                        <p:tgtEl>
                                          <p:spTgt spid="75784"/>
                                        </p:tgtEl>
                                        <p:attrNameLst>
                                          <p:attrName>style.visibility</p:attrName>
                                        </p:attrNameLst>
                                      </p:cBhvr>
                                      <p:to>
                                        <p:strVal val="visible"/>
                                      </p:to>
                                    </p:set>
                                    <p:animEffect transition="in" filter="box(in)">
                                      <p:cBhvr>
                                        <p:cTn id="71" dur="500"/>
                                        <p:tgtEl>
                                          <p:spTgt spid="757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80" grpId="0"/>
      <p:bldP spid="75781" grpId="0"/>
      <p:bldP spid="75782" grpId="0"/>
      <p:bldP spid="75783" grpId="0"/>
      <p:bldP spid="75784" grpId="0"/>
      <p:bldP spid="29700" grpId="0" animBg="1"/>
      <p:bldP spid="29706" grpId="0" animBg="1"/>
      <p:bldP spid="29707" grpId="0" animBg="1"/>
      <p:bldP spid="29708" grpId="0" animBg="1"/>
      <p:bldP spid="29709" grpId="0" animBg="1"/>
      <p:bldP spid="29710" grpId="0" animBg="1"/>
      <p:bldP spid="29713" grpId="0" animBg="1"/>
      <p:bldP spid="29713" grpId="1" animBg="1"/>
      <p:bldP spid="29714" grpId="0" animBg="1"/>
      <p:bldP spid="29714" grpId="1" animBg="1"/>
      <p:bldP spid="29715" grpId="0" animBg="1"/>
      <p:bldP spid="29715" grpId="1" animBg="1"/>
      <p:bldP spid="29716" grpId="0" animBg="1"/>
      <p:bldP spid="29716" grpId="1" animBg="1"/>
      <p:bldP spid="29717" grpId="0" animBg="1"/>
      <p:bldP spid="29717" grpId="1" animBg="1"/>
      <p:bldP spid="29718" grpId="0" animBg="1"/>
      <p:bldP spid="29718" grpId="1"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Document"/>
          <p:cNvSpPr>
            <a:spLocks noEditPoints="1" noChangeArrowheads="1"/>
          </p:cNvSpPr>
          <p:nvPr/>
        </p:nvSpPr>
        <p:spPr bwMode="auto">
          <a:xfrm>
            <a:off x="2771775" y="260350"/>
            <a:ext cx="3816350" cy="936625"/>
          </a:xfrm>
          <a:custGeom>
            <a:avLst/>
            <a:gdLst>
              <a:gd name="T0" fmla="*/ 2147483647 w 21600"/>
              <a:gd name="T1" fmla="*/ 2147483647 h 21600"/>
              <a:gd name="T2" fmla="*/ 2147483647 w 21600"/>
              <a:gd name="T3" fmla="*/ 2147483647 h 21600"/>
              <a:gd name="T4" fmla="*/ 2147483647 w 21600"/>
              <a:gd name="T5" fmla="*/ 286345038 h 21600"/>
              <a:gd name="T6" fmla="*/ 2147483647 w 21600"/>
              <a:gd name="T7" fmla="*/ 2147483647 h 21600"/>
              <a:gd name="T8" fmla="*/ 2147483647 w 21600"/>
              <a:gd name="T9" fmla="*/ 2147483647 h 21600"/>
              <a:gd name="T10" fmla="*/ 0 w 21600"/>
              <a:gd name="T11" fmla="*/ 0 h 21600"/>
              <a:gd name="T12" fmla="*/ 2147483647 w 21600"/>
              <a:gd name="T13" fmla="*/ 0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977 w 21600"/>
              <a:gd name="T25" fmla="*/ 818 h 21600"/>
              <a:gd name="T26" fmla="*/ 20622 w 21600"/>
              <a:gd name="T27" fmla="*/ 16429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gradFill rotWithShape="1">
            <a:gsLst>
              <a:gs pos="0">
                <a:srgbClr val="AFC2FF"/>
              </a:gs>
              <a:gs pos="50000">
                <a:srgbClr val="FFFFFF"/>
              </a:gs>
              <a:gs pos="100000">
                <a:srgbClr val="AFC2FF"/>
              </a:gs>
            </a:gsLst>
            <a:lin ang="5400000" scaled="1"/>
          </a:gradFill>
          <a:ln w="9525">
            <a:solidFill>
              <a:srgbClr val="B2B2B2"/>
            </a:solidFill>
            <a:miter lim="800000"/>
          </a:ln>
          <a:effectLst>
            <a:outerShdw dist="107763" dir="2700000" algn="ctr" rotWithShape="0">
              <a:srgbClr val="808080"/>
            </a:outerShdw>
          </a:effectLst>
        </p:spPr>
        <p:txBody>
          <a:bodyPr/>
          <a:lstStyle/>
          <a:p>
            <a:pPr>
              <a:spcBef>
                <a:spcPct val="50000"/>
              </a:spcBef>
            </a:pPr>
            <a:r>
              <a:rPr lang="zh-CN" altLang="en-US" sz="4000" b="1" i="1" dirty="0">
                <a:solidFill>
                  <a:schemeClr val="tx2"/>
                </a:solidFill>
              </a:rPr>
              <a:t>化学反应前后</a:t>
            </a:r>
            <a:endParaRPr lang="zh-CN" altLang="en-US" sz="4000" b="1" i="1" dirty="0">
              <a:solidFill>
                <a:schemeClr val="tx2"/>
              </a:solidFill>
            </a:endParaRPr>
          </a:p>
        </p:txBody>
      </p:sp>
      <p:sp>
        <p:nvSpPr>
          <p:cNvPr id="22531" name="Cloud"/>
          <p:cNvSpPr>
            <a:spLocks noChangeAspect="1" noEditPoints="1" noChangeArrowheads="1"/>
          </p:cNvSpPr>
          <p:nvPr/>
        </p:nvSpPr>
        <p:spPr bwMode="auto">
          <a:xfrm>
            <a:off x="250825" y="115888"/>
            <a:ext cx="2305050" cy="107315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2977 w 21600"/>
              <a:gd name="T13" fmla="*/ 3262 h 21600"/>
              <a:gd name="T14" fmla="*/ 17087 w 21600"/>
              <a:gd name="T15" fmla="*/ 17337 h 21600"/>
            </a:gdLst>
            <a:ahLst/>
            <a:cxnLst>
              <a:cxn ang="T8">
                <a:pos x="T0" y="T1"/>
              </a:cxn>
              <a:cxn ang="T9">
                <a:pos x="T2" y="T3"/>
              </a:cxn>
              <a:cxn ang="T10">
                <a:pos x="T4" y="T5"/>
              </a:cxn>
              <a:cxn ang="T11">
                <a:pos x="T6" y="T7"/>
              </a:cxn>
            </a:cxnLst>
            <a:rect l="T12" t="T13" r="T14" b="T15"/>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lnTo>
                  <a:pt x="1949" y="7180"/>
                </a:ln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gradFill rotWithShape="1">
            <a:gsLst>
              <a:gs pos="0">
                <a:srgbClr val="9900FF"/>
              </a:gs>
              <a:gs pos="100000">
                <a:srgbClr val="FFFFFF"/>
              </a:gs>
            </a:gsLst>
            <a:lin ang="5400000" scaled="1"/>
          </a:gradFill>
          <a:ln>
            <a:noFill/>
          </a:ln>
          <a:effectLst>
            <a:outerShdw dist="107763" dir="8100000" algn="ctr" rotWithShape="0">
              <a:srgbClr val="808080">
                <a:alpha val="50000"/>
              </a:srgbClr>
            </a:outerShdw>
          </a:effectLst>
          <a:extLst>
            <a:ext uri="{91240B29-F687-4F45-9708-019B960494DF}">
              <a14:hiddenLine xmlns:a14="http://schemas.microsoft.com/office/drawing/2010/main" w="9525">
                <a:pattFill prst="narVert">
                  <a:fgClr>
                    <a:srgbClr val="000000"/>
                  </a:fgClr>
                  <a:bgClr>
                    <a:srgbClr val="FFFFFF"/>
                  </a:bgClr>
                </a:pattFill>
                <a:miter lim="800000"/>
                <a:headEnd/>
                <a:tailEnd/>
              </a14:hiddenLine>
            </a:ext>
          </a:extLst>
        </p:spPr>
        <p:txBody>
          <a:bodyPr/>
          <a:lstStyle/>
          <a:p>
            <a:endParaRPr lang="zh-CN" altLang="en-US"/>
          </a:p>
        </p:txBody>
      </p:sp>
      <p:sp>
        <p:nvSpPr>
          <p:cNvPr id="22532" name="WordArt 4"/>
          <p:cNvSpPr>
            <a:spLocks noChangeArrowheads="1" noChangeShapeType="1" noTextEdit="1"/>
          </p:cNvSpPr>
          <p:nvPr/>
        </p:nvSpPr>
        <p:spPr bwMode="auto">
          <a:xfrm>
            <a:off x="611188" y="306388"/>
            <a:ext cx="1800225" cy="601662"/>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Wave2">
              <a:avLst>
                <a:gd name="adj1" fmla="val 13005"/>
                <a:gd name="adj2" fmla="val 0"/>
              </a:avLst>
            </a:prstTxWarp>
          </a:bodyPr>
          <a:lstStyle/>
          <a:p>
            <a:pPr algn="ctr"/>
            <a:r>
              <a:rPr lang="zh-CN" altLang="en-US" sz="3600" kern="10" dirty="0">
                <a:solidFill>
                  <a:schemeClr val="tx2"/>
                </a:solidFill>
                <a:latin typeface="隶书"/>
                <a:ea typeface="隶书"/>
              </a:rPr>
              <a:t>动动脑</a:t>
            </a:r>
            <a:endParaRPr lang="zh-CN" altLang="en-US" sz="3600" kern="10" dirty="0">
              <a:solidFill>
                <a:schemeClr val="tx2"/>
              </a:solidFill>
              <a:latin typeface="隶书"/>
              <a:ea typeface="隶书"/>
            </a:endParaRPr>
          </a:p>
        </p:txBody>
      </p:sp>
      <p:sp>
        <p:nvSpPr>
          <p:cNvPr id="76805" name="Text Box 5"/>
          <p:cNvSpPr txBox="1">
            <a:spLocks noChangeArrowheads="1"/>
          </p:cNvSpPr>
          <p:nvPr/>
        </p:nvSpPr>
        <p:spPr bwMode="auto">
          <a:xfrm>
            <a:off x="250825" y="1557338"/>
            <a:ext cx="29527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4000" b="1" u="sng" dirty="0">
                <a:solidFill>
                  <a:srgbClr val="FF0000"/>
                </a:solidFill>
                <a:latin typeface="Times New Roman" panose="02020603050405020304" pitchFamily="18" charset="0"/>
                <a:ea typeface="楷体_GB2312" pitchFamily="49" charset="-122"/>
              </a:rPr>
              <a:t>一定不变</a:t>
            </a:r>
            <a:r>
              <a:rPr kumimoji="1" lang="zh-CN" altLang="en-US" sz="4000" b="1" dirty="0">
                <a:solidFill>
                  <a:srgbClr val="FF0000"/>
                </a:solidFill>
                <a:latin typeface="Times New Roman" panose="02020603050405020304" pitchFamily="18" charset="0"/>
                <a:ea typeface="楷体_GB2312" pitchFamily="49" charset="-122"/>
              </a:rPr>
              <a:t>：</a:t>
            </a:r>
            <a:endParaRPr kumimoji="1" lang="zh-CN" altLang="en-US" sz="4000" b="1" dirty="0">
              <a:solidFill>
                <a:srgbClr val="FF0000"/>
              </a:solidFill>
              <a:latin typeface="Times New Roman" panose="02020603050405020304" pitchFamily="18" charset="0"/>
              <a:ea typeface="楷体_GB2312" pitchFamily="49" charset="-122"/>
            </a:endParaRPr>
          </a:p>
        </p:txBody>
      </p:sp>
      <p:sp>
        <p:nvSpPr>
          <p:cNvPr id="76806" name="Text Box 6"/>
          <p:cNvSpPr txBox="1">
            <a:spLocks noChangeArrowheads="1"/>
          </p:cNvSpPr>
          <p:nvPr/>
        </p:nvSpPr>
        <p:spPr bwMode="auto">
          <a:xfrm>
            <a:off x="2967038" y="1574800"/>
            <a:ext cx="2900362"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b="1" dirty="0"/>
              <a:t>原子的种类</a:t>
            </a:r>
            <a:endParaRPr lang="zh-CN" altLang="en-US" sz="4000" b="1" dirty="0"/>
          </a:p>
        </p:txBody>
      </p:sp>
      <p:sp>
        <p:nvSpPr>
          <p:cNvPr id="76807" name="Text Box 7"/>
          <p:cNvSpPr txBox="1">
            <a:spLocks noChangeArrowheads="1"/>
          </p:cNvSpPr>
          <p:nvPr/>
        </p:nvSpPr>
        <p:spPr bwMode="auto">
          <a:xfrm>
            <a:off x="2967038" y="2366963"/>
            <a:ext cx="2900362"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b="1" dirty="0"/>
              <a:t>原子的数目</a:t>
            </a:r>
            <a:endParaRPr lang="zh-CN" altLang="en-US" sz="4000" b="1" dirty="0"/>
          </a:p>
        </p:txBody>
      </p:sp>
      <p:sp>
        <p:nvSpPr>
          <p:cNvPr id="76808" name="Text Box 8"/>
          <p:cNvSpPr txBox="1">
            <a:spLocks noChangeArrowheads="1"/>
          </p:cNvSpPr>
          <p:nvPr/>
        </p:nvSpPr>
        <p:spPr bwMode="auto">
          <a:xfrm>
            <a:off x="2987675" y="3159125"/>
            <a:ext cx="2900363"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b="1" dirty="0"/>
              <a:t>原子的质量</a:t>
            </a:r>
            <a:endParaRPr lang="zh-CN" altLang="en-US" sz="4000" b="1" dirty="0"/>
          </a:p>
        </p:txBody>
      </p:sp>
      <p:sp>
        <p:nvSpPr>
          <p:cNvPr id="76809" name="AutoShape 9"/>
          <p:cNvSpPr/>
          <p:nvPr/>
        </p:nvSpPr>
        <p:spPr bwMode="auto">
          <a:xfrm flipH="1">
            <a:off x="5724525" y="1844675"/>
            <a:ext cx="215900" cy="1871663"/>
          </a:xfrm>
          <a:prstGeom prst="leftBrace">
            <a:avLst>
              <a:gd name="adj1" fmla="val 72243"/>
              <a:gd name="adj2" fmla="val 50000"/>
            </a:avLst>
          </a:prstGeom>
          <a:noFill/>
          <a:ln w="38100">
            <a:solidFill>
              <a:srgbClr val="000000"/>
            </a:solidFill>
            <a:rou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6810" name="Text Box 10"/>
          <p:cNvSpPr txBox="1">
            <a:spLocks noChangeArrowheads="1"/>
          </p:cNvSpPr>
          <p:nvPr/>
        </p:nvSpPr>
        <p:spPr bwMode="auto">
          <a:xfrm>
            <a:off x="6426200" y="2420938"/>
            <a:ext cx="1674813"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b="1"/>
              <a:t>微观</a:t>
            </a:r>
            <a:endParaRPr lang="zh-CN" altLang="en-US" sz="4000" b="1"/>
          </a:p>
        </p:txBody>
      </p:sp>
      <p:sp>
        <p:nvSpPr>
          <p:cNvPr id="76811" name="Text Box 11"/>
          <p:cNvSpPr txBox="1">
            <a:spLocks noChangeArrowheads="1"/>
          </p:cNvSpPr>
          <p:nvPr/>
        </p:nvSpPr>
        <p:spPr bwMode="auto">
          <a:xfrm>
            <a:off x="2987675" y="3951288"/>
            <a:ext cx="2900363"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b="1" dirty="0">
                <a:solidFill>
                  <a:srgbClr val="0000CC"/>
                </a:solidFill>
              </a:rPr>
              <a:t>元素的种类</a:t>
            </a:r>
            <a:endParaRPr lang="zh-CN" altLang="en-US" sz="4000" b="1" dirty="0">
              <a:solidFill>
                <a:srgbClr val="0000CC"/>
              </a:solidFill>
            </a:endParaRPr>
          </a:p>
        </p:txBody>
      </p:sp>
      <p:sp>
        <p:nvSpPr>
          <p:cNvPr id="76812" name="Text Box 12"/>
          <p:cNvSpPr txBox="1">
            <a:spLocks noChangeArrowheads="1"/>
          </p:cNvSpPr>
          <p:nvPr/>
        </p:nvSpPr>
        <p:spPr bwMode="auto">
          <a:xfrm>
            <a:off x="2987675" y="4672013"/>
            <a:ext cx="2900363"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b="1" dirty="0">
                <a:solidFill>
                  <a:srgbClr val="0000CC"/>
                </a:solidFill>
              </a:rPr>
              <a:t>元素的质量</a:t>
            </a:r>
            <a:endParaRPr lang="zh-CN" altLang="en-US" sz="4000" b="1" dirty="0">
              <a:solidFill>
                <a:srgbClr val="0000CC"/>
              </a:solidFill>
            </a:endParaRPr>
          </a:p>
        </p:txBody>
      </p:sp>
      <p:sp>
        <p:nvSpPr>
          <p:cNvPr id="76813" name="AutoShape 13"/>
          <p:cNvSpPr/>
          <p:nvPr/>
        </p:nvSpPr>
        <p:spPr bwMode="auto">
          <a:xfrm flipH="1">
            <a:off x="5795963" y="4149725"/>
            <a:ext cx="215900" cy="1150938"/>
          </a:xfrm>
          <a:prstGeom prst="leftBrace">
            <a:avLst>
              <a:gd name="adj1" fmla="val 44424"/>
              <a:gd name="adj2" fmla="val 50000"/>
            </a:avLst>
          </a:prstGeom>
          <a:noFill/>
          <a:ln w="38100">
            <a:solidFill>
              <a:srgbClr val="0000FF"/>
            </a:solidFill>
            <a:rou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zh-CN"/>
          </a:p>
        </p:txBody>
      </p:sp>
      <p:sp>
        <p:nvSpPr>
          <p:cNvPr id="76814" name="Text Box 14"/>
          <p:cNvSpPr txBox="1">
            <a:spLocks noChangeArrowheads="1"/>
          </p:cNvSpPr>
          <p:nvPr/>
        </p:nvSpPr>
        <p:spPr bwMode="auto">
          <a:xfrm>
            <a:off x="6227763" y="4383088"/>
            <a:ext cx="1674812"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b="1">
                <a:solidFill>
                  <a:srgbClr val="0000CC"/>
                </a:solidFill>
              </a:rPr>
              <a:t>宏观</a:t>
            </a:r>
            <a:endParaRPr lang="zh-CN" altLang="en-US" sz="4000" b="1">
              <a:solidFill>
                <a:srgbClr val="0000CC"/>
              </a:solidFill>
            </a:endParaRPr>
          </a:p>
        </p:txBody>
      </p:sp>
      <p:sp>
        <p:nvSpPr>
          <p:cNvPr id="76815" name="Text Box 15"/>
          <p:cNvSpPr txBox="1">
            <a:spLocks noChangeArrowheads="1"/>
          </p:cNvSpPr>
          <p:nvPr/>
        </p:nvSpPr>
        <p:spPr bwMode="auto">
          <a:xfrm>
            <a:off x="250825" y="5805488"/>
            <a:ext cx="1512888" cy="614362"/>
          </a:xfrm>
          <a:prstGeom prst="rect">
            <a:avLst/>
          </a:prstGeom>
          <a:noFill/>
          <a:ln w="34925">
            <a:solidFill>
              <a:srgbClr val="FF00FF"/>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3200" b="1" dirty="0"/>
              <a:t>结果：</a:t>
            </a:r>
            <a:endParaRPr lang="zh-CN" altLang="en-US" sz="3200" b="1" dirty="0"/>
          </a:p>
        </p:txBody>
      </p:sp>
      <p:sp>
        <p:nvSpPr>
          <p:cNvPr id="76816" name="Text Box 16"/>
          <p:cNvSpPr txBox="1">
            <a:spLocks noChangeArrowheads="1"/>
          </p:cNvSpPr>
          <p:nvPr/>
        </p:nvSpPr>
        <p:spPr bwMode="auto">
          <a:xfrm>
            <a:off x="2051050" y="5734050"/>
            <a:ext cx="4608513"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4400" b="1" dirty="0">
                <a:solidFill>
                  <a:srgbClr val="000000"/>
                </a:solidFill>
                <a:latin typeface="Times New Roman" panose="02020603050405020304" pitchFamily="18" charset="0"/>
                <a:ea typeface="隶书" pitchFamily="49" charset="-122"/>
              </a:rPr>
              <a:t>物质总质量</a:t>
            </a:r>
            <a:r>
              <a:rPr kumimoji="1" lang="zh-CN" altLang="en-US" sz="4400" b="1" dirty="0">
                <a:solidFill>
                  <a:srgbClr val="FF0000"/>
                </a:solidFill>
                <a:latin typeface="Times New Roman" panose="02020603050405020304" pitchFamily="18" charset="0"/>
                <a:ea typeface="隶书" pitchFamily="49" charset="-122"/>
              </a:rPr>
              <a:t>不变</a:t>
            </a:r>
            <a:endParaRPr kumimoji="1" lang="zh-CN" altLang="en-US" sz="4400" b="1" dirty="0">
              <a:solidFill>
                <a:srgbClr val="FF0000"/>
              </a:solidFill>
              <a:latin typeface="Times New Roman" panose="02020603050405020304" pitchFamily="18" charset="0"/>
              <a:ea typeface="隶书"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6802"/>
                                        </p:tgtEl>
                                        <p:attrNameLst>
                                          <p:attrName>style.visibility</p:attrName>
                                        </p:attrNameLst>
                                      </p:cBhvr>
                                      <p:to>
                                        <p:strVal val="visible"/>
                                      </p:to>
                                    </p:set>
                                    <p:animEffect transition="in" filter="wipe(left)">
                                      <p:cBhvr>
                                        <p:cTn id="7" dur="500"/>
                                        <p:tgtEl>
                                          <p:spTgt spid="76802"/>
                                        </p:tgtEl>
                                      </p:cBhvr>
                                    </p:animEffect>
                                  </p:childTnLst>
                                  <p:subTnLst>
                                    <p:audio>
                                      <p:cMediaNode>
                                        <p:cTn display="0" masterRel="sameClick">
                                          <p:stCondLst>
                                            <p:cond evt="begin" delay="0">
                                              <p:tn val="5"/>
                                            </p:cond>
                                          </p:stCondLst>
                                          <p:endCondLst>
                                            <p:cond evt="onStopAudio" delay="0">
                                              <p:tgtEl>
                                                <p:sldTgt/>
                                              </p:tgtEl>
                                            </p:cond>
                                          </p:endCondLst>
                                        </p:cTn>
                                        <p:tgtEl>
                                          <p:sndTgt r:embed="rId1" name="type.wav"/>
                                        </p:tgtEl>
                                      </p:cMediaNode>
                                    </p:audio>
                                  </p:subTnLst>
                                </p:cTn>
                              </p:par>
                            </p:childTnLst>
                          </p:cTn>
                        </p:par>
                      </p:childTnLst>
                    </p:cTn>
                  </p:par>
                  <p:par>
                    <p:cTn id="8" fill="hold">
                      <p:stCondLst>
                        <p:cond delay="indefinite"/>
                      </p:stCondLst>
                      <p:childTnLst>
                        <p:par>
                          <p:cTn id="9" fill="hold">
                            <p:stCondLst>
                              <p:cond delay="0"/>
                            </p:stCondLst>
                            <p:childTnLst>
                              <p:par>
                                <p:cTn id="10" presetID="23" presetClass="entr" presetSubtype="16" fill="hold" grpId="0" nodeType="clickEffect">
                                  <p:stCondLst>
                                    <p:cond delay="0"/>
                                  </p:stCondLst>
                                  <p:childTnLst>
                                    <p:set>
                                      <p:cBhvr>
                                        <p:cTn id="11" dur="1" fill="hold">
                                          <p:stCondLst>
                                            <p:cond delay="0"/>
                                          </p:stCondLst>
                                        </p:cTn>
                                        <p:tgtEl>
                                          <p:spTgt spid="76805"/>
                                        </p:tgtEl>
                                        <p:attrNameLst>
                                          <p:attrName>style.visibility</p:attrName>
                                        </p:attrNameLst>
                                      </p:cBhvr>
                                      <p:to>
                                        <p:strVal val="visible"/>
                                      </p:to>
                                    </p:set>
                                    <p:anim calcmode="lin" valueType="num">
                                      <p:cBhvr>
                                        <p:cTn id="12" dur="500" fill="hold"/>
                                        <p:tgtEl>
                                          <p:spTgt spid="76805"/>
                                        </p:tgtEl>
                                        <p:attrNameLst>
                                          <p:attrName>ppt_w</p:attrName>
                                        </p:attrNameLst>
                                      </p:cBhvr>
                                      <p:tavLst>
                                        <p:tav tm="0">
                                          <p:val>
                                            <p:fltVal val="0"/>
                                          </p:val>
                                        </p:tav>
                                        <p:tav tm="100000">
                                          <p:val>
                                            <p:strVal val="#ppt_w"/>
                                          </p:val>
                                        </p:tav>
                                      </p:tavLst>
                                    </p:anim>
                                    <p:anim calcmode="lin" valueType="num">
                                      <p:cBhvr>
                                        <p:cTn id="13" dur="500" fill="hold"/>
                                        <p:tgtEl>
                                          <p:spTgt spid="76805"/>
                                        </p:tgtEl>
                                        <p:attrNameLst>
                                          <p:attrName>ppt_h</p:attrName>
                                        </p:attrNameLst>
                                      </p:cBhvr>
                                      <p:tavLst>
                                        <p:tav tm="0">
                                          <p:val>
                                            <p:fltVal val="0"/>
                                          </p:val>
                                        </p:tav>
                                        <p:tav tm="100000">
                                          <p:val>
                                            <p:strVal val="#ppt_h"/>
                                          </p:val>
                                        </p:tav>
                                      </p:tavLst>
                                    </p:anim>
                                  </p:childTnLst>
                                  <p:subTnLst>
                                    <p:audio>
                                      <p:cMediaNode>
                                        <p:cTn display="0" masterRel="sameClick">
                                          <p:stCondLst>
                                            <p:cond evt="begin" delay="0">
                                              <p:tn val="10"/>
                                            </p:cond>
                                          </p:stCondLst>
                                          <p:endCondLst>
                                            <p:cond evt="onStopAudio" delay="0">
                                              <p:tgtEl>
                                                <p:sldTgt/>
                                              </p:tgtEl>
                                            </p:cond>
                                          </p:endCondLst>
                                        </p:cTn>
                                        <p:tgtEl>
                                          <p:sndTgt r:embed="rId2" name="chimes.wav"/>
                                        </p:tgtEl>
                                      </p:cMediaNode>
                                    </p:audio>
                                  </p:sub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76806"/>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76807"/>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76808"/>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5" presetClass="entr" presetSubtype="10" fill="hold" grpId="0" nodeType="clickEffect">
                                  <p:stCondLst>
                                    <p:cond delay="0"/>
                                  </p:stCondLst>
                                  <p:childTnLst>
                                    <p:set>
                                      <p:cBhvr>
                                        <p:cTn id="29" dur="1" fill="hold">
                                          <p:stCondLst>
                                            <p:cond delay="0"/>
                                          </p:stCondLst>
                                        </p:cTn>
                                        <p:tgtEl>
                                          <p:spTgt spid="76809"/>
                                        </p:tgtEl>
                                        <p:attrNameLst>
                                          <p:attrName>style.visibility</p:attrName>
                                        </p:attrNameLst>
                                      </p:cBhvr>
                                      <p:to>
                                        <p:strVal val="visible"/>
                                      </p:to>
                                    </p:set>
                                    <p:animEffect transition="in" filter="checkerboard(across)">
                                      <p:cBhvr>
                                        <p:cTn id="30" dur="500"/>
                                        <p:tgtEl>
                                          <p:spTgt spid="76809"/>
                                        </p:tgtEl>
                                      </p:cBhvr>
                                    </p:animEffec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768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768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7681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5" presetClass="entr" presetSubtype="10" fill="hold" grpId="0" nodeType="clickEffect">
                                  <p:stCondLst>
                                    <p:cond delay="0"/>
                                  </p:stCondLst>
                                  <p:childTnLst>
                                    <p:set>
                                      <p:cBhvr>
                                        <p:cTn id="46" dur="1" fill="hold">
                                          <p:stCondLst>
                                            <p:cond delay="0"/>
                                          </p:stCondLst>
                                        </p:cTn>
                                        <p:tgtEl>
                                          <p:spTgt spid="76813"/>
                                        </p:tgtEl>
                                        <p:attrNameLst>
                                          <p:attrName>style.visibility</p:attrName>
                                        </p:attrNameLst>
                                      </p:cBhvr>
                                      <p:to>
                                        <p:strVal val="visible"/>
                                      </p:to>
                                    </p:set>
                                    <p:animEffect transition="in" filter="checkerboard(across)">
                                      <p:cBhvr>
                                        <p:cTn id="47" dur="500"/>
                                        <p:tgtEl>
                                          <p:spTgt spid="76813"/>
                                        </p:tgtEl>
                                      </p:cBhvr>
                                    </p:animEffec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76814"/>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3" presetClass="entr" presetSubtype="10" fill="hold" grpId="0" nodeType="clickEffect">
                                  <p:stCondLst>
                                    <p:cond delay="0"/>
                                  </p:stCondLst>
                                  <p:childTnLst>
                                    <p:set>
                                      <p:cBhvr>
                                        <p:cTn id="55" dur="1" fill="hold">
                                          <p:stCondLst>
                                            <p:cond delay="0"/>
                                          </p:stCondLst>
                                        </p:cTn>
                                        <p:tgtEl>
                                          <p:spTgt spid="76815"/>
                                        </p:tgtEl>
                                        <p:attrNameLst>
                                          <p:attrName>style.visibility</p:attrName>
                                        </p:attrNameLst>
                                      </p:cBhvr>
                                      <p:to>
                                        <p:strVal val="visible"/>
                                      </p:to>
                                    </p:set>
                                    <p:animEffect transition="in" filter="blinds(horizontal)">
                                      <p:cBhvr>
                                        <p:cTn id="56" dur="500"/>
                                        <p:tgtEl>
                                          <p:spTgt spid="76815"/>
                                        </p:tgtEl>
                                      </p:cBhvr>
                                    </p:animEffec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768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2" grpId="0" animBg="1" autoUpdateAnimBg="0"/>
      <p:bldP spid="76805" grpId="0" autoUpdateAnimBg="0"/>
      <p:bldP spid="76806" grpId="0"/>
      <p:bldP spid="76807" grpId="0"/>
      <p:bldP spid="76808" grpId="0"/>
      <p:bldP spid="76809" grpId="0" animBg="1"/>
      <p:bldP spid="76810" grpId="0"/>
      <p:bldP spid="76811" grpId="0"/>
      <p:bldP spid="76812" grpId="0"/>
      <p:bldP spid="76813" grpId="0" animBg="1"/>
      <p:bldP spid="76814" grpId="0"/>
      <p:bldP spid="76815" grpId="0" animBg="1"/>
      <p:bldP spid="7681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Document"/>
          <p:cNvSpPr>
            <a:spLocks noEditPoints="1" noChangeArrowheads="1"/>
          </p:cNvSpPr>
          <p:nvPr/>
        </p:nvSpPr>
        <p:spPr bwMode="auto">
          <a:xfrm>
            <a:off x="2771775" y="260350"/>
            <a:ext cx="3816350" cy="936625"/>
          </a:xfrm>
          <a:custGeom>
            <a:avLst/>
            <a:gdLst>
              <a:gd name="T0" fmla="*/ 2147483647 w 21600"/>
              <a:gd name="T1" fmla="*/ 2147483647 h 21600"/>
              <a:gd name="T2" fmla="*/ 2147483647 w 21600"/>
              <a:gd name="T3" fmla="*/ 2147483647 h 21600"/>
              <a:gd name="T4" fmla="*/ 2147483647 w 21600"/>
              <a:gd name="T5" fmla="*/ 286345038 h 21600"/>
              <a:gd name="T6" fmla="*/ 2147483647 w 21600"/>
              <a:gd name="T7" fmla="*/ 2147483647 h 21600"/>
              <a:gd name="T8" fmla="*/ 2147483647 w 21600"/>
              <a:gd name="T9" fmla="*/ 2147483647 h 21600"/>
              <a:gd name="T10" fmla="*/ 0 w 21600"/>
              <a:gd name="T11" fmla="*/ 0 h 21600"/>
              <a:gd name="T12" fmla="*/ 2147483647 w 21600"/>
              <a:gd name="T13" fmla="*/ 0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977 w 21600"/>
              <a:gd name="T25" fmla="*/ 818 h 21600"/>
              <a:gd name="T26" fmla="*/ 20622 w 21600"/>
              <a:gd name="T27" fmla="*/ 16429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gradFill rotWithShape="1">
            <a:gsLst>
              <a:gs pos="0">
                <a:srgbClr val="AFC2FF"/>
              </a:gs>
              <a:gs pos="50000">
                <a:srgbClr val="FFFFFF"/>
              </a:gs>
              <a:gs pos="100000">
                <a:srgbClr val="AFC2FF"/>
              </a:gs>
            </a:gsLst>
            <a:lin ang="5400000" scaled="1"/>
          </a:gradFill>
          <a:ln w="9525">
            <a:solidFill>
              <a:srgbClr val="B2B2B2"/>
            </a:solidFill>
            <a:miter lim="800000"/>
          </a:ln>
          <a:effectLst>
            <a:outerShdw dist="107763" dir="2700000" algn="ctr" rotWithShape="0">
              <a:srgbClr val="808080"/>
            </a:outerShdw>
          </a:effectLst>
        </p:spPr>
        <p:txBody>
          <a:bodyPr/>
          <a:lstStyle/>
          <a:p>
            <a:pPr>
              <a:spcBef>
                <a:spcPct val="50000"/>
              </a:spcBef>
            </a:pPr>
            <a:r>
              <a:rPr lang="zh-CN" altLang="en-US" sz="4000" b="1" i="1" dirty="0">
                <a:solidFill>
                  <a:schemeClr val="tx2"/>
                </a:solidFill>
              </a:rPr>
              <a:t>化学反应前后</a:t>
            </a:r>
            <a:endParaRPr lang="zh-CN" altLang="en-US" sz="4000" b="1" i="1" dirty="0">
              <a:solidFill>
                <a:schemeClr val="tx2"/>
              </a:solidFill>
            </a:endParaRPr>
          </a:p>
        </p:txBody>
      </p:sp>
      <p:sp>
        <p:nvSpPr>
          <p:cNvPr id="23555" name="Cloud"/>
          <p:cNvSpPr>
            <a:spLocks noChangeAspect="1" noEditPoints="1" noChangeArrowheads="1"/>
          </p:cNvSpPr>
          <p:nvPr/>
        </p:nvSpPr>
        <p:spPr bwMode="auto">
          <a:xfrm>
            <a:off x="250825" y="115888"/>
            <a:ext cx="2305050" cy="107315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2977 w 21600"/>
              <a:gd name="T13" fmla="*/ 3262 h 21600"/>
              <a:gd name="T14" fmla="*/ 17087 w 21600"/>
              <a:gd name="T15" fmla="*/ 17337 h 21600"/>
            </a:gdLst>
            <a:ahLst/>
            <a:cxnLst>
              <a:cxn ang="T8">
                <a:pos x="T0" y="T1"/>
              </a:cxn>
              <a:cxn ang="T9">
                <a:pos x="T2" y="T3"/>
              </a:cxn>
              <a:cxn ang="T10">
                <a:pos x="T4" y="T5"/>
              </a:cxn>
              <a:cxn ang="T11">
                <a:pos x="T6" y="T7"/>
              </a:cxn>
            </a:cxnLst>
            <a:rect l="T12" t="T13" r="T14" b="T15"/>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lnTo>
                  <a:pt x="1949" y="7180"/>
                </a:ln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gradFill rotWithShape="1">
            <a:gsLst>
              <a:gs pos="0">
                <a:srgbClr val="9900FF"/>
              </a:gs>
              <a:gs pos="100000">
                <a:srgbClr val="FFFFFF"/>
              </a:gs>
            </a:gsLst>
            <a:lin ang="5400000" scaled="1"/>
          </a:gradFill>
          <a:ln>
            <a:noFill/>
          </a:ln>
          <a:effectLst>
            <a:outerShdw dist="107763" dir="8100000" algn="ctr" rotWithShape="0">
              <a:srgbClr val="808080">
                <a:alpha val="50000"/>
              </a:srgbClr>
            </a:outerShdw>
          </a:effectLst>
          <a:extLst>
            <a:ext uri="{91240B29-F687-4F45-9708-019B960494DF}">
              <a14:hiddenLine xmlns:a14="http://schemas.microsoft.com/office/drawing/2010/main" w="9525">
                <a:pattFill prst="narVert">
                  <a:fgClr>
                    <a:srgbClr val="000000"/>
                  </a:fgClr>
                  <a:bgClr>
                    <a:srgbClr val="FFFFFF"/>
                  </a:bgClr>
                </a:pattFill>
                <a:miter lim="800000"/>
                <a:headEnd/>
                <a:tailEnd/>
              </a14:hiddenLine>
            </a:ext>
          </a:extLst>
        </p:spPr>
        <p:txBody>
          <a:bodyPr/>
          <a:lstStyle/>
          <a:p>
            <a:endParaRPr lang="zh-CN" altLang="en-US"/>
          </a:p>
        </p:txBody>
      </p:sp>
      <p:sp>
        <p:nvSpPr>
          <p:cNvPr id="23556" name="WordArt 4"/>
          <p:cNvSpPr>
            <a:spLocks noChangeArrowheads="1" noChangeShapeType="1" noTextEdit="1"/>
          </p:cNvSpPr>
          <p:nvPr/>
        </p:nvSpPr>
        <p:spPr bwMode="auto">
          <a:xfrm>
            <a:off x="611188" y="306388"/>
            <a:ext cx="1800225" cy="601662"/>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Wave2">
              <a:avLst>
                <a:gd name="adj1" fmla="val 13005"/>
                <a:gd name="adj2" fmla="val 0"/>
              </a:avLst>
            </a:prstTxWarp>
          </a:bodyPr>
          <a:lstStyle/>
          <a:p>
            <a:pPr algn="ctr"/>
            <a:r>
              <a:rPr lang="zh-CN" altLang="en-US" sz="3600" kern="10">
                <a:solidFill>
                  <a:schemeClr val="tx2"/>
                </a:solidFill>
                <a:latin typeface="隶书"/>
                <a:ea typeface="隶书"/>
              </a:rPr>
              <a:t>动动脑</a:t>
            </a:r>
            <a:endParaRPr lang="zh-CN" altLang="en-US" sz="3600" kern="10">
              <a:solidFill>
                <a:schemeClr val="tx2"/>
              </a:solidFill>
              <a:latin typeface="隶书"/>
              <a:ea typeface="隶书"/>
            </a:endParaRPr>
          </a:p>
        </p:txBody>
      </p:sp>
      <p:sp>
        <p:nvSpPr>
          <p:cNvPr id="77829" name="Text Box 5"/>
          <p:cNvSpPr txBox="1">
            <a:spLocks noChangeArrowheads="1"/>
          </p:cNvSpPr>
          <p:nvPr/>
        </p:nvSpPr>
        <p:spPr bwMode="auto">
          <a:xfrm>
            <a:off x="620713" y="2286000"/>
            <a:ext cx="2735262"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4000" b="1" u="sng" dirty="0">
                <a:solidFill>
                  <a:srgbClr val="FF0000"/>
                </a:solidFill>
                <a:latin typeface="Times New Roman" panose="02020603050405020304" pitchFamily="18" charset="0"/>
                <a:ea typeface="楷体_GB2312" pitchFamily="49" charset="-122"/>
              </a:rPr>
              <a:t>一定</a:t>
            </a:r>
            <a:r>
              <a:rPr kumimoji="1" lang="zh-CN" altLang="en-US" sz="4000" b="1" u="sng" dirty="0">
                <a:solidFill>
                  <a:srgbClr val="0000CC"/>
                </a:solidFill>
                <a:latin typeface="Times New Roman" panose="02020603050405020304" pitchFamily="18" charset="0"/>
                <a:ea typeface="楷体_GB2312" pitchFamily="49" charset="-122"/>
              </a:rPr>
              <a:t>改变</a:t>
            </a:r>
            <a:r>
              <a:rPr kumimoji="1" lang="zh-CN" altLang="en-US" sz="4000" b="1" dirty="0">
                <a:solidFill>
                  <a:srgbClr val="0000CC"/>
                </a:solidFill>
                <a:latin typeface="Times New Roman" panose="02020603050405020304" pitchFamily="18" charset="0"/>
                <a:ea typeface="楷体_GB2312" pitchFamily="49" charset="-122"/>
              </a:rPr>
              <a:t>：</a:t>
            </a:r>
            <a:endParaRPr kumimoji="1" lang="zh-CN" altLang="en-US" sz="4000" b="1" dirty="0">
              <a:solidFill>
                <a:srgbClr val="0000CC"/>
              </a:solidFill>
              <a:latin typeface="Times New Roman" panose="02020603050405020304" pitchFamily="18" charset="0"/>
              <a:ea typeface="楷体_GB2312" pitchFamily="49" charset="-122"/>
            </a:endParaRPr>
          </a:p>
        </p:txBody>
      </p:sp>
      <p:sp>
        <p:nvSpPr>
          <p:cNvPr id="77830" name="Text Box 6"/>
          <p:cNvSpPr txBox="1">
            <a:spLocks noChangeArrowheads="1"/>
          </p:cNvSpPr>
          <p:nvPr/>
        </p:nvSpPr>
        <p:spPr bwMode="auto">
          <a:xfrm>
            <a:off x="3213100" y="2252663"/>
            <a:ext cx="52578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b="1" dirty="0"/>
              <a:t>（宏观）物质的种类</a:t>
            </a:r>
            <a:endParaRPr lang="zh-CN" altLang="en-US" sz="4000" b="1" dirty="0"/>
          </a:p>
        </p:txBody>
      </p:sp>
      <p:sp>
        <p:nvSpPr>
          <p:cNvPr id="77831" name="Text Box 7"/>
          <p:cNvSpPr txBox="1">
            <a:spLocks noChangeArrowheads="1"/>
          </p:cNvSpPr>
          <p:nvPr/>
        </p:nvSpPr>
        <p:spPr bwMode="auto">
          <a:xfrm>
            <a:off x="3213100" y="3005138"/>
            <a:ext cx="52578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b="1" dirty="0">
                <a:solidFill>
                  <a:srgbClr val="0000CC"/>
                </a:solidFill>
              </a:rPr>
              <a:t>（微观）分子的种类</a:t>
            </a:r>
            <a:endParaRPr lang="zh-CN" altLang="en-US" sz="4000" b="1" dirty="0">
              <a:solidFill>
                <a:srgbClr val="0000CC"/>
              </a:solidFill>
            </a:endParaRPr>
          </a:p>
        </p:txBody>
      </p:sp>
      <p:sp>
        <p:nvSpPr>
          <p:cNvPr id="77832" name="AutoShape 8"/>
          <p:cNvSpPr/>
          <p:nvPr/>
        </p:nvSpPr>
        <p:spPr bwMode="auto">
          <a:xfrm>
            <a:off x="3348038" y="2501900"/>
            <a:ext cx="152400" cy="914400"/>
          </a:xfrm>
          <a:prstGeom prst="leftBrace">
            <a:avLst>
              <a:gd name="adj1" fmla="val 50000"/>
              <a:gd name="adj2" fmla="val 50000"/>
            </a:avLst>
          </a:prstGeom>
          <a:noFill/>
          <a:ln w="38100">
            <a:solidFill>
              <a:srgbClr val="000000"/>
            </a:solidFill>
            <a:rou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7833" name="Text Box 9"/>
          <p:cNvSpPr txBox="1">
            <a:spLocks noChangeArrowheads="1"/>
          </p:cNvSpPr>
          <p:nvPr/>
        </p:nvSpPr>
        <p:spPr bwMode="auto">
          <a:xfrm>
            <a:off x="655638" y="4140200"/>
            <a:ext cx="2735262"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4000" b="1" u="sng" dirty="0">
                <a:solidFill>
                  <a:srgbClr val="FF0000"/>
                </a:solidFill>
                <a:latin typeface="Times New Roman" panose="02020603050405020304" pitchFamily="18" charset="0"/>
                <a:ea typeface="楷体_GB2312" pitchFamily="49" charset="-122"/>
              </a:rPr>
              <a:t>可能</a:t>
            </a:r>
            <a:r>
              <a:rPr kumimoji="1" lang="zh-CN" altLang="en-US" sz="4000" b="1" u="sng" dirty="0">
                <a:solidFill>
                  <a:srgbClr val="0000CC"/>
                </a:solidFill>
                <a:latin typeface="Times New Roman" panose="02020603050405020304" pitchFamily="18" charset="0"/>
                <a:ea typeface="楷体_GB2312" pitchFamily="49" charset="-122"/>
              </a:rPr>
              <a:t>改变</a:t>
            </a:r>
            <a:r>
              <a:rPr kumimoji="1" lang="zh-CN" altLang="en-US" sz="4000" b="1" dirty="0">
                <a:solidFill>
                  <a:srgbClr val="0000CC"/>
                </a:solidFill>
                <a:latin typeface="Times New Roman" panose="02020603050405020304" pitchFamily="18" charset="0"/>
                <a:ea typeface="楷体_GB2312" pitchFamily="49" charset="-122"/>
              </a:rPr>
              <a:t>：</a:t>
            </a:r>
            <a:endParaRPr kumimoji="1" lang="zh-CN" altLang="en-US" sz="4000" b="1" dirty="0">
              <a:solidFill>
                <a:srgbClr val="0000CC"/>
              </a:solidFill>
              <a:latin typeface="Times New Roman" panose="02020603050405020304" pitchFamily="18" charset="0"/>
              <a:ea typeface="楷体_GB2312" pitchFamily="49" charset="-122"/>
            </a:endParaRPr>
          </a:p>
        </p:txBody>
      </p:sp>
      <p:sp>
        <p:nvSpPr>
          <p:cNvPr id="77834" name="Text Box 10"/>
          <p:cNvSpPr txBox="1">
            <a:spLocks noChangeArrowheads="1"/>
          </p:cNvSpPr>
          <p:nvPr/>
        </p:nvSpPr>
        <p:spPr bwMode="auto">
          <a:xfrm>
            <a:off x="3032125" y="4157663"/>
            <a:ext cx="33845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b="1" dirty="0">
                <a:solidFill>
                  <a:srgbClr val="FF0000"/>
                </a:solidFill>
              </a:rPr>
              <a:t>分子的个数</a:t>
            </a:r>
            <a:endParaRPr lang="zh-CN" altLang="en-US" sz="4000"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7826"/>
                                        </p:tgtEl>
                                        <p:attrNameLst>
                                          <p:attrName>style.visibility</p:attrName>
                                        </p:attrNameLst>
                                      </p:cBhvr>
                                      <p:to>
                                        <p:strVal val="visible"/>
                                      </p:to>
                                    </p:set>
                                    <p:animEffect transition="in" filter="wipe(left)">
                                      <p:cBhvr>
                                        <p:cTn id="7" dur="500"/>
                                        <p:tgtEl>
                                          <p:spTgt spid="77826"/>
                                        </p:tgtEl>
                                      </p:cBhvr>
                                    </p:animEffect>
                                  </p:childTnLst>
                                  <p:subTnLst>
                                    <p:audio>
                                      <p:cMediaNode>
                                        <p:cTn display="0" masterRel="sameClick">
                                          <p:stCondLst>
                                            <p:cond evt="begin" delay="0">
                                              <p:tn val="5"/>
                                            </p:cond>
                                          </p:stCondLst>
                                          <p:endCondLst>
                                            <p:cond evt="onStopAudio" delay="0">
                                              <p:tgtEl>
                                                <p:sldTgt/>
                                              </p:tgtEl>
                                            </p:cond>
                                          </p:endCondLst>
                                        </p:cTn>
                                        <p:tgtEl>
                                          <p:sndTgt r:embed="rId1" name="type.wav"/>
                                        </p:tgtEl>
                                      </p:cMediaNode>
                                    </p:audio>
                                  </p:subTnLst>
                                </p:cTn>
                              </p:par>
                            </p:childTnLst>
                          </p:cTn>
                        </p:par>
                      </p:childTnLst>
                    </p:cTn>
                  </p:par>
                  <p:par>
                    <p:cTn id="8" fill="hold">
                      <p:stCondLst>
                        <p:cond delay="indefinite"/>
                      </p:stCondLst>
                      <p:childTnLst>
                        <p:par>
                          <p:cTn id="9" fill="hold">
                            <p:stCondLst>
                              <p:cond delay="0"/>
                            </p:stCondLst>
                            <p:childTnLst>
                              <p:par>
                                <p:cTn id="10" presetID="23" presetClass="entr" presetSubtype="16" fill="hold" grpId="0" nodeType="clickEffect">
                                  <p:stCondLst>
                                    <p:cond delay="0"/>
                                  </p:stCondLst>
                                  <p:childTnLst>
                                    <p:set>
                                      <p:cBhvr>
                                        <p:cTn id="11" dur="1" fill="hold">
                                          <p:stCondLst>
                                            <p:cond delay="0"/>
                                          </p:stCondLst>
                                        </p:cTn>
                                        <p:tgtEl>
                                          <p:spTgt spid="77829"/>
                                        </p:tgtEl>
                                        <p:attrNameLst>
                                          <p:attrName>style.visibility</p:attrName>
                                        </p:attrNameLst>
                                      </p:cBhvr>
                                      <p:to>
                                        <p:strVal val="visible"/>
                                      </p:to>
                                    </p:set>
                                    <p:anim calcmode="lin" valueType="num">
                                      <p:cBhvr>
                                        <p:cTn id="12" dur="500" fill="hold"/>
                                        <p:tgtEl>
                                          <p:spTgt spid="77829"/>
                                        </p:tgtEl>
                                        <p:attrNameLst>
                                          <p:attrName>ppt_w</p:attrName>
                                        </p:attrNameLst>
                                      </p:cBhvr>
                                      <p:tavLst>
                                        <p:tav tm="0">
                                          <p:val>
                                            <p:fltVal val="0"/>
                                          </p:val>
                                        </p:tav>
                                        <p:tav tm="100000">
                                          <p:val>
                                            <p:strVal val="#ppt_w"/>
                                          </p:val>
                                        </p:tav>
                                      </p:tavLst>
                                    </p:anim>
                                    <p:anim calcmode="lin" valueType="num">
                                      <p:cBhvr>
                                        <p:cTn id="13" dur="500" fill="hold"/>
                                        <p:tgtEl>
                                          <p:spTgt spid="77829"/>
                                        </p:tgtEl>
                                        <p:attrNameLst>
                                          <p:attrName>ppt_h</p:attrName>
                                        </p:attrNameLst>
                                      </p:cBhvr>
                                      <p:tavLst>
                                        <p:tav tm="0">
                                          <p:val>
                                            <p:fltVal val="0"/>
                                          </p:val>
                                        </p:tav>
                                        <p:tav tm="100000">
                                          <p:val>
                                            <p:strVal val="#ppt_h"/>
                                          </p:val>
                                        </p:tav>
                                      </p:tavLst>
                                    </p:anim>
                                  </p:childTnLst>
                                  <p:subTnLst>
                                    <p:audio>
                                      <p:cMediaNode>
                                        <p:cTn display="0" masterRel="sameClick">
                                          <p:stCondLst>
                                            <p:cond evt="begin" delay="0">
                                              <p:tn val="10"/>
                                            </p:cond>
                                          </p:stCondLst>
                                          <p:endCondLst>
                                            <p:cond evt="onStopAudio" delay="0">
                                              <p:tgtEl>
                                                <p:sldTgt/>
                                              </p:tgtEl>
                                            </p:cond>
                                          </p:endCondLst>
                                        </p:cTn>
                                        <p:tgtEl>
                                          <p:sndTgt r:embed="rId2" name="chimes.wav"/>
                                        </p:tgtEl>
                                      </p:cMediaNode>
                                    </p:audio>
                                  </p:sub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77832"/>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77830"/>
                                        </p:tgtEl>
                                        <p:attrNameLst>
                                          <p:attrName>style.visibility</p:attrName>
                                        </p:attrNameLst>
                                      </p:cBhvr>
                                      <p:to>
                                        <p:strVal val="visible"/>
                                      </p:to>
                                    </p:set>
                                    <p:animEffect transition="in" filter="blinds(horizontal)">
                                      <p:cBhvr>
                                        <p:cTn id="22" dur="500"/>
                                        <p:tgtEl>
                                          <p:spTgt spid="77830"/>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77831"/>
                                        </p:tgtEl>
                                        <p:attrNameLst>
                                          <p:attrName>style.visibility</p:attrName>
                                        </p:attrNameLst>
                                      </p:cBhvr>
                                      <p:to>
                                        <p:strVal val="visible"/>
                                      </p:to>
                                    </p:set>
                                    <p:animEffect transition="in" filter="blinds(horizontal)">
                                      <p:cBhvr>
                                        <p:cTn id="27" dur="500"/>
                                        <p:tgtEl>
                                          <p:spTgt spid="77831"/>
                                        </p:tgtEl>
                                      </p:cBhvr>
                                    </p:animEffect>
                                  </p:childTnLst>
                                </p:cTn>
                              </p:par>
                            </p:childTnLst>
                          </p:cTn>
                        </p:par>
                      </p:childTnLst>
                    </p:cTn>
                  </p:par>
                  <p:par>
                    <p:cTn id="28" fill="hold">
                      <p:stCondLst>
                        <p:cond delay="indefinite"/>
                      </p:stCondLst>
                      <p:childTnLst>
                        <p:par>
                          <p:cTn id="29" fill="hold">
                            <p:stCondLst>
                              <p:cond delay="0"/>
                            </p:stCondLst>
                            <p:childTnLst>
                              <p:par>
                                <p:cTn id="30" presetID="23" presetClass="entr" presetSubtype="16" fill="hold" grpId="0" nodeType="clickEffect">
                                  <p:stCondLst>
                                    <p:cond delay="0"/>
                                  </p:stCondLst>
                                  <p:childTnLst>
                                    <p:set>
                                      <p:cBhvr>
                                        <p:cTn id="31" dur="1" fill="hold">
                                          <p:stCondLst>
                                            <p:cond delay="0"/>
                                          </p:stCondLst>
                                        </p:cTn>
                                        <p:tgtEl>
                                          <p:spTgt spid="77833"/>
                                        </p:tgtEl>
                                        <p:attrNameLst>
                                          <p:attrName>style.visibility</p:attrName>
                                        </p:attrNameLst>
                                      </p:cBhvr>
                                      <p:to>
                                        <p:strVal val="visible"/>
                                      </p:to>
                                    </p:set>
                                    <p:anim calcmode="lin" valueType="num">
                                      <p:cBhvr>
                                        <p:cTn id="32" dur="500" fill="hold"/>
                                        <p:tgtEl>
                                          <p:spTgt spid="77833"/>
                                        </p:tgtEl>
                                        <p:attrNameLst>
                                          <p:attrName>ppt_w</p:attrName>
                                        </p:attrNameLst>
                                      </p:cBhvr>
                                      <p:tavLst>
                                        <p:tav tm="0">
                                          <p:val>
                                            <p:fltVal val="0"/>
                                          </p:val>
                                        </p:tav>
                                        <p:tav tm="100000">
                                          <p:val>
                                            <p:strVal val="#ppt_w"/>
                                          </p:val>
                                        </p:tav>
                                      </p:tavLst>
                                    </p:anim>
                                    <p:anim calcmode="lin" valueType="num">
                                      <p:cBhvr>
                                        <p:cTn id="33" dur="500" fill="hold"/>
                                        <p:tgtEl>
                                          <p:spTgt spid="77833"/>
                                        </p:tgtEl>
                                        <p:attrNameLst>
                                          <p:attrName>ppt_h</p:attrName>
                                        </p:attrNameLst>
                                      </p:cBhvr>
                                      <p:tavLst>
                                        <p:tav tm="0">
                                          <p:val>
                                            <p:fltVal val="0"/>
                                          </p:val>
                                        </p:tav>
                                        <p:tav tm="100000">
                                          <p:val>
                                            <p:strVal val="#ppt_h"/>
                                          </p:val>
                                        </p:tav>
                                      </p:tavLst>
                                    </p:anim>
                                  </p:childTnLst>
                                  <p:subTnLst>
                                    <p:audio>
                                      <p:cMediaNode>
                                        <p:cTn display="0" masterRel="sameClick">
                                          <p:stCondLst>
                                            <p:cond evt="begin" delay="0">
                                              <p:tn val="30"/>
                                            </p:cond>
                                          </p:stCondLst>
                                          <p:endCondLst>
                                            <p:cond evt="onStopAudio" delay="0">
                                              <p:tgtEl>
                                                <p:sldTgt/>
                                              </p:tgtEl>
                                            </p:cond>
                                          </p:endCondLst>
                                        </p:cTn>
                                        <p:tgtEl>
                                          <p:sndTgt r:embed="rId2" name="chimes.wav"/>
                                        </p:tgtEl>
                                      </p:cMediaNode>
                                    </p:audio>
                                  </p:subTnLst>
                                </p:cTn>
                              </p:par>
                            </p:childTnLst>
                          </p:cTn>
                        </p:par>
                      </p:childTnLst>
                    </p:cTn>
                  </p:par>
                  <p:par>
                    <p:cTn id="34" fill="hold">
                      <p:stCondLst>
                        <p:cond delay="indefinite"/>
                      </p:stCondLst>
                      <p:childTnLst>
                        <p:par>
                          <p:cTn id="35" fill="hold">
                            <p:stCondLst>
                              <p:cond delay="0"/>
                            </p:stCondLst>
                            <p:childTnLst>
                              <p:par>
                                <p:cTn id="36" presetID="3" presetClass="entr" presetSubtype="10" fill="hold" grpId="0" nodeType="clickEffect">
                                  <p:stCondLst>
                                    <p:cond delay="0"/>
                                  </p:stCondLst>
                                  <p:childTnLst>
                                    <p:set>
                                      <p:cBhvr>
                                        <p:cTn id="37" dur="1" fill="hold">
                                          <p:stCondLst>
                                            <p:cond delay="0"/>
                                          </p:stCondLst>
                                        </p:cTn>
                                        <p:tgtEl>
                                          <p:spTgt spid="77834"/>
                                        </p:tgtEl>
                                        <p:attrNameLst>
                                          <p:attrName>style.visibility</p:attrName>
                                        </p:attrNameLst>
                                      </p:cBhvr>
                                      <p:to>
                                        <p:strVal val="visible"/>
                                      </p:to>
                                    </p:set>
                                    <p:animEffect transition="in" filter="blinds(horizontal)">
                                      <p:cBhvr>
                                        <p:cTn id="38" dur="500"/>
                                        <p:tgtEl>
                                          <p:spTgt spid="778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6" grpId="0" animBg="1" autoUpdateAnimBg="0"/>
      <p:bldP spid="77829" grpId="0" autoUpdateAnimBg="0"/>
      <p:bldP spid="77830" grpId="0"/>
      <p:bldP spid="77831" grpId="0"/>
      <p:bldP spid="77832" grpId="0" animBg="1"/>
      <p:bldP spid="77833" grpId="0" autoUpdateAnimBg="0"/>
      <p:bldP spid="7783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ext Box 2"/>
          <p:cNvSpPr txBox="1">
            <a:spLocks noChangeArrowheads="1"/>
          </p:cNvSpPr>
          <p:nvPr/>
        </p:nvSpPr>
        <p:spPr bwMode="auto">
          <a:xfrm>
            <a:off x="395288" y="1341438"/>
            <a:ext cx="8353425"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FF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4400" b="1" dirty="0">
                <a:solidFill>
                  <a:srgbClr val="0000FF"/>
                </a:solidFill>
                <a:latin typeface="宋体" panose="02010600030101010101" pitchFamily="2" charset="-122"/>
              </a:rPr>
              <a:t>“</a:t>
            </a:r>
            <a:r>
              <a:rPr kumimoji="1" lang="zh-CN" altLang="en-US" sz="4400" b="1" dirty="0">
                <a:latin typeface="Times New Roman" panose="02020603050405020304" pitchFamily="18" charset="0"/>
              </a:rPr>
              <a:t>水</a:t>
            </a:r>
            <a:r>
              <a:rPr kumimoji="1" lang="zh-CN" altLang="en-US" sz="4400" b="1" dirty="0">
                <a:solidFill>
                  <a:srgbClr val="0000FF"/>
                </a:solidFill>
                <a:latin typeface="Times New Roman" panose="02020603050405020304" pitchFamily="18" charset="0"/>
              </a:rPr>
              <a:t>变成含碳元素的</a:t>
            </a:r>
            <a:r>
              <a:rPr kumimoji="1" lang="zh-CN" altLang="en-US" sz="4400" b="1" dirty="0">
                <a:latin typeface="Times New Roman" panose="02020603050405020304" pitchFamily="18" charset="0"/>
              </a:rPr>
              <a:t>高价</a:t>
            </a:r>
            <a:r>
              <a:rPr kumimoji="1" lang="zh-CN" altLang="en-US" sz="4400" b="1" dirty="0">
                <a:solidFill>
                  <a:srgbClr val="0000FF"/>
                </a:solidFill>
                <a:latin typeface="Times New Roman" panose="02020603050405020304" pitchFamily="18" charset="0"/>
              </a:rPr>
              <a:t>的</a:t>
            </a:r>
            <a:r>
              <a:rPr kumimoji="1" lang="zh-CN" altLang="en-US" sz="4400" b="1" dirty="0">
                <a:solidFill>
                  <a:srgbClr val="FF0000"/>
                </a:solidFill>
                <a:latin typeface="Times New Roman" panose="02020603050405020304" pitchFamily="18" charset="0"/>
              </a:rPr>
              <a:t>汽油、柴油，</a:t>
            </a:r>
            <a:r>
              <a:rPr kumimoji="1" lang="zh-CN" altLang="en-US" sz="4400" b="1" dirty="0">
                <a:solidFill>
                  <a:srgbClr val="0000FF"/>
                </a:solidFill>
                <a:latin typeface="Times New Roman" panose="02020603050405020304" pitchFamily="18" charset="0"/>
              </a:rPr>
              <a:t>经济收入惊人，技术转让，请有识之士加盟。</a:t>
            </a:r>
            <a:r>
              <a:rPr kumimoji="1" lang="zh-CN" altLang="en-US" sz="4400" b="1" dirty="0">
                <a:solidFill>
                  <a:srgbClr val="0000FF"/>
                </a:solidFill>
                <a:latin typeface="宋体" panose="02010600030101010101" pitchFamily="2" charset="-122"/>
              </a:rPr>
              <a:t>”</a:t>
            </a:r>
            <a:endParaRPr kumimoji="1" lang="zh-CN" altLang="en-US" sz="4400" b="1" dirty="0">
              <a:solidFill>
                <a:srgbClr val="0000FF"/>
              </a:solidFill>
              <a:latin typeface="Times New Roman" panose="02020603050405020304" pitchFamily="18" charset="0"/>
            </a:endParaRPr>
          </a:p>
        </p:txBody>
      </p:sp>
      <p:sp>
        <p:nvSpPr>
          <p:cNvPr id="24579" name="WordArt 3"/>
          <p:cNvSpPr>
            <a:spLocks noChangeArrowheads="1" noChangeShapeType="1" noTextEdit="1"/>
          </p:cNvSpPr>
          <p:nvPr/>
        </p:nvSpPr>
        <p:spPr bwMode="auto">
          <a:xfrm>
            <a:off x="2698750" y="115888"/>
            <a:ext cx="3673475" cy="865187"/>
          </a:xfrm>
          <a:prstGeom prst="rect">
            <a:avLst/>
          </a:prstGeom>
        </p:spPr>
        <p:txBody>
          <a:bodyPr wrap="none" fromWordArt="1">
            <a:prstTxWarp prst="textPlain">
              <a:avLst>
                <a:gd name="adj" fmla="val 50000"/>
              </a:avLst>
            </a:prstTxWarp>
          </a:bodyPr>
          <a:lstStyle/>
          <a:p>
            <a:pPr algn="ctr"/>
            <a:r>
              <a:rPr lang="zh-CN" altLang="en-US" sz="3600" b="1" kern="10">
                <a:ln w="12700">
                  <a:solidFill>
                    <a:srgbClr val="EAEAEA"/>
                  </a:solidFill>
                  <a:rou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隶书"/>
                <a:ea typeface="隶书"/>
              </a:rPr>
              <a:t>广而告之</a:t>
            </a:r>
            <a:endParaRPr lang="zh-CN" altLang="en-US" sz="3600" b="1" kern="10">
              <a:ln w="12700">
                <a:solidFill>
                  <a:srgbClr val="EAEAEA"/>
                </a:solidFill>
                <a:rou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隶书"/>
              <a:ea typeface="隶书"/>
            </a:endParaRPr>
          </a:p>
        </p:txBody>
      </p:sp>
      <p:sp>
        <p:nvSpPr>
          <p:cNvPr id="78852" name="Text Box 4"/>
          <p:cNvSpPr txBox="1">
            <a:spLocks noChangeArrowheads="1"/>
          </p:cNvSpPr>
          <p:nvPr/>
        </p:nvSpPr>
        <p:spPr bwMode="auto">
          <a:xfrm>
            <a:off x="539750" y="3917950"/>
            <a:ext cx="8208963"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FF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4000" b="1" dirty="0">
                <a:solidFill>
                  <a:srgbClr val="000000"/>
                </a:solidFill>
                <a:latin typeface="Times New Roman" panose="02020603050405020304" pitchFamily="18" charset="0"/>
                <a:ea typeface="楷体_GB2312" pitchFamily="49" charset="-122"/>
              </a:rPr>
              <a:t>同学们，假如你是老板，你是否会加盟呢？请谈一谈你的想法？</a:t>
            </a:r>
            <a:endParaRPr kumimoji="1" lang="zh-CN" altLang="en-US" sz="4000" b="1" dirty="0">
              <a:solidFill>
                <a:srgbClr val="000000"/>
              </a:solidFill>
              <a:latin typeface="Times New Roman" panose="02020603050405020304" pitchFamily="18" charset="0"/>
              <a:ea typeface="楷体_GB2312" pitchFamily="49" charset="-122"/>
            </a:endParaRPr>
          </a:p>
        </p:txBody>
      </p:sp>
      <p:sp>
        <p:nvSpPr>
          <p:cNvPr id="78853" name="Text Box 5"/>
          <p:cNvSpPr txBox="1">
            <a:spLocks noChangeArrowheads="1"/>
          </p:cNvSpPr>
          <p:nvPr/>
        </p:nvSpPr>
        <p:spPr bwMode="auto">
          <a:xfrm>
            <a:off x="468313" y="5661025"/>
            <a:ext cx="7697941"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400" b="1" dirty="0">
                <a:solidFill>
                  <a:srgbClr val="FF0000"/>
                </a:solidFill>
              </a:rPr>
              <a:t>化学反应前后，元素种类不</a:t>
            </a:r>
            <a:r>
              <a:rPr lang="zh-CN" altLang="en-US" sz="4400" b="1" dirty="0" smtClean="0">
                <a:solidFill>
                  <a:srgbClr val="FF0000"/>
                </a:solidFill>
              </a:rPr>
              <a:t>变 </a:t>
            </a:r>
            <a:endParaRPr lang="zh-CN" altLang="en-US" sz="4400"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8850">
                                            <p:txEl>
                                              <p:pRg st="0" end="0"/>
                                            </p:txEl>
                                          </p:spTgt>
                                        </p:tgtEl>
                                        <p:attrNameLst>
                                          <p:attrName>style.visibility</p:attrName>
                                        </p:attrNameLst>
                                      </p:cBhvr>
                                      <p:to>
                                        <p:strVal val="visible"/>
                                      </p:to>
                                    </p:set>
                                    <p:animEffect transition="in" filter="blinds(horizontal)">
                                      <p:cBhvr>
                                        <p:cTn id="7" dur="500"/>
                                        <p:tgtEl>
                                          <p:spTgt spid="7885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78852">
                                            <p:txEl>
                                              <p:pRg st="0" end="0"/>
                                            </p:txEl>
                                          </p:spTgt>
                                        </p:tgtEl>
                                        <p:attrNameLst>
                                          <p:attrName>style.visibility</p:attrName>
                                        </p:attrNameLst>
                                      </p:cBhvr>
                                      <p:to>
                                        <p:strVal val="visible"/>
                                      </p:to>
                                    </p:set>
                                    <p:animEffect transition="in" filter="blinds(horizontal)">
                                      <p:cBhvr>
                                        <p:cTn id="12" dur="500"/>
                                        <p:tgtEl>
                                          <p:spTgt spid="7885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78853"/>
                                        </p:tgtEl>
                                        <p:attrNameLst>
                                          <p:attrName>style.visibility</p:attrName>
                                        </p:attrNameLst>
                                      </p:cBhvr>
                                      <p:to>
                                        <p:strVal val="visible"/>
                                      </p:to>
                                    </p:set>
                                    <p:anim calcmode="lin" valueType="num">
                                      <p:cBhvr additive="base">
                                        <p:cTn id="17" dur="500" fill="hold"/>
                                        <p:tgtEl>
                                          <p:spTgt spid="78853"/>
                                        </p:tgtEl>
                                        <p:attrNameLst>
                                          <p:attrName>ppt_x</p:attrName>
                                        </p:attrNameLst>
                                      </p:cBhvr>
                                      <p:tavLst>
                                        <p:tav tm="0">
                                          <p:val>
                                            <p:strVal val="#ppt_x"/>
                                          </p:val>
                                        </p:tav>
                                        <p:tav tm="100000">
                                          <p:val>
                                            <p:strVal val="#ppt_x"/>
                                          </p:val>
                                        </p:tav>
                                      </p:tavLst>
                                    </p:anim>
                                    <p:anim calcmode="lin" valueType="num">
                                      <p:cBhvr additive="base">
                                        <p:cTn id="18" dur="500" fill="hold"/>
                                        <p:tgtEl>
                                          <p:spTgt spid="788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5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ChangeArrowheads="1"/>
          </p:cNvSpPr>
          <p:nvPr/>
        </p:nvSpPr>
        <p:spPr bwMode="auto">
          <a:xfrm>
            <a:off x="0" y="990600"/>
            <a:ext cx="8915400" cy="16764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pic>
        <p:nvPicPr>
          <p:cNvPr id="4099" name="Picture 3" descr="拉瓦锡"/>
          <p:cNvPicPr>
            <a:picLocks noChangeAspect="1" noChangeArrowheads="1"/>
          </p:cNvPicPr>
          <p:nvPr/>
        </p:nvPicPr>
        <p:blipFill>
          <a:blip r:embed="rId1"/>
          <a:srcRect/>
          <a:stretch>
            <a:fillRect/>
          </a:stretch>
        </p:blipFill>
        <p:spPr bwMode="auto">
          <a:xfrm>
            <a:off x="6372225" y="0"/>
            <a:ext cx="2293938"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0" name="Picture 4" descr="拉瓦锡使用的实验仪器"/>
          <p:cNvPicPr>
            <a:picLocks noChangeAspect="1" noChangeArrowheads="1"/>
          </p:cNvPicPr>
          <p:nvPr/>
        </p:nvPicPr>
        <p:blipFill>
          <a:blip r:embed="rId2"/>
          <a:srcRect/>
          <a:stretch>
            <a:fillRect/>
          </a:stretch>
        </p:blipFill>
        <p:spPr bwMode="auto">
          <a:xfrm>
            <a:off x="152400" y="3276600"/>
            <a:ext cx="8153400"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1685" name="Group 5"/>
          <p:cNvGrpSpPr/>
          <p:nvPr/>
        </p:nvGrpSpPr>
        <p:grpSpPr bwMode="auto">
          <a:xfrm>
            <a:off x="6764338" y="2638425"/>
            <a:ext cx="2379662" cy="4219575"/>
            <a:chOff x="4261" y="1662"/>
            <a:chExt cx="1499" cy="2657"/>
          </a:xfrm>
        </p:grpSpPr>
        <p:sp>
          <p:nvSpPr>
            <p:cNvPr id="4103" name="Text Box 6"/>
            <p:cNvSpPr txBox="1">
              <a:spLocks noChangeArrowheads="1"/>
            </p:cNvSpPr>
            <p:nvPr/>
          </p:nvSpPr>
          <p:spPr bwMode="auto">
            <a:xfrm>
              <a:off x="5328" y="1962"/>
              <a:ext cx="432" cy="2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400" b="1" dirty="0">
                  <a:solidFill>
                    <a:srgbClr val="FF0066"/>
                  </a:solidFill>
                  <a:latin typeface="永中宋体" pitchFamily="2" charset="-122"/>
                  <a:ea typeface="永中宋体" pitchFamily="2" charset="-122"/>
                </a:rPr>
                <a:t>拉瓦锡使用的实验仪器</a:t>
              </a:r>
              <a:endParaRPr kumimoji="1" lang="zh-CN" altLang="en-US" sz="2400" b="1" dirty="0">
                <a:solidFill>
                  <a:srgbClr val="FF0066"/>
                </a:solidFill>
                <a:latin typeface="永中宋体" pitchFamily="2" charset="-122"/>
                <a:ea typeface="永中宋体" pitchFamily="2" charset="-122"/>
              </a:endParaRPr>
            </a:p>
          </p:txBody>
        </p:sp>
        <p:sp>
          <p:nvSpPr>
            <p:cNvPr id="4104" name="Rectangle 7"/>
            <p:cNvSpPr>
              <a:spLocks noChangeArrowheads="1"/>
            </p:cNvSpPr>
            <p:nvPr/>
          </p:nvSpPr>
          <p:spPr bwMode="auto">
            <a:xfrm>
              <a:off x="4261" y="1662"/>
              <a:ext cx="960" cy="3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6200" tIns="38100" rIns="76200" bIns="38100">
              <a:spAutoFit/>
            </a:bodyPr>
            <a:lstStyle/>
            <a:p>
              <a:pPr algn="ctr" eaLnBrk="0" hangingPunct="0">
                <a:buSzPct val="100000"/>
                <a:buFont typeface="Times New Roman" panose="02020603050405020304" pitchFamily="18" charset="0"/>
                <a:buNone/>
              </a:pPr>
              <a:r>
                <a:rPr kumimoji="1" lang="zh-CN" altLang="en-US" sz="3600" b="1">
                  <a:solidFill>
                    <a:schemeClr val="hlink"/>
                  </a:solidFill>
                  <a:latin typeface="永中宋体" pitchFamily="2" charset="-122"/>
                  <a:ea typeface="永中宋体" pitchFamily="2" charset="-122"/>
                </a:rPr>
                <a:t>拉瓦锡</a:t>
              </a:r>
              <a:endParaRPr kumimoji="1" lang="zh-CN" altLang="en-US" sz="3600" b="1">
                <a:solidFill>
                  <a:schemeClr val="hlink"/>
                </a:solidFill>
                <a:latin typeface="永中宋体" pitchFamily="2" charset="-122"/>
                <a:ea typeface="永中宋体" pitchFamily="2" charset="-122"/>
              </a:endParaRPr>
            </a:p>
          </p:txBody>
        </p:sp>
      </p:grpSp>
      <p:sp>
        <p:nvSpPr>
          <p:cNvPr id="71689" name="Rectangle 9"/>
          <p:cNvSpPr>
            <a:spLocks noChangeArrowheads="1"/>
          </p:cNvSpPr>
          <p:nvPr/>
        </p:nvSpPr>
        <p:spPr bwMode="auto">
          <a:xfrm>
            <a:off x="468313" y="76200"/>
            <a:ext cx="5773737" cy="338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n-US" altLang="zh-CN" sz="3600" b="1" dirty="0">
                <a:solidFill>
                  <a:schemeClr val="hlink"/>
                </a:solidFill>
                <a:latin typeface="永中宋体" pitchFamily="2" charset="-122"/>
                <a:ea typeface="永中宋体" pitchFamily="2" charset="-122"/>
              </a:rPr>
              <a:t>    1774</a:t>
            </a:r>
            <a:r>
              <a:rPr lang="zh-CN" altLang="en-US" sz="3600" b="1" dirty="0">
                <a:solidFill>
                  <a:schemeClr val="hlink"/>
                </a:solidFill>
                <a:latin typeface="永中宋体" pitchFamily="2" charset="-122"/>
                <a:ea typeface="永中宋体" pitchFamily="2" charset="-122"/>
              </a:rPr>
              <a:t>年，拉瓦锡用精确的</a:t>
            </a:r>
            <a:r>
              <a:rPr lang="zh-CN" altLang="en-US" sz="3600" b="1" dirty="0">
                <a:solidFill>
                  <a:srgbClr val="FF3300"/>
                </a:solidFill>
                <a:latin typeface="永中宋体" pitchFamily="2" charset="-122"/>
                <a:ea typeface="永中宋体" pitchFamily="2" charset="-122"/>
              </a:rPr>
              <a:t>定量实验</a:t>
            </a:r>
            <a:r>
              <a:rPr lang="zh-CN" altLang="en-US" sz="3600" b="1" dirty="0">
                <a:solidFill>
                  <a:schemeClr val="hlink"/>
                </a:solidFill>
                <a:latin typeface="永中宋体" pitchFamily="2" charset="-122"/>
                <a:ea typeface="永中宋体" pitchFamily="2" charset="-122"/>
              </a:rPr>
              <a:t>研究了氧化汞的分解和合成反应中各物质质量之间的变化关系。反映前后各物质的质量总和没有改变。</a:t>
            </a:r>
            <a:r>
              <a:rPr lang="zh-CN" altLang="en-US" sz="3600" b="1" dirty="0">
                <a:solidFill>
                  <a:srgbClr val="FF3300"/>
                </a:solidFill>
                <a:latin typeface="永中宋体" pitchFamily="2" charset="-122"/>
                <a:ea typeface="永中宋体" pitchFamily="2" charset="-122"/>
              </a:rPr>
              <a:t>这难道是巧合吗？ </a:t>
            </a:r>
            <a:endParaRPr lang="zh-CN" altLang="en-US" sz="3600" b="1" dirty="0">
              <a:solidFill>
                <a:srgbClr val="FF3300"/>
              </a:solidFill>
              <a:latin typeface="永中宋体" pitchFamily="2" charset="-122"/>
              <a:ea typeface="永中宋体"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1685"/>
                                        </p:tgtEl>
                                        <p:attrNameLst>
                                          <p:attrName>style.visibility</p:attrName>
                                        </p:attrNameLst>
                                      </p:cBhvr>
                                      <p:to>
                                        <p:strVal val="visible"/>
                                      </p:to>
                                    </p:set>
                                    <p:anim calcmode="lin" valueType="num">
                                      <p:cBhvr additive="base">
                                        <p:cTn id="7" dur="500" fill="hold"/>
                                        <p:tgtEl>
                                          <p:spTgt spid="71685"/>
                                        </p:tgtEl>
                                        <p:attrNameLst>
                                          <p:attrName>ppt_x</p:attrName>
                                        </p:attrNameLst>
                                      </p:cBhvr>
                                      <p:tavLst>
                                        <p:tav tm="0">
                                          <p:val>
                                            <p:strVal val="#ppt_x"/>
                                          </p:val>
                                        </p:tav>
                                        <p:tav tm="100000">
                                          <p:val>
                                            <p:strVal val="#ppt_x"/>
                                          </p:val>
                                        </p:tav>
                                      </p:tavLst>
                                    </p:anim>
                                    <p:anim calcmode="lin" valueType="num">
                                      <p:cBhvr additive="base">
                                        <p:cTn id="8" dur="500" fill="hold"/>
                                        <p:tgtEl>
                                          <p:spTgt spid="7168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ntr" presetSubtype="16" fill="hold" grpId="0" nodeType="clickEffect">
                                  <p:stCondLst>
                                    <p:cond delay="0"/>
                                  </p:stCondLst>
                                  <p:childTnLst>
                                    <p:set>
                                      <p:cBhvr>
                                        <p:cTn id="12" dur="1" fill="hold">
                                          <p:stCondLst>
                                            <p:cond delay="0"/>
                                          </p:stCondLst>
                                        </p:cTn>
                                        <p:tgtEl>
                                          <p:spTgt spid="71689"/>
                                        </p:tgtEl>
                                        <p:attrNameLst>
                                          <p:attrName>style.visibility</p:attrName>
                                        </p:attrNameLst>
                                      </p:cBhvr>
                                      <p:to>
                                        <p:strVal val="visible"/>
                                      </p:to>
                                    </p:set>
                                    <p:animEffect transition="in" filter="diamond(in)">
                                      <p:cBhvr>
                                        <p:cTn id="13" dur="500"/>
                                        <p:tgtEl>
                                          <p:spTgt spid="716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6606388" y="4392623"/>
            <a:ext cx="735006" cy="241289"/>
          </a:xfrm>
          <a:prstGeom prst="rect">
            <a:avLst/>
          </a:prstGeom>
          <a:no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模板：</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www.1ppt.com/moban/                  PPT</a:t>
            </a: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素材：</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www.1ppt.com/sucai/</a:t>
            </a:r>
            <a:endPar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背景：</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www.1ppt.com/beijing/                   PPT</a:t>
            </a: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图表：</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www.1ppt.com/tubiao/      </a:t>
            </a:r>
            <a:endPar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下载：</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www.1ppt.com/xiazai/                     PPT</a:t>
            </a: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教程： </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www.1ppt.com/powerpoint/      </a:t>
            </a:r>
            <a:endPar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资料下载：</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www.1ppt.com/ziliao/                   </a:t>
            </a: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范文下载：</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www.1ppt.com/fanwen/             </a:t>
            </a:r>
            <a:endPar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试卷下载：</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www.1ppt.com/shiti/                     </a:t>
            </a: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教案下载：</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www.1ppt.com/jiaoan/               </a:t>
            </a:r>
            <a:endPar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论坛：</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www.1ppt.cn                                     PPT</a:t>
            </a: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课件：</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www.1ppt.com/kejian/ </a:t>
            </a:r>
            <a:endPar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语文课件：</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www.1ppt.com/kejian/yuwen/    </a:t>
            </a: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数学课件：</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www.1ppt.com/kejian/shuxue/ </a:t>
            </a:r>
            <a:endPar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英语课件：</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www.1ppt.com/kejian/yingyu/    </a:t>
            </a: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美术课件：</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www.1ppt.com/kejian/meishu/ </a:t>
            </a:r>
            <a:endPar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科学课件：</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www.1ppt.com/kejian/kexue/     </a:t>
            </a: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物理课件：</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www.1ppt.com/kejian/wuli/ </a:t>
            </a:r>
            <a:endPar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化学课件：</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www.1ppt.com/kejian/huaxue/  </a:t>
            </a: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生物课件：</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www.1ppt.com/kejian/shengwu/ </a:t>
            </a:r>
            <a:endPar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地理课件：</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www.1ppt.com/kejian/dili/          </a:t>
            </a: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历史课件：</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www.1ppt.com/kejian/lishi/        </a:t>
            </a:r>
            <a:endPar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5122" name="Text Box 4"/>
          <p:cNvSpPr txBox="1">
            <a:spLocks noChangeArrowheads="1"/>
          </p:cNvSpPr>
          <p:nvPr/>
        </p:nvSpPr>
        <p:spPr bwMode="auto">
          <a:xfrm>
            <a:off x="1509713" y="2546350"/>
            <a:ext cx="44640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endParaRPr lang="zh-CN" altLang="zh-CN">
              <a:latin typeface="Tahoma" panose="020B0604030504040204" pitchFamily="34" charset="0"/>
            </a:endParaRPr>
          </a:p>
        </p:txBody>
      </p:sp>
      <p:sp>
        <p:nvSpPr>
          <p:cNvPr id="6149" name="Text Box 5"/>
          <p:cNvSpPr txBox="1">
            <a:spLocks noChangeArrowheads="1"/>
          </p:cNvSpPr>
          <p:nvPr/>
        </p:nvSpPr>
        <p:spPr bwMode="auto">
          <a:xfrm>
            <a:off x="284163" y="1970088"/>
            <a:ext cx="5543550" cy="701675"/>
          </a:xfrm>
          <a:prstGeom prst="rect">
            <a:avLst/>
          </a:prstGeom>
          <a:gradFill rotWithShape="1">
            <a:gsLst>
              <a:gs pos="0">
                <a:srgbClr val="3399FF"/>
              </a:gs>
              <a:gs pos="100000">
                <a:srgbClr val="66FFFF"/>
              </a:gs>
            </a:gsLst>
            <a:lin ang="27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4000" dirty="0">
                <a:solidFill>
                  <a:srgbClr val="000099"/>
                </a:solidFill>
                <a:latin typeface="Tahoma" panose="020B0604030504040204" pitchFamily="34" charset="0"/>
                <a:ea typeface="黑体" panose="02010609060101010101" pitchFamily="49" charset="-122"/>
              </a:rPr>
              <a:t>在</a:t>
            </a:r>
            <a:r>
              <a:rPr lang="zh-CN" altLang="en-US" sz="4000" b="1" dirty="0">
                <a:solidFill>
                  <a:srgbClr val="FF0000"/>
                </a:solidFill>
                <a:latin typeface="Tahoma" panose="020B0604030504040204" pitchFamily="34" charset="0"/>
                <a:ea typeface="黑体" panose="02010609060101010101" pitchFamily="49" charset="-122"/>
              </a:rPr>
              <a:t>密闭容器中</a:t>
            </a:r>
            <a:r>
              <a:rPr lang="zh-CN" altLang="en-US" sz="4000" dirty="0">
                <a:solidFill>
                  <a:srgbClr val="000099"/>
                </a:solidFill>
                <a:latin typeface="Tahoma" panose="020B0604030504040204" pitchFamily="34" charset="0"/>
                <a:ea typeface="黑体" panose="02010609060101010101" pitchFamily="49" charset="-122"/>
              </a:rPr>
              <a:t>点燃红磷</a:t>
            </a:r>
            <a:endParaRPr lang="zh-CN" altLang="en-US" sz="4000" dirty="0">
              <a:solidFill>
                <a:srgbClr val="000099"/>
              </a:solidFill>
              <a:latin typeface="Tahoma" panose="020B0604030504040204" pitchFamily="34" charset="0"/>
              <a:ea typeface="黑体" panose="02010609060101010101" pitchFamily="49" charset="-122"/>
            </a:endParaRPr>
          </a:p>
        </p:txBody>
      </p:sp>
      <p:pic>
        <p:nvPicPr>
          <p:cNvPr id="5124" name="Picture 6" descr="pic_35195"/>
          <p:cNvPicPr>
            <a:picLocks noChangeAspect="1" noChangeArrowheads="1"/>
          </p:cNvPicPr>
          <p:nvPr/>
        </p:nvPicPr>
        <p:blipFill>
          <a:blip r:embed="rId1">
            <a:lum bright="6000" contrast="34000"/>
          </a:blip>
          <a:srcRect/>
          <a:stretch>
            <a:fillRect/>
          </a:stretch>
        </p:blipFill>
        <p:spPr bwMode="auto">
          <a:xfrm>
            <a:off x="5684838" y="2762250"/>
            <a:ext cx="3313112" cy="3743325"/>
          </a:xfrm>
          <a:prstGeom prst="rect">
            <a:avLst/>
          </a:prstGeom>
          <a:gradFill rotWithShape="1">
            <a:gsLst>
              <a:gs pos="0">
                <a:srgbClr val="3399FF">
                  <a:alpha val="39000"/>
                </a:srgbClr>
              </a:gs>
              <a:gs pos="100000">
                <a:srgbClr val="184776"/>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pic>
      <p:sp>
        <p:nvSpPr>
          <p:cNvPr id="5125" name="Text Box 8"/>
          <p:cNvSpPr txBox="1">
            <a:spLocks noChangeArrowheads="1"/>
          </p:cNvSpPr>
          <p:nvPr/>
        </p:nvSpPr>
        <p:spPr bwMode="auto">
          <a:xfrm>
            <a:off x="141288" y="1033463"/>
            <a:ext cx="8820150" cy="758825"/>
          </a:xfrm>
          <a:prstGeom prst="rect">
            <a:avLst/>
          </a:prstGeom>
          <a:solidFill>
            <a:schemeClr val="bg1"/>
          </a:solidFill>
          <a:ln w="57150" cmpd="thinThick">
            <a:solidFill>
              <a:srgbClr val="FF00FF"/>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4000" b="1" dirty="0">
                <a:solidFill>
                  <a:srgbClr val="FF3300"/>
                </a:solidFill>
                <a:latin typeface="宋体" panose="02010600030101010101" pitchFamily="2" charset="-122"/>
              </a:rPr>
              <a:t>方案</a:t>
            </a:r>
            <a:r>
              <a:rPr kumimoji="1" lang="en-US" altLang="zh-CN" sz="4000" b="1" dirty="0">
                <a:solidFill>
                  <a:srgbClr val="FF3300"/>
                </a:solidFill>
                <a:latin typeface="宋体" panose="02010600030101010101" pitchFamily="2" charset="-122"/>
              </a:rPr>
              <a:t>1</a:t>
            </a:r>
            <a:r>
              <a:rPr kumimoji="1" lang="zh-CN" altLang="en-US" sz="4000" b="1" dirty="0">
                <a:latin typeface="宋体" panose="02010600030101010101" pitchFamily="2" charset="-122"/>
              </a:rPr>
              <a:t>：红磷燃烧前后</a:t>
            </a:r>
            <a:r>
              <a:rPr kumimoji="1" lang="zh-CN" altLang="en-US" sz="4000" b="1" dirty="0">
                <a:solidFill>
                  <a:srgbClr val="FF0066"/>
                </a:solidFill>
                <a:latin typeface="宋体" panose="02010600030101010101" pitchFamily="2" charset="-122"/>
              </a:rPr>
              <a:t>质量总和</a:t>
            </a:r>
            <a:r>
              <a:rPr kumimoji="1" lang="zh-CN" altLang="en-US" sz="4000" b="1" dirty="0">
                <a:latin typeface="宋体" panose="02010600030101010101" pitchFamily="2" charset="-122"/>
              </a:rPr>
              <a:t>的测定</a:t>
            </a:r>
            <a:endParaRPr kumimoji="1" lang="zh-CN" altLang="en-US" sz="4000" b="1" dirty="0">
              <a:latin typeface="宋体" panose="02010600030101010101" pitchFamily="2" charset="-122"/>
            </a:endParaRPr>
          </a:p>
        </p:txBody>
      </p:sp>
      <p:sp>
        <p:nvSpPr>
          <p:cNvPr id="6153" name="Text Box 9"/>
          <p:cNvSpPr txBox="1">
            <a:spLocks noChangeArrowheads="1"/>
          </p:cNvSpPr>
          <p:nvPr/>
        </p:nvSpPr>
        <p:spPr bwMode="auto">
          <a:xfrm>
            <a:off x="104775" y="3141663"/>
            <a:ext cx="5580063" cy="2771775"/>
          </a:xfrm>
          <a:prstGeom prst="rect">
            <a:avLst/>
          </a:prstGeom>
          <a:solidFill>
            <a:schemeClr val="bg1"/>
          </a:solidFill>
          <a:ln w="57150" cmpd="thinThick">
            <a:solidFill>
              <a:srgbClr val="FF00FF"/>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2800" b="1" dirty="0">
                <a:latin typeface="宋体" panose="02010600030101010101" pitchFamily="2" charset="-122"/>
              </a:rPr>
              <a:t>注意观察：</a:t>
            </a:r>
            <a:endParaRPr kumimoji="1" lang="zh-CN" altLang="en-US" sz="2800" b="1" dirty="0">
              <a:latin typeface="宋体" panose="02010600030101010101" pitchFamily="2" charset="-122"/>
            </a:endParaRPr>
          </a:p>
          <a:p>
            <a:pPr eaLnBrk="1" hangingPunct="1">
              <a:spcBef>
                <a:spcPct val="50000"/>
              </a:spcBef>
            </a:pPr>
            <a:r>
              <a:rPr kumimoji="1" lang="en-US" altLang="zh-CN" sz="2800" b="1" dirty="0">
                <a:latin typeface="宋体" panose="02010600030101010101" pitchFamily="2" charset="-122"/>
              </a:rPr>
              <a:t>1</a:t>
            </a:r>
            <a:r>
              <a:rPr kumimoji="1" lang="en-US" altLang="zh-CN" sz="3200" b="1" dirty="0">
                <a:latin typeface="宋体" panose="02010600030101010101" pitchFamily="2" charset="-122"/>
              </a:rPr>
              <a:t>.</a:t>
            </a:r>
            <a:r>
              <a:rPr kumimoji="1" lang="zh-CN" altLang="en-US" sz="3200" b="1" dirty="0">
                <a:latin typeface="宋体" panose="02010600030101010101" pitchFamily="2" charset="-122"/>
              </a:rPr>
              <a:t>锥形瓶内红磷燃烧的现象；</a:t>
            </a:r>
            <a:endParaRPr kumimoji="1" lang="zh-CN" altLang="en-US" sz="3200" b="1" dirty="0">
              <a:latin typeface="宋体" panose="02010600030101010101" pitchFamily="2" charset="-122"/>
            </a:endParaRPr>
          </a:p>
          <a:p>
            <a:pPr eaLnBrk="1" hangingPunct="1">
              <a:spcBef>
                <a:spcPct val="50000"/>
              </a:spcBef>
            </a:pPr>
            <a:r>
              <a:rPr kumimoji="1" lang="en-US" altLang="zh-CN" sz="3200" b="1" dirty="0">
                <a:latin typeface="宋体" panose="02010600030101010101" pitchFamily="2" charset="-122"/>
              </a:rPr>
              <a:t>2.</a:t>
            </a:r>
            <a:r>
              <a:rPr kumimoji="1" lang="zh-CN" altLang="en-US" sz="3200" b="1" dirty="0">
                <a:latin typeface="宋体" panose="02010600030101010101" pitchFamily="2" charset="-122"/>
              </a:rPr>
              <a:t>气球的变化情况；</a:t>
            </a:r>
            <a:endParaRPr kumimoji="1" lang="zh-CN" altLang="en-US" sz="3200" b="1" dirty="0">
              <a:latin typeface="宋体" panose="02010600030101010101" pitchFamily="2" charset="-122"/>
            </a:endParaRPr>
          </a:p>
          <a:p>
            <a:pPr eaLnBrk="1" hangingPunct="1">
              <a:spcBef>
                <a:spcPct val="50000"/>
              </a:spcBef>
            </a:pPr>
            <a:r>
              <a:rPr kumimoji="1" lang="en-US" altLang="zh-CN" sz="3200" b="1" dirty="0">
                <a:latin typeface="宋体" panose="02010600030101010101" pitchFamily="2" charset="-122"/>
              </a:rPr>
              <a:t>3.</a:t>
            </a:r>
            <a:r>
              <a:rPr kumimoji="1" lang="zh-CN" altLang="en-US" sz="3200" b="1" dirty="0">
                <a:latin typeface="宋体" panose="02010600030101010101" pitchFamily="2" charset="-122"/>
              </a:rPr>
              <a:t>托盘天平的变化情况。</a:t>
            </a:r>
            <a:endParaRPr kumimoji="1" lang="zh-CN" altLang="en-US" sz="3200" b="1" dirty="0">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149"/>
                                        </p:tgtEl>
                                        <p:attrNameLst>
                                          <p:attrName>style.visibility</p:attrName>
                                        </p:attrNameLst>
                                      </p:cBhvr>
                                      <p:to>
                                        <p:strVal val="visible"/>
                                      </p:to>
                                    </p:set>
                                    <p:anim calcmode="lin" valueType="num">
                                      <p:cBhvr additive="base">
                                        <p:cTn id="7" dur="500" fill="hold"/>
                                        <p:tgtEl>
                                          <p:spTgt spid="6149"/>
                                        </p:tgtEl>
                                        <p:attrNameLst>
                                          <p:attrName>ppt_x</p:attrName>
                                        </p:attrNameLst>
                                      </p:cBhvr>
                                      <p:tavLst>
                                        <p:tav tm="0">
                                          <p:val>
                                            <p:strVal val="#ppt_x"/>
                                          </p:val>
                                        </p:tav>
                                        <p:tav tm="100000">
                                          <p:val>
                                            <p:strVal val="#ppt_x"/>
                                          </p:val>
                                        </p:tav>
                                      </p:tavLst>
                                    </p:anim>
                                    <p:anim calcmode="lin" valueType="num">
                                      <p:cBhvr additive="base">
                                        <p:cTn id="8" dur="500" fill="hold"/>
                                        <p:tgtEl>
                                          <p:spTgt spid="614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153"/>
                                        </p:tgtEl>
                                        <p:attrNameLst>
                                          <p:attrName>style.visibility</p:attrName>
                                        </p:attrNameLst>
                                      </p:cBhvr>
                                      <p:to>
                                        <p:strVal val="visible"/>
                                      </p:to>
                                    </p:set>
                                    <p:anim calcmode="lin" valueType="num">
                                      <p:cBhvr additive="base">
                                        <p:cTn id="13" dur="500" fill="hold"/>
                                        <p:tgtEl>
                                          <p:spTgt spid="6153"/>
                                        </p:tgtEl>
                                        <p:attrNameLst>
                                          <p:attrName>ppt_x</p:attrName>
                                        </p:attrNameLst>
                                      </p:cBhvr>
                                      <p:tavLst>
                                        <p:tav tm="0">
                                          <p:val>
                                            <p:strVal val="#ppt_x"/>
                                          </p:val>
                                        </p:tav>
                                        <p:tav tm="100000">
                                          <p:val>
                                            <p:strVal val="#ppt_x"/>
                                          </p:val>
                                        </p:tav>
                                      </p:tavLst>
                                    </p:anim>
                                    <p:anim calcmode="lin" valueType="num">
                                      <p:cBhvr additive="base">
                                        <p:cTn id="14" dur="500" fill="hold"/>
                                        <p:tgtEl>
                                          <p:spTgt spid="61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9" grpId="0" animBg="1"/>
      <p:bldP spid="615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ChangeArrowheads="1"/>
          </p:cNvSpPr>
          <p:nvPr/>
        </p:nvSpPr>
        <p:spPr bwMode="auto">
          <a:xfrm>
            <a:off x="363538" y="620713"/>
            <a:ext cx="8601075" cy="158273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8900" tIns="38100" rIns="88900" bIns="38100"/>
          <a:lstStyle/>
          <a:p>
            <a:pPr eaLnBrk="0" hangingPunct="0">
              <a:lnSpc>
                <a:spcPct val="130000"/>
              </a:lnSpc>
              <a:buSzPct val="100000"/>
              <a:buFont typeface="Times New Roman" panose="02020603050405020304" pitchFamily="18" charset="0"/>
              <a:buNone/>
              <a:defRPr/>
            </a:pPr>
            <a:r>
              <a:rPr kumimoji="1" lang="zh-CN" altLang="en-GB" sz="3600" b="1" dirty="0">
                <a:latin typeface="宋体" panose="02010600030101010101" pitchFamily="2" charset="-122"/>
              </a:rPr>
              <a:t>红磷燃烧产生大量白烟，放出热量，</a:t>
            </a:r>
            <a:endParaRPr kumimoji="1" lang="zh-CN" altLang="en-GB" sz="3600" b="1" dirty="0">
              <a:latin typeface="宋体" panose="02010600030101010101" pitchFamily="2" charset="-122"/>
            </a:endParaRPr>
          </a:p>
          <a:p>
            <a:pPr eaLnBrk="0" hangingPunct="0">
              <a:lnSpc>
                <a:spcPct val="130000"/>
              </a:lnSpc>
              <a:buSzPct val="100000"/>
              <a:buFont typeface="Times New Roman" panose="02020603050405020304" pitchFamily="18" charset="0"/>
              <a:buNone/>
              <a:defRPr/>
            </a:pPr>
            <a:r>
              <a:rPr kumimoji="1" lang="zh-CN" altLang="en-GB" sz="3600" b="1" dirty="0">
                <a:solidFill>
                  <a:srgbClr val="0000CC"/>
                </a:solidFill>
                <a:latin typeface="宋体" panose="02010600030101010101" pitchFamily="2" charset="-122"/>
              </a:rPr>
              <a:t>气球先变大后变小</a:t>
            </a:r>
            <a:r>
              <a:rPr kumimoji="1" lang="en-GB" sz="3600" b="1" dirty="0">
                <a:solidFill>
                  <a:srgbClr val="0000CC"/>
                </a:solidFill>
                <a:latin typeface="宋体" panose="02010600030101010101" pitchFamily="2" charset="-122"/>
              </a:rPr>
              <a:t>,</a:t>
            </a:r>
            <a:endParaRPr kumimoji="1" lang="en-GB" sz="3600" b="1" i="1" u="sng" dirty="0">
              <a:solidFill>
                <a:srgbClr val="0000CC"/>
              </a:solidFill>
              <a:effectLst>
                <a:outerShdw blurRad="38100" dist="38100" dir="2700000" algn="tl">
                  <a:srgbClr val="C0C0C0"/>
                </a:outerShdw>
              </a:effectLst>
              <a:latin typeface="宋体" panose="02010600030101010101" pitchFamily="2" charset="-122"/>
            </a:endParaRPr>
          </a:p>
        </p:txBody>
      </p:sp>
      <p:grpSp>
        <p:nvGrpSpPr>
          <p:cNvPr id="7171" name="Group 3"/>
          <p:cNvGrpSpPr/>
          <p:nvPr/>
        </p:nvGrpSpPr>
        <p:grpSpPr bwMode="auto">
          <a:xfrm>
            <a:off x="34925" y="1916113"/>
            <a:ext cx="9385300" cy="1081087"/>
            <a:chOff x="22" y="1706"/>
            <a:chExt cx="5912" cy="681"/>
          </a:xfrm>
        </p:grpSpPr>
        <p:sp>
          <p:nvSpPr>
            <p:cNvPr id="6165" name="Rectangle 4"/>
            <p:cNvSpPr>
              <a:spLocks noChangeArrowheads="1"/>
            </p:cNvSpPr>
            <p:nvPr/>
          </p:nvSpPr>
          <p:spPr bwMode="auto">
            <a:xfrm>
              <a:off x="22" y="1949"/>
              <a:ext cx="1878"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900" tIns="38100" rIns="88900" bIns="38100"/>
            <a:lstStyle/>
            <a:p>
              <a:pPr eaLnBrk="0" hangingPunct="0">
                <a:buSzPct val="100000"/>
                <a:buFont typeface="Times New Roman" panose="02020603050405020304" pitchFamily="18" charset="0"/>
                <a:buNone/>
              </a:pPr>
              <a:r>
                <a:rPr kumimoji="1" lang="en-GB" sz="3600" b="1" dirty="0" err="1">
                  <a:solidFill>
                    <a:schemeClr val="hlink"/>
                  </a:solidFill>
                  <a:latin typeface="宋体" panose="02010600030101010101" pitchFamily="2" charset="-122"/>
                </a:rPr>
                <a:t>文字表达式</a:t>
              </a:r>
              <a:r>
                <a:rPr kumimoji="1" lang="en-GB" sz="3600" b="1" dirty="0">
                  <a:solidFill>
                    <a:schemeClr val="hlink"/>
                  </a:solidFill>
                  <a:latin typeface="宋体" panose="02010600030101010101" pitchFamily="2" charset="-122"/>
                </a:rPr>
                <a:t>：</a:t>
              </a:r>
              <a:endParaRPr kumimoji="1" lang="en-GB" sz="3600" b="1" dirty="0">
                <a:solidFill>
                  <a:schemeClr val="hlink"/>
                </a:solidFill>
                <a:latin typeface="宋体" panose="02010600030101010101" pitchFamily="2" charset="-122"/>
              </a:endParaRPr>
            </a:p>
          </p:txBody>
        </p:sp>
        <p:sp>
          <p:nvSpPr>
            <p:cNvPr id="6166" name="Rectangle 5"/>
            <p:cNvSpPr>
              <a:spLocks noChangeArrowheads="1"/>
            </p:cNvSpPr>
            <p:nvPr/>
          </p:nvSpPr>
          <p:spPr bwMode="auto">
            <a:xfrm>
              <a:off x="1735" y="1949"/>
              <a:ext cx="1879" cy="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900" tIns="38100" rIns="88900" bIns="38100"/>
            <a:lstStyle/>
            <a:p>
              <a:pPr eaLnBrk="0" hangingPunct="0">
                <a:buSzPct val="100000"/>
                <a:buFont typeface="Times New Roman" panose="02020603050405020304" pitchFamily="18" charset="0"/>
                <a:buNone/>
              </a:pPr>
              <a:r>
                <a:rPr kumimoji="1" lang="zh-CN" altLang="en-GB" sz="3600" b="1" dirty="0">
                  <a:latin typeface="宋体" panose="02010600030101010101" pitchFamily="2" charset="-122"/>
                </a:rPr>
                <a:t>红磷</a:t>
              </a:r>
              <a:r>
                <a:rPr kumimoji="1" lang="en-GB" altLang="zh-CN" sz="3600" b="1" dirty="0">
                  <a:latin typeface="宋体" panose="02010600030101010101" pitchFamily="2" charset="-122"/>
                </a:rPr>
                <a:t>+</a:t>
              </a:r>
              <a:r>
                <a:rPr kumimoji="1" lang="en-GB" sz="3600" b="1" dirty="0" err="1">
                  <a:latin typeface="宋体" panose="02010600030101010101" pitchFamily="2" charset="-122"/>
                </a:rPr>
                <a:t>氧气</a:t>
              </a:r>
              <a:endParaRPr kumimoji="1" lang="en-GB" sz="3600" b="1" dirty="0">
                <a:latin typeface="宋体" panose="02010600030101010101" pitchFamily="2" charset="-122"/>
              </a:endParaRPr>
            </a:p>
          </p:txBody>
        </p:sp>
        <p:sp>
          <p:nvSpPr>
            <p:cNvPr id="6167" name="AutoShape 6"/>
            <p:cNvSpPr/>
            <p:nvPr/>
          </p:nvSpPr>
          <p:spPr bwMode="auto">
            <a:xfrm>
              <a:off x="3198" y="2045"/>
              <a:ext cx="861" cy="206"/>
            </a:xfrm>
            <a:prstGeom prst="rightArrow">
              <a:avLst>
                <a:gd name="adj1" fmla="val 50000"/>
                <a:gd name="adj2" fmla="val 104490"/>
              </a:avLst>
            </a:prstGeom>
            <a:gradFill rotWithShape="0">
              <a:gsLst>
                <a:gs pos="0">
                  <a:srgbClr val="FF0000"/>
                </a:gs>
                <a:gs pos="50000">
                  <a:srgbClr val="FFFF00"/>
                </a:gs>
                <a:gs pos="100000">
                  <a:srgbClr val="FF0000"/>
                </a:gs>
              </a:gsLst>
              <a:lin ang="5400000" scaled="1"/>
            </a:gradFill>
            <a:ln w="9525">
              <a:solidFill>
                <a:schemeClr val="tx1"/>
              </a:solidFill>
              <a:miter lim="800000"/>
            </a:ln>
          </p:spPr>
          <p:txBody>
            <a:bodyPr lIns="88900" tIns="38100" rIns="88900" bIns="38100" anchor="ctr"/>
            <a:lstStyle/>
            <a:p>
              <a:pPr eaLnBrk="0" hangingPunct="0">
                <a:buSzPct val="100000"/>
                <a:buFont typeface="Times New Roman" panose="02020603050405020304" pitchFamily="18" charset="0"/>
                <a:buNone/>
              </a:pPr>
              <a:endParaRPr kumimoji="1" lang="en-GB" altLang="zh-CN">
                <a:latin typeface="宋体" panose="02010600030101010101" pitchFamily="2" charset="-122"/>
              </a:endParaRPr>
            </a:p>
          </p:txBody>
        </p:sp>
        <p:sp>
          <p:nvSpPr>
            <p:cNvPr id="6168" name="Rectangle 7"/>
            <p:cNvSpPr>
              <a:spLocks noChangeArrowheads="1"/>
            </p:cNvSpPr>
            <p:nvPr/>
          </p:nvSpPr>
          <p:spPr bwMode="auto">
            <a:xfrm>
              <a:off x="3178" y="1706"/>
              <a:ext cx="1063" cy="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900" tIns="38100" rIns="88900" bIns="38100"/>
            <a:lstStyle/>
            <a:p>
              <a:pPr eaLnBrk="0" hangingPunct="0">
                <a:buSzPct val="100000"/>
                <a:buFont typeface="Times New Roman" panose="02020603050405020304" pitchFamily="18" charset="0"/>
                <a:buNone/>
              </a:pPr>
              <a:r>
                <a:rPr kumimoji="1" lang="en-GB" sz="3600" b="1">
                  <a:latin typeface="宋体" panose="02010600030101010101" pitchFamily="2" charset="-122"/>
                </a:rPr>
                <a:t>点燃</a:t>
              </a:r>
              <a:endParaRPr kumimoji="1" lang="en-GB" sz="3600" b="1">
                <a:latin typeface="宋体" panose="02010600030101010101" pitchFamily="2" charset="-122"/>
              </a:endParaRPr>
            </a:p>
          </p:txBody>
        </p:sp>
        <p:sp>
          <p:nvSpPr>
            <p:cNvPr id="6169" name="Rectangle 8"/>
            <p:cNvSpPr>
              <a:spLocks noChangeArrowheads="1"/>
            </p:cNvSpPr>
            <p:nvPr/>
          </p:nvSpPr>
          <p:spPr bwMode="auto">
            <a:xfrm>
              <a:off x="4105" y="1933"/>
              <a:ext cx="1829" cy="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900" tIns="38100" rIns="88900" bIns="38100"/>
            <a:lstStyle/>
            <a:p>
              <a:pPr eaLnBrk="0" hangingPunct="0">
                <a:buSzPct val="100000"/>
                <a:buFont typeface="Times New Roman" panose="02020603050405020304" pitchFamily="18" charset="0"/>
                <a:buNone/>
              </a:pPr>
              <a:r>
                <a:rPr kumimoji="1" lang="en-GB" sz="3600" b="1" dirty="0" err="1">
                  <a:latin typeface="宋体" panose="02010600030101010101" pitchFamily="2" charset="-122"/>
                </a:rPr>
                <a:t>五氧化二磷</a:t>
              </a:r>
              <a:endParaRPr kumimoji="1" lang="en-GB" sz="3600" b="1" dirty="0">
                <a:latin typeface="宋体" panose="02010600030101010101" pitchFamily="2" charset="-122"/>
              </a:endParaRPr>
            </a:p>
          </p:txBody>
        </p:sp>
      </p:grpSp>
      <p:sp>
        <p:nvSpPr>
          <p:cNvPr id="7177" name="Rectangle 9"/>
          <p:cNvSpPr>
            <a:spLocks noChangeArrowheads="1"/>
          </p:cNvSpPr>
          <p:nvPr/>
        </p:nvSpPr>
        <p:spPr bwMode="auto">
          <a:xfrm>
            <a:off x="52388" y="3460750"/>
            <a:ext cx="9128125" cy="119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900" tIns="38100" rIns="88900" bIns="38100"/>
          <a:lstStyle/>
          <a:p>
            <a:pPr eaLnBrk="0" hangingPunct="0">
              <a:buSzPct val="100000"/>
              <a:buFont typeface="Times New Roman" panose="02020603050405020304" pitchFamily="18" charset="0"/>
              <a:buNone/>
            </a:pPr>
            <a:r>
              <a:rPr kumimoji="1" lang="zh-CN" altLang="en-GB" sz="4000" b="1" dirty="0">
                <a:latin typeface="宋体" panose="02010600030101010101" pitchFamily="2" charset="-122"/>
              </a:rPr>
              <a:t>结论</a:t>
            </a:r>
            <a:r>
              <a:rPr kumimoji="1" lang="zh-CN" altLang="en-GB" sz="4000" b="1" dirty="0">
                <a:solidFill>
                  <a:schemeClr val="hlink"/>
                </a:solidFill>
                <a:latin typeface="宋体" panose="02010600030101010101" pitchFamily="2" charset="-122"/>
              </a:rPr>
              <a:t>：</a:t>
            </a:r>
            <a:endParaRPr kumimoji="1" lang="zh-CN" altLang="en-GB" sz="4000" b="1" dirty="0">
              <a:solidFill>
                <a:schemeClr val="hlink"/>
              </a:solidFill>
              <a:latin typeface="宋体" panose="02010600030101010101" pitchFamily="2" charset="-122"/>
            </a:endParaRPr>
          </a:p>
          <a:p>
            <a:pPr eaLnBrk="0" hangingPunct="0">
              <a:buSzPct val="100000"/>
              <a:buFont typeface="Times New Roman" panose="02020603050405020304" pitchFamily="18" charset="0"/>
              <a:buNone/>
            </a:pPr>
            <a:r>
              <a:rPr kumimoji="1" lang="zh-CN" altLang="en-GB" sz="4000" b="1" dirty="0">
                <a:solidFill>
                  <a:schemeClr val="hlink"/>
                </a:solidFill>
                <a:latin typeface="宋体" panose="02010600030101010101" pitchFamily="2" charset="-122"/>
              </a:rPr>
              <a:t>反应物质量总和      生成物质量总和　　</a:t>
            </a:r>
            <a:endParaRPr kumimoji="1" lang="zh-CN" altLang="en-GB" sz="4000" b="1" dirty="0">
              <a:solidFill>
                <a:schemeClr val="hlink"/>
              </a:solidFill>
              <a:latin typeface="宋体" panose="02010600030101010101" pitchFamily="2" charset="-122"/>
            </a:endParaRPr>
          </a:p>
          <a:p>
            <a:pPr>
              <a:buSzPct val="100000"/>
              <a:buFont typeface="Times New Roman" panose="02020603050405020304" pitchFamily="18" charset="0"/>
              <a:buNone/>
            </a:pPr>
            <a:r>
              <a:rPr kumimoji="1" lang="zh-CN" altLang="en-GB" sz="4000" b="1" dirty="0">
                <a:solidFill>
                  <a:schemeClr val="hlink"/>
                </a:solidFill>
                <a:latin typeface="宋体" panose="02010600030101010101" pitchFamily="2" charset="-122"/>
              </a:rPr>
              <a:t>　　</a:t>
            </a:r>
            <a:endParaRPr kumimoji="1" lang="en-GB" altLang="zh-CN" sz="4000" b="1" dirty="0">
              <a:solidFill>
                <a:schemeClr val="hlink"/>
              </a:solidFill>
              <a:latin typeface="宋体" panose="02010600030101010101" pitchFamily="2" charset="-122"/>
            </a:endParaRPr>
          </a:p>
        </p:txBody>
      </p:sp>
      <p:sp>
        <p:nvSpPr>
          <p:cNvPr id="6149" name="Text Box 10"/>
          <p:cNvSpPr txBox="1">
            <a:spLocks noChangeArrowheads="1"/>
          </p:cNvSpPr>
          <p:nvPr/>
        </p:nvSpPr>
        <p:spPr bwMode="auto">
          <a:xfrm>
            <a:off x="338138" y="44450"/>
            <a:ext cx="186372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buSzPct val="100000"/>
              <a:buFont typeface="Times New Roman" panose="02020603050405020304" pitchFamily="18" charset="0"/>
              <a:buNone/>
            </a:pPr>
            <a:r>
              <a:rPr kumimoji="1" lang="en-GB" sz="4000" b="1" dirty="0" err="1">
                <a:solidFill>
                  <a:schemeClr val="hlink"/>
                </a:solidFill>
                <a:latin typeface="Times New Roman" panose="02020603050405020304" pitchFamily="18" charset="0"/>
                <a:ea typeface="黑体" panose="02010609060101010101" pitchFamily="49" charset="-122"/>
              </a:rPr>
              <a:t>现象</a:t>
            </a:r>
            <a:r>
              <a:rPr kumimoji="1" lang="en-GB" sz="4000" b="1" dirty="0">
                <a:solidFill>
                  <a:schemeClr val="hlink"/>
                </a:solidFill>
                <a:latin typeface="Times New Roman" panose="02020603050405020304" pitchFamily="18" charset="0"/>
                <a:ea typeface="黑体" panose="02010609060101010101" pitchFamily="49" charset="-122"/>
              </a:rPr>
              <a:t>：</a:t>
            </a:r>
            <a:endParaRPr kumimoji="1" lang="zh-CN" altLang="en-US" sz="4000" b="1" dirty="0">
              <a:solidFill>
                <a:schemeClr val="hlink"/>
              </a:solidFill>
              <a:latin typeface="Times New Roman" panose="02020603050405020304" pitchFamily="18" charset="0"/>
              <a:ea typeface="黑体" panose="02010609060101010101" pitchFamily="49" charset="-122"/>
            </a:endParaRPr>
          </a:p>
        </p:txBody>
      </p:sp>
      <p:sp>
        <p:nvSpPr>
          <p:cNvPr id="7179" name="Text Box 11"/>
          <p:cNvSpPr txBox="1">
            <a:spLocks noChangeArrowheads="1"/>
          </p:cNvSpPr>
          <p:nvPr/>
        </p:nvSpPr>
        <p:spPr bwMode="auto">
          <a:xfrm>
            <a:off x="4427538" y="1341438"/>
            <a:ext cx="4887912"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buSzPct val="100000"/>
              <a:buFont typeface="Times New Roman" panose="02020603050405020304" pitchFamily="18" charset="0"/>
              <a:buNone/>
              <a:defRPr/>
            </a:pPr>
            <a:r>
              <a:rPr kumimoji="1" lang="en-GB" sz="4000" b="1" i="1" u="sng" dirty="0" err="1">
                <a:solidFill>
                  <a:srgbClr val="FF3300"/>
                </a:solidFill>
                <a:effectLst>
                  <a:outerShdw blurRad="38100" dist="38100" dir="2700000" algn="tl">
                    <a:srgbClr val="C0C0C0"/>
                  </a:outerShdw>
                </a:effectLst>
                <a:latin typeface="宋体" panose="02010600030101010101" pitchFamily="2" charset="-122"/>
              </a:rPr>
              <a:t>天平仍保持平衡</a:t>
            </a:r>
            <a:r>
              <a:rPr kumimoji="1" lang="zh-CN" altLang="en-GB" sz="4000" b="1" i="1" u="sng" dirty="0">
                <a:solidFill>
                  <a:srgbClr val="FF3300"/>
                </a:solidFill>
                <a:effectLst>
                  <a:outerShdw blurRad="38100" dist="38100" dir="2700000" algn="tl">
                    <a:srgbClr val="C0C0C0"/>
                  </a:outerShdw>
                </a:effectLst>
                <a:latin typeface="宋体" panose="02010600030101010101" pitchFamily="2" charset="-122"/>
              </a:rPr>
              <a:t>。</a:t>
            </a:r>
            <a:endParaRPr lang="zh-CN" altLang="en-US" sz="4000" dirty="0">
              <a:solidFill>
                <a:srgbClr val="FF3300"/>
              </a:solidFill>
              <a:latin typeface="宋体" panose="02010600030101010101" pitchFamily="2" charset="-122"/>
            </a:endParaRPr>
          </a:p>
        </p:txBody>
      </p:sp>
      <p:sp>
        <p:nvSpPr>
          <p:cNvPr id="7180" name="Rectangle 12"/>
          <p:cNvSpPr>
            <a:spLocks noChangeArrowheads="1"/>
          </p:cNvSpPr>
          <p:nvPr/>
        </p:nvSpPr>
        <p:spPr bwMode="auto">
          <a:xfrm>
            <a:off x="4211638" y="3933825"/>
            <a:ext cx="587375" cy="990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6200" tIns="38100" rIns="76200" bIns="38100">
            <a:spAutoFit/>
          </a:bodyPr>
          <a:lstStyle/>
          <a:p>
            <a:pPr algn="ctr" eaLnBrk="0" hangingPunct="0">
              <a:buSzPct val="100000"/>
              <a:buFont typeface="Times New Roman" panose="02020603050405020304" pitchFamily="18" charset="0"/>
              <a:buNone/>
            </a:pPr>
            <a:r>
              <a:rPr kumimoji="1" lang="en-GB" altLang="zh-CN" sz="6000" b="1">
                <a:solidFill>
                  <a:srgbClr val="FF3300"/>
                </a:solidFill>
                <a:latin typeface="Times New Roman" panose="02020603050405020304" pitchFamily="18" charset="0"/>
                <a:ea typeface="永中宋体" pitchFamily="2" charset="-122"/>
              </a:rPr>
              <a:t>=</a:t>
            </a:r>
            <a:endParaRPr kumimoji="1" lang="en-US" altLang="zh-CN" sz="6000" b="1">
              <a:solidFill>
                <a:srgbClr val="FF3300"/>
              </a:solidFill>
              <a:latin typeface="Times New Roman" panose="02020603050405020304" pitchFamily="18" charset="0"/>
              <a:ea typeface="永中宋体" pitchFamily="2" charset="-122"/>
            </a:endParaRPr>
          </a:p>
        </p:txBody>
      </p:sp>
      <p:grpSp>
        <p:nvGrpSpPr>
          <p:cNvPr id="7181" name="Group 13"/>
          <p:cNvGrpSpPr/>
          <p:nvPr/>
        </p:nvGrpSpPr>
        <p:grpSpPr bwMode="auto">
          <a:xfrm>
            <a:off x="2916238" y="3068638"/>
            <a:ext cx="6264275" cy="701675"/>
            <a:chOff x="1814" y="2432"/>
            <a:chExt cx="3946" cy="442"/>
          </a:xfrm>
        </p:grpSpPr>
        <p:sp>
          <p:nvSpPr>
            <p:cNvPr id="7182" name="Text Box 14"/>
            <p:cNvSpPr txBox="1">
              <a:spLocks noChangeArrowheads="1"/>
            </p:cNvSpPr>
            <p:nvPr/>
          </p:nvSpPr>
          <p:spPr bwMode="auto">
            <a:xfrm>
              <a:off x="1814" y="2432"/>
              <a:ext cx="3946"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defRPr/>
              </a:pPr>
              <a:r>
                <a:rPr lang="en-US" altLang="zh-CN" sz="4000" b="1">
                  <a:effectLst>
                    <a:outerShdw blurRad="38100" dist="38100" dir="2700000" algn="tl">
                      <a:srgbClr val="C0C0C0"/>
                    </a:outerShdw>
                  </a:effectLst>
                </a:rPr>
                <a:t>P   +  O</a:t>
              </a:r>
              <a:r>
                <a:rPr lang="en-US" altLang="zh-CN" sz="4000" b="1" baseline="-25000">
                  <a:effectLst>
                    <a:outerShdw blurRad="38100" dist="38100" dir="2700000" algn="tl">
                      <a:srgbClr val="C0C0C0"/>
                    </a:outerShdw>
                  </a:effectLst>
                </a:rPr>
                <a:t>2</a:t>
              </a:r>
              <a:r>
                <a:rPr lang="en-US" altLang="zh-CN" sz="4000" b="1">
                  <a:effectLst>
                    <a:outerShdw blurRad="38100" dist="38100" dir="2700000" algn="tl">
                      <a:srgbClr val="C0C0C0"/>
                    </a:outerShdw>
                  </a:effectLst>
                </a:rPr>
                <a:t>               P</a:t>
              </a:r>
              <a:r>
                <a:rPr lang="en-US" altLang="zh-CN" sz="4000" b="1" baseline="-25000">
                  <a:effectLst>
                    <a:outerShdw blurRad="38100" dist="38100" dir="2700000" algn="tl">
                      <a:srgbClr val="C0C0C0"/>
                    </a:outerShdw>
                  </a:effectLst>
                </a:rPr>
                <a:t>2</a:t>
              </a:r>
              <a:r>
                <a:rPr lang="en-US" altLang="zh-CN" sz="4000" b="1">
                  <a:effectLst>
                    <a:outerShdw blurRad="38100" dist="38100" dir="2700000" algn="tl">
                      <a:srgbClr val="C0C0C0"/>
                    </a:outerShdw>
                  </a:effectLst>
                </a:rPr>
                <a:t>O</a:t>
              </a:r>
              <a:r>
                <a:rPr lang="en-US" altLang="zh-CN" sz="4000" b="1" baseline="-25000">
                  <a:effectLst>
                    <a:outerShdw blurRad="38100" dist="38100" dir="2700000" algn="tl">
                      <a:srgbClr val="C0C0C0"/>
                    </a:outerShdw>
                  </a:effectLst>
                </a:rPr>
                <a:t>5</a:t>
              </a:r>
              <a:endParaRPr lang="en-US" altLang="zh-CN" sz="4000" b="1" baseline="-25000">
                <a:effectLst>
                  <a:outerShdw blurRad="38100" dist="38100" dir="2700000" algn="tl">
                    <a:srgbClr val="C0C0C0"/>
                  </a:outerShdw>
                </a:effectLst>
              </a:endParaRPr>
            </a:p>
          </p:txBody>
        </p:sp>
        <p:sp>
          <p:nvSpPr>
            <p:cNvPr id="6163" name="Line 15"/>
            <p:cNvSpPr>
              <a:spLocks noChangeShapeType="1"/>
            </p:cNvSpPr>
            <p:nvPr/>
          </p:nvSpPr>
          <p:spPr bwMode="auto">
            <a:xfrm>
              <a:off x="3175" y="2795"/>
              <a:ext cx="748" cy="0"/>
            </a:xfrm>
            <a:prstGeom prst="line">
              <a:avLst/>
            </a:prstGeom>
            <a:noFill/>
            <a:ln w="38100">
              <a:solidFill>
                <a:schemeClr val="tx1"/>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184" name="Text Box 16"/>
            <p:cNvSpPr txBox="1">
              <a:spLocks noChangeArrowheads="1"/>
            </p:cNvSpPr>
            <p:nvPr/>
          </p:nvSpPr>
          <p:spPr bwMode="auto">
            <a:xfrm>
              <a:off x="3243" y="2432"/>
              <a:ext cx="1157"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defRPr/>
              </a:pPr>
              <a:r>
                <a:rPr lang="zh-CN" altLang="en-US" sz="2800" b="1">
                  <a:effectLst>
                    <a:outerShdw blurRad="38100" dist="38100" dir="2700000" algn="tl">
                      <a:srgbClr val="C0C0C0"/>
                    </a:outerShdw>
                  </a:effectLst>
                </a:rPr>
                <a:t>点燃</a:t>
              </a:r>
              <a:endParaRPr lang="zh-CN" altLang="en-US" sz="2800" b="1">
                <a:effectLst>
                  <a:outerShdw blurRad="38100" dist="38100" dir="2700000" algn="tl">
                    <a:srgbClr val="C0C0C0"/>
                  </a:outerShdw>
                </a:effectLst>
              </a:endParaRPr>
            </a:p>
          </p:txBody>
        </p:sp>
      </p:grpSp>
      <p:sp>
        <p:nvSpPr>
          <p:cNvPr id="7186" name="AutoShape 18"/>
          <p:cNvSpPr/>
          <p:nvPr/>
        </p:nvSpPr>
        <p:spPr bwMode="auto">
          <a:xfrm rot="-5400000">
            <a:off x="2143126" y="4972050"/>
            <a:ext cx="298450" cy="1533525"/>
          </a:xfrm>
          <a:prstGeom prst="leftBrace">
            <a:avLst>
              <a:gd name="adj1" fmla="val 42819"/>
              <a:gd name="adj2" fmla="val 50000"/>
            </a:avLst>
          </a:prstGeom>
          <a:noFill/>
          <a:ln w="34925">
            <a:solidFill>
              <a:srgbClr val="FF0000"/>
            </a:solidFill>
            <a:rou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algn="ctr"/>
            <a:endParaRPr lang="zh-CN" altLang="zh-CN">
              <a:solidFill>
                <a:srgbClr val="000000"/>
              </a:solidFill>
            </a:endParaRPr>
          </a:p>
        </p:txBody>
      </p:sp>
      <p:sp>
        <p:nvSpPr>
          <p:cNvPr id="7187" name="Text Box 19"/>
          <p:cNvSpPr txBox="1">
            <a:spLocks noChangeArrowheads="1"/>
          </p:cNvSpPr>
          <p:nvPr/>
        </p:nvSpPr>
        <p:spPr bwMode="auto">
          <a:xfrm>
            <a:off x="1476375" y="5949950"/>
            <a:ext cx="2087563"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b="1">
                <a:solidFill>
                  <a:srgbClr val="0000CC"/>
                </a:solidFill>
              </a:rPr>
              <a:t>总质量</a:t>
            </a:r>
            <a:endParaRPr lang="zh-CN" altLang="en-US" sz="4000" b="1">
              <a:solidFill>
                <a:srgbClr val="0000CC"/>
              </a:solidFill>
            </a:endParaRPr>
          </a:p>
        </p:txBody>
      </p:sp>
      <p:sp>
        <p:nvSpPr>
          <p:cNvPr id="7188" name="AutoShape 20"/>
          <p:cNvSpPr/>
          <p:nvPr/>
        </p:nvSpPr>
        <p:spPr bwMode="auto">
          <a:xfrm rot="-5400000">
            <a:off x="5887244" y="5115719"/>
            <a:ext cx="298450" cy="1246188"/>
          </a:xfrm>
          <a:prstGeom prst="leftBrace">
            <a:avLst>
              <a:gd name="adj1" fmla="val 34796"/>
              <a:gd name="adj2" fmla="val 50000"/>
            </a:avLst>
          </a:prstGeom>
          <a:noFill/>
          <a:ln w="34925">
            <a:solidFill>
              <a:srgbClr val="FF0000"/>
            </a:solidFill>
            <a:rou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189" name="Text Box 21"/>
          <p:cNvSpPr txBox="1">
            <a:spLocks noChangeArrowheads="1"/>
          </p:cNvSpPr>
          <p:nvPr/>
        </p:nvSpPr>
        <p:spPr bwMode="auto">
          <a:xfrm>
            <a:off x="5137150" y="5876925"/>
            <a:ext cx="2459038"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b="1">
                <a:solidFill>
                  <a:srgbClr val="0000CC"/>
                </a:solidFill>
              </a:rPr>
              <a:t>总质量</a:t>
            </a:r>
            <a:endParaRPr lang="zh-CN" altLang="en-US" sz="4000" b="1">
              <a:solidFill>
                <a:srgbClr val="0000CC"/>
              </a:solidFill>
            </a:endParaRPr>
          </a:p>
        </p:txBody>
      </p:sp>
      <p:grpSp>
        <p:nvGrpSpPr>
          <p:cNvPr id="7190" name="Group 22"/>
          <p:cNvGrpSpPr/>
          <p:nvPr/>
        </p:nvGrpSpPr>
        <p:grpSpPr bwMode="auto">
          <a:xfrm>
            <a:off x="1331913" y="4868863"/>
            <a:ext cx="6264275" cy="701675"/>
            <a:chOff x="1814" y="2432"/>
            <a:chExt cx="3946" cy="442"/>
          </a:xfrm>
        </p:grpSpPr>
        <p:sp>
          <p:nvSpPr>
            <p:cNvPr id="7191" name="Text Box 23"/>
            <p:cNvSpPr txBox="1">
              <a:spLocks noChangeArrowheads="1"/>
            </p:cNvSpPr>
            <p:nvPr/>
          </p:nvSpPr>
          <p:spPr bwMode="auto">
            <a:xfrm>
              <a:off x="1814" y="2432"/>
              <a:ext cx="3946"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defRPr/>
              </a:pPr>
              <a:r>
                <a:rPr lang="en-US" altLang="zh-CN" sz="4000" b="1">
                  <a:effectLst>
                    <a:outerShdw blurRad="38100" dist="38100" dir="2700000" algn="tl">
                      <a:srgbClr val="C0C0C0"/>
                    </a:outerShdw>
                  </a:effectLst>
                </a:rPr>
                <a:t>P   +  O</a:t>
              </a:r>
              <a:r>
                <a:rPr lang="en-US" altLang="zh-CN" sz="4000" b="1" baseline="-25000">
                  <a:effectLst>
                    <a:outerShdw blurRad="38100" dist="38100" dir="2700000" algn="tl">
                      <a:srgbClr val="C0C0C0"/>
                    </a:outerShdw>
                  </a:effectLst>
                </a:rPr>
                <a:t>2</a:t>
              </a:r>
              <a:r>
                <a:rPr lang="en-US" altLang="zh-CN" sz="4000" b="1">
                  <a:effectLst>
                    <a:outerShdw blurRad="38100" dist="38100" dir="2700000" algn="tl">
                      <a:srgbClr val="C0C0C0"/>
                    </a:outerShdw>
                  </a:effectLst>
                </a:rPr>
                <a:t>               P</a:t>
              </a:r>
              <a:r>
                <a:rPr lang="en-US" altLang="zh-CN" sz="4000" b="1" baseline="-25000">
                  <a:effectLst>
                    <a:outerShdw blurRad="38100" dist="38100" dir="2700000" algn="tl">
                      <a:srgbClr val="C0C0C0"/>
                    </a:outerShdw>
                  </a:effectLst>
                </a:rPr>
                <a:t>2</a:t>
              </a:r>
              <a:r>
                <a:rPr lang="en-US" altLang="zh-CN" sz="4000" b="1">
                  <a:effectLst>
                    <a:outerShdw blurRad="38100" dist="38100" dir="2700000" algn="tl">
                      <a:srgbClr val="C0C0C0"/>
                    </a:outerShdw>
                  </a:effectLst>
                </a:rPr>
                <a:t>O</a:t>
              </a:r>
              <a:r>
                <a:rPr lang="en-US" altLang="zh-CN" sz="4000" b="1" baseline="-25000">
                  <a:effectLst>
                    <a:outerShdw blurRad="38100" dist="38100" dir="2700000" algn="tl">
                      <a:srgbClr val="C0C0C0"/>
                    </a:outerShdw>
                  </a:effectLst>
                </a:rPr>
                <a:t>5</a:t>
              </a:r>
              <a:endParaRPr lang="en-US" altLang="zh-CN" sz="4000" b="1" baseline="-25000">
                <a:effectLst>
                  <a:outerShdw blurRad="38100" dist="38100" dir="2700000" algn="tl">
                    <a:srgbClr val="C0C0C0"/>
                  </a:outerShdw>
                </a:effectLst>
              </a:endParaRPr>
            </a:p>
          </p:txBody>
        </p:sp>
        <p:sp>
          <p:nvSpPr>
            <p:cNvPr id="6160" name="Line 24"/>
            <p:cNvSpPr>
              <a:spLocks noChangeShapeType="1"/>
            </p:cNvSpPr>
            <p:nvPr/>
          </p:nvSpPr>
          <p:spPr bwMode="auto">
            <a:xfrm>
              <a:off x="3175" y="2795"/>
              <a:ext cx="748" cy="0"/>
            </a:xfrm>
            <a:prstGeom prst="line">
              <a:avLst/>
            </a:prstGeom>
            <a:noFill/>
            <a:ln w="38100">
              <a:solidFill>
                <a:schemeClr val="tx1"/>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193" name="Text Box 25"/>
            <p:cNvSpPr txBox="1">
              <a:spLocks noChangeArrowheads="1"/>
            </p:cNvSpPr>
            <p:nvPr/>
          </p:nvSpPr>
          <p:spPr bwMode="auto">
            <a:xfrm>
              <a:off x="3243" y="2432"/>
              <a:ext cx="1157"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defRPr/>
              </a:pPr>
              <a:r>
                <a:rPr lang="zh-CN" altLang="en-US" sz="2800" b="1">
                  <a:effectLst>
                    <a:outerShdw blurRad="38100" dist="38100" dir="2700000" algn="tl">
                      <a:srgbClr val="C0C0C0"/>
                    </a:outerShdw>
                  </a:effectLst>
                </a:rPr>
                <a:t>点燃</a:t>
              </a:r>
              <a:endParaRPr lang="zh-CN" altLang="en-US" sz="2800" b="1">
                <a:effectLst>
                  <a:outerShdw blurRad="38100" dist="38100" dir="2700000" algn="tl">
                    <a:srgbClr val="C0C0C0"/>
                  </a:outerShdw>
                </a:effectLst>
              </a:endParaRPr>
            </a:p>
          </p:txBody>
        </p:sp>
      </p:grpSp>
      <p:sp>
        <p:nvSpPr>
          <p:cNvPr id="7194" name="Rectangle 26"/>
          <p:cNvSpPr>
            <a:spLocks noChangeArrowheads="1"/>
          </p:cNvSpPr>
          <p:nvPr/>
        </p:nvSpPr>
        <p:spPr bwMode="auto">
          <a:xfrm>
            <a:off x="3708400" y="5822950"/>
            <a:ext cx="587375" cy="990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6200" tIns="38100" rIns="76200" bIns="38100">
            <a:spAutoFit/>
          </a:bodyPr>
          <a:lstStyle/>
          <a:p>
            <a:pPr algn="ctr" eaLnBrk="0" hangingPunct="0">
              <a:buSzPct val="100000"/>
              <a:buFont typeface="Times New Roman" panose="02020603050405020304" pitchFamily="18" charset="0"/>
              <a:buNone/>
            </a:pPr>
            <a:r>
              <a:rPr kumimoji="1" lang="en-GB" altLang="zh-CN" sz="6000" b="1">
                <a:solidFill>
                  <a:srgbClr val="FF3300"/>
                </a:solidFill>
                <a:latin typeface="Times New Roman" panose="02020603050405020304" pitchFamily="18" charset="0"/>
                <a:ea typeface="永中宋体" pitchFamily="2" charset="-122"/>
              </a:rPr>
              <a:t>=</a:t>
            </a:r>
            <a:endParaRPr kumimoji="1" lang="en-US" altLang="zh-CN" sz="6000" b="1">
              <a:solidFill>
                <a:srgbClr val="FF3300"/>
              </a:solidFill>
              <a:latin typeface="Times New Roman" panose="02020603050405020304" pitchFamily="18" charset="0"/>
              <a:ea typeface="永中宋体" pitchFamily="2" charset="-122"/>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7170">
                                            <p:txEl>
                                              <p:pRg st="0" end="0"/>
                                            </p:txEl>
                                          </p:spTgt>
                                        </p:tgtEl>
                                        <p:attrNameLst>
                                          <p:attrName>style.visibility</p:attrName>
                                        </p:attrNameLst>
                                      </p:cBhvr>
                                      <p:to>
                                        <p:strVal val="visible"/>
                                      </p:to>
                                    </p:set>
                                    <p:anim calcmode="lin" valueType="num">
                                      <p:cBhvr>
                                        <p:cTn id="7" dur="500" fill="hold"/>
                                        <p:tgtEl>
                                          <p:spTgt spid="7170">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7170">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nodeType="clickEffect">
                                  <p:stCondLst>
                                    <p:cond delay="0"/>
                                  </p:stCondLst>
                                  <p:childTnLst>
                                    <p:set>
                                      <p:cBhvr>
                                        <p:cTn id="12" dur="1" fill="hold">
                                          <p:stCondLst>
                                            <p:cond delay="0"/>
                                          </p:stCondLst>
                                        </p:cTn>
                                        <p:tgtEl>
                                          <p:spTgt spid="7170">
                                            <p:txEl>
                                              <p:pRg st="1" end="1"/>
                                            </p:txEl>
                                          </p:spTgt>
                                        </p:tgtEl>
                                        <p:attrNameLst>
                                          <p:attrName>style.visibility</p:attrName>
                                        </p:attrNameLst>
                                      </p:cBhvr>
                                      <p:to>
                                        <p:strVal val="visible"/>
                                      </p:to>
                                    </p:set>
                                    <p:anim calcmode="lin" valueType="num">
                                      <p:cBhvr>
                                        <p:cTn id="13" dur="500" fill="hold"/>
                                        <p:tgtEl>
                                          <p:spTgt spid="7170">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7170">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7179"/>
                                        </p:tgtEl>
                                        <p:attrNameLst>
                                          <p:attrName>style.visibility</p:attrName>
                                        </p:attrNameLst>
                                      </p:cBhvr>
                                      <p:to>
                                        <p:strVal val="visible"/>
                                      </p:to>
                                    </p:set>
                                    <p:animEffect transition="in" filter="fade">
                                      <p:cBhvr>
                                        <p:cTn id="19" dur="500"/>
                                        <p:tgtEl>
                                          <p:spTgt spid="7179"/>
                                        </p:tgtEl>
                                      </p:cBhvr>
                                    </p:animEffect>
                                    <p:anim calcmode="lin" valueType="num">
                                      <p:cBhvr>
                                        <p:cTn id="20" dur="500" fill="hold"/>
                                        <p:tgtEl>
                                          <p:spTgt spid="7179"/>
                                        </p:tgtEl>
                                        <p:attrNameLst>
                                          <p:attrName>ppt_x</p:attrName>
                                        </p:attrNameLst>
                                      </p:cBhvr>
                                      <p:tavLst>
                                        <p:tav tm="0">
                                          <p:val>
                                            <p:strVal val="#ppt_x"/>
                                          </p:val>
                                        </p:tav>
                                        <p:tav tm="100000">
                                          <p:val>
                                            <p:strVal val="#ppt_x"/>
                                          </p:val>
                                        </p:tav>
                                      </p:tavLst>
                                    </p:anim>
                                    <p:anim calcmode="lin" valueType="num">
                                      <p:cBhvr>
                                        <p:cTn id="21" dur="500" fill="hold"/>
                                        <p:tgtEl>
                                          <p:spTgt spid="7179"/>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6" presetClass="entr" presetSubtype="16" fill="hold" nodeType="clickEffect">
                                  <p:stCondLst>
                                    <p:cond delay="0"/>
                                  </p:stCondLst>
                                  <p:childTnLst>
                                    <p:set>
                                      <p:cBhvr>
                                        <p:cTn id="25" dur="1" fill="hold">
                                          <p:stCondLst>
                                            <p:cond delay="0"/>
                                          </p:stCondLst>
                                        </p:cTn>
                                        <p:tgtEl>
                                          <p:spTgt spid="7171"/>
                                        </p:tgtEl>
                                        <p:attrNameLst>
                                          <p:attrName>style.visibility</p:attrName>
                                        </p:attrNameLst>
                                      </p:cBhvr>
                                      <p:to>
                                        <p:strVal val="visible"/>
                                      </p:to>
                                    </p:set>
                                    <p:animEffect transition="in" filter="circle(in)">
                                      <p:cBhvr>
                                        <p:cTn id="26" dur="500"/>
                                        <p:tgtEl>
                                          <p:spTgt spid="7171"/>
                                        </p:tgtEl>
                                      </p:cBhvr>
                                    </p:animEffec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18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7177"/>
                                        </p:tgtEl>
                                        <p:attrNameLst>
                                          <p:attrName>style.visibility</p:attrName>
                                        </p:attrNameLst>
                                      </p:cBhvr>
                                      <p:to>
                                        <p:strVal val="visible"/>
                                      </p:to>
                                    </p:set>
                                    <p:anim calcmode="lin" valueType="num">
                                      <p:cBhvr additive="base">
                                        <p:cTn id="35" dur="500" fill="hold"/>
                                        <p:tgtEl>
                                          <p:spTgt spid="7177"/>
                                        </p:tgtEl>
                                        <p:attrNameLst>
                                          <p:attrName>ppt_x</p:attrName>
                                        </p:attrNameLst>
                                      </p:cBhvr>
                                      <p:tavLst>
                                        <p:tav tm="0">
                                          <p:val>
                                            <p:strVal val="0-#ppt_w/2"/>
                                          </p:val>
                                        </p:tav>
                                        <p:tav tm="100000">
                                          <p:val>
                                            <p:strVal val="#ppt_x"/>
                                          </p:val>
                                        </p:tav>
                                      </p:tavLst>
                                    </p:anim>
                                    <p:anim calcmode="lin" valueType="num">
                                      <p:cBhvr additive="base">
                                        <p:cTn id="36" dur="500" fill="hold"/>
                                        <p:tgtEl>
                                          <p:spTgt spid="7177"/>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7180"/>
                                        </p:tgtEl>
                                        <p:attrNameLst>
                                          <p:attrName>style.visibility</p:attrName>
                                        </p:attrNameLst>
                                      </p:cBhvr>
                                      <p:to>
                                        <p:strVal val="visible"/>
                                      </p:to>
                                    </p:set>
                                    <p:anim calcmode="lin" valueType="num">
                                      <p:cBhvr additive="base">
                                        <p:cTn id="41" dur="500" fill="hold"/>
                                        <p:tgtEl>
                                          <p:spTgt spid="7180"/>
                                        </p:tgtEl>
                                        <p:attrNameLst>
                                          <p:attrName>ppt_x</p:attrName>
                                        </p:attrNameLst>
                                      </p:cBhvr>
                                      <p:tavLst>
                                        <p:tav tm="0">
                                          <p:val>
                                            <p:strVal val="#ppt_x"/>
                                          </p:val>
                                        </p:tav>
                                        <p:tav tm="100000">
                                          <p:val>
                                            <p:strVal val="#ppt_x"/>
                                          </p:val>
                                        </p:tav>
                                      </p:tavLst>
                                    </p:anim>
                                    <p:anim calcmode="lin" valueType="num">
                                      <p:cBhvr additive="base">
                                        <p:cTn id="42" dur="500" fill="hold"/>
                                        <p:tgtEl>
                                          <p:spTgt spid="7180"/>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7190"/>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7186"/>
                                        </p:tgtEl>
                                        <p:attrNameLst>
                                          <p:attrName>style.visibility</p:attrName>
                                        </p:attrNameLst>
                                      </p:cBhvr>
                                      <p:to>
                                        <p:strVal val="visible"/>
                                      </p:to>
                                    </p:set>
                                    <p:anim calcmode="lin" valueType="num">
                                      <p:cBhvr additive="base">
                                        <p:cTn id="51" dur="500" fill="hold"/>
                                        <p:tgtEl>
                                          <p:spTgt spid="7186"/>
                                        </p:tgtEl>
                                        <p:attrNameLst>
                                          <p:attrName>ppt_x</p:attrName>
                                        </p:attrNameLst>
                                      </p:cBhvr>
                                      <p:tavLst>
                                        <p:tav tm="0">
                                          <p:val>
                                            <p:strVal val="#ppt_x"/>
                                          </p:val>
                                        </p:tav>
                                        <p:tav tm="100000">
                                          <p:val>
                                            <p:strVal val="#ppt_x"/>
                                          </p:val>
                                        </p:tav>
                                      </p:tavLst>
                                    </p:anim>
                                    <p:anim calcmode="lin" valueType="num">
                                      <p:cBhvr additive="base">
                                        <p:cTn id="52" dur="500" fill="hold"/>
                                        <p:tgtEl>
                                          <p:spTgt spid="7186"/>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7187"/>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3" presetClass="entr" presetSubtype="10" fill="hold" grpId="0" nodeType="clickEffect">
                                  <p:stCondLst>
                                    <p:cond delay="0"/>
                                  </p:stCondLst>
                                  <p:childTnLst>
                                    <p:set>
                                      <p:cBhvr>
                                        <p:cTn id="60" dur="1" fill="hold">
                                          <p:stCondLst>
                                            <p:cond delay="0"/>
                                          </p:stCondLst>
                                        </p:cTn>
                                        <p:tgtEl>
                                          <p:spTgt spid="7188"/>
                                        </p:tgtEl>
                                        <p:attrNameLst>
                                          <p:attrName>style.visibility</p:attrName>
                                        </p:attrNameLst>
                                      </p:cBhvr>
                                      <p:to>
                                        <p:strVal val="visible"/>
                                      </p:to>
                                    </p:set>
                                    <p:animEffect transition="in" filter="blinds(horizontal)">
                                      <p:cBhvr>
                                        <p:cTn id="61" dur="500"/>
                                        <p:tgtEl>
                                          <p:spTgt spid="7188"/>
                                        </p:tgtEl>
                                      </p:cBhvr>
                                    </p:animEffect>
                                  </p:childTnLst>
                                </p:cTn>
                              </p:par>
                            </p:childTnLst>
                          </p:cTn>
                        </p:par>
                      </p:childTnLst>
                    </p:cTn>
                  </p:par>
                  <p:par>
                    <p:cTn id="62" fill="hold">
                      <p:stCondLst>
                        <p:cond delay="indefinite"/>
                      </p:stCondLst>
                      <p:childTnLst>
                        <p:par>
                          <p:cTn id="63" fill="hold">
                            <p:stCondLst>
                              <p:cond delay="0"/>
                            </p:stCondLst>
                            <p:childTnLst>
                              <p:par>
                                <p:cTn id="64" presetID="4" presetClass="entr" presetSubtype="16" fill="hold" grpId="0" nodeType="clickEffect">
                                  <p:stCondLst>
                                    <p:cond delay="0"/>
                                  </p:stCondLst>
                                  <p:childTnLst>
                                    <p:set>
                                      <p:cBhvr>
                                        <p:cTn id="65" dur="1" fill="hold">
                                          <p:stCondLst>
                                            <p:cond delay="0"/>
                                          </p:stCondLst>
                                        </p:cTn>
                                        <p:tgtEl>
                                          <p:spTgt spid="7189"/>
                                        </p:tgtEl>
                                        <p:attrNameLst>
                                          <p:attrName>style.visibility</p:attrName>
                                        </p:attrNameLst>
                                      </p:cBhvr>
                                      <p:to>
                                        <p:strVal val="visible"/>
                                      </p:to>
                                    </p:set>
                                    <p:animEffect transition="in" filter="box(in)">
                                      <p:cBhvr>
                                        <p:cTn id="66" dur="500"/>
                                        <p:tgtEl>
                                          <p:spTgt spid="7189"/>
                                        </p:tgtEl>
                                      </p:cBhvr>
                                    </p:animEffect>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grpId="0" nodeType="clickEffect">
                                  <p:stCondLst>
                                    <p:cond delay="0"/>
                                  </p:stCondLst>
                                  <p:childTnLst>
                                    <p:set>
                                      <p:cBhvr>
                                        <p:cTn id="70" dur="1" fill="hold">
                                          <p:stCondLst>
                                            <p:cond delay="0"/>
                                          </p:stCondLst>
                                        </p:cTn>
                                        <p:tgtEl>
                                          <p:spTgt spid="7194"/>
                                        </p:tgtEl>
                                        <p:attrNameLst>
                                          <p:attrName>style.visibility</p:attrName>
                                        </p:attrNameLst>
                                      </p:cBhvr>
                                      <p:to>
                                        <p:strVal val="visible"/>
                                      </p:to>
                                    </p:set>
                                    <p:anim calcmode="lin" valueType="num">
                                      <p:cBhvr additive="base">
                                        <p:cTn id="71" dur="500" fill="hold"/>
                                        <p:tgtEl>
                                          <p:spTgt spid="7194"/>
                                        </p:tgtEl>
                                        <p:attrNameLst>
                                          <p:attrName>ppt_x</p:attrName>
                                        </p:attrNameLst>
                                      </p:cBhvr>
                                      <p:tavLst>
                                        <p:tav tm="0">
                                          <p:val>
                                            <p:strVal val="#ppt_x"/>
                                          </p:val>
                                        </p:tav>
                                        <p:tav tm="100000">
                                          <p:val>
                                            <p:strVal val="#ppt_x"/>
                                          </p:val>
                                        </p:tav>
                                      </p:tavLst>
                                    </p:anim>
                                    <p:anim calcmode="lin" valueType="num">
                                      <p:cBhvr additive="base">
                                        <p:cTn id="72" dur="500" fill="hold"/>
                                        <p:tgtEl>
                                          <p:spTgt spid="719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7" grpId="0" autoUpdateAnimBg="0"/>
      <p:bldP spid="7179" grpId="0"/>
      <p:bldP spid="7180" grpId="0"/>
      <p:bldP spid="7186" grpId="0" animBg="1"/>
      <p:bldP spid="7187" grpId="0"/>
      <p:bldP spid="7188" grpId="0" animBg="1"/>
      <p:bldP spid="7189" grpId="0"/>
      <p:bldP spid="719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2"/>
          <p:cNvSpPr txBox="1">
            <a:spLocks noChangeArrowheads="1"/>
          </p:cNvSpPr>
          <p:nvPr/>
        </p:nvSpPr>
        <p:spPr bwMode="auto">
          <a:xfrm>
            <a:off x="179388" y="5373688"/>
            <a:ext cx="9072562"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b="1" dirty="0">
                <a:solidFill>
                  <a:srgbClr val="FF0000"/>
                </a:solidFill>
              </a:rPr>
              <a:t>气球的作用：防止由于气体膨胀而冲开瓶塞。</a:t>
            </a:r>
            <a:endParaRPr lang="zh-CN" altLang="en-US" sz="4000" b="1" dirty="0">
              <a:solidFill>
                <a:srgbClr val="FF0000"/>
              </a:solidFill>
            </a:endParaRPr>
          </a:p>
        </p:txBody>
      </p:sp>
      <p:pic>
        <p:nvPicPr>
          <p:cNvPr id="7171" name="Picture 3" descr="2010-10-18 13"/>
          <p:cNvPicPr>
            <a:picLocks noChangeAspect="1" noChangeArrowheads="1"/>
          </p:cNvPicPr>
          <p:nvPr/>
        </p:nvPicPr>
        <p:blipFill>
          <a:blip r:embed="rId1" cstate="email"/>
          <a:srcRect r="-6"/>
          <a:stretch>
            <a:fillRect/>
          </a:stretch>
        </p:blipFill>
        <p:spPr bwMode="auto">
          <a:xfrm>
            <a:off x="3132138" y="-1588"/>
            <a:ext cx="2995612" cy="4870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2" name="Picture 4" descr="2010-10-18 13"/>
          <p:cNvPicPr>
            <a:picLocks noChangeAspect="1" noChangeArrowheads="1"/>
          </p:cNvPicPr>
          <p:nvPr/>
        </p:nvPicPr>
        <p:blipFill>
          <a:blip r:embed="rId2" cstate="email"/>
          <a:srcRect/>
          <a:stretch>
            <a:fillRect/>
          </a:stretch>
        </p:blipFill>
        <p:spPr bwMode="auto">
          <a:xfrm>
            <a:off x="73025" y="-26988"/>
            <a:ext cx="2843213" cy="4900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3" name="Picture 5" descr="2010-10-18 13"/>
          <p:cNvPicPr>
            <a:picLocks noChangeAspect="1" noChangeArrowheads="1"/>
          </p:cNvPicPr>
          <p:nvPr/>
        </p:nvPicPr>
        <p:blipFill>
          <a:blip r:embed="rId3" cstate="email"/>
          <a:srcRect/>
          <a:stretch>
            <a:fillRect/>
          </a:stretch>
        </p:blipFill>
        <p:spPr bwMode="auto">
          <a:xfrm>
            <a:off x="6359525" y="-17463"/>
            <a:ext cx="2676525" cy="4852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8" name="Text Box 6"/>
          <p:cNvSpPr txBox="1">
            <a:spLocks noChangeArrowheads="1"/>
          </p:cNvSpPr>
          <p:nvPr/>
        </p:nvSpPr>
        <p:spPr bwMode="auto">
          <a:xfrm>
            <a:off x="153988" y="4868863"/>
            <a:ext cx="2828925" cy="625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200" tIns="38100" rIns="76200" bIns="38100">
            <a:spAutoFit/>
          </a:bodyPr>
          <a:lstStyle/>
          <a:p>
            <a:pPr algn="ctr" eaLnBrk="0" hangingPunct="0">
              <a:spcBef>
                <a:spcPct val="50000"/>
              </a:spcBef>
              <a:buSzPct val="100000"/>
              <a:buFont typeface="Times New Roman" panose="02020603050405020304" pitchFamily="18" charset="0"/>
              <a:buNone/>
              <a:defRPr/>
            </a:pPr>
            <a:r>
              <a:rPr kumimoji="1" lang="zh-CN" altLang="en-US" sz="3600" b="1" dirty="0">
                <a:solidFill>
                  <a:schemeClr val="tx2"/>
                </a:solidFill>
                <a:effectLst>
                  <a:outerShdw blurRad="38100" dist="38100" dir="2700000" algn="tl">
                    <a:srgbClr val="C0C0C0"/>
                  </a:outerShdw>
                </a:effectLst>
                <a:latin typeface="Times New Roman" panose="02020603050405020304" pitchFamily="18" charset="0"/>
                <a:ea typeface="永中宋体" pitchFamily="2" charset="-122"/>
              </a:rPr>
              <a:t>实验</a:t>
            </a:r>
            <a:r>
              <a:rPr kumimoji="1" lang="zh-CN" altLang="en-US" sz="3600" b="1" dirty="0">
                <a:solidFill>
                  <a:srgbClr val="0000CC"/>
                </a:solidFill>
                <a:effectLst>
                  <a:outerShdw blurRad="38100" dist="38100" dir="2700000" algn="tl">
                    <a:srgbClr val="C0C0C0"/>
                  </a:outerShdw>
                </a:effectLst>
                <a:latin typeface="Times New Roman" panose="02020603050405020304" pitchFamily="18" charset="0"/>
                <a:ea typeface="永中宋体" pitchFamily="2" charset="-122"/>
              </a:rPr>
              <a:t>前</a:t>
            </a:r>
            <a:endParaRPr kumimoji="1" lang="zh-CN" altLang="en-US" sz="3600" b="1" dirty="0">
              <a:solidFill>
                <a:srgbClr val="0000CC"/>
              </a:solidFill>
              <a:effectLst>
                <a:outerShdw blurRad="38100" dist="38100" dir="2700000" algn="tl">
                  <a:srgbClr val="C0C0C0"/>
                </a:outerShdw>
              </a:effectLst>
              <a:latin typeface="Times New Roman" panose="02020603050405020304" pitchFamily="18" charset="0"/>
              <a:ea typeface="永中宋体" pitchFamily="2" charset="-122"/>
            </a:endParaRPr>
          </a:p>
        </p:txBody>
      </p:sp>
      <p:sp>
        <p:nvSpPr>
          <p:cNvPr id="8199" name="Text Box 7"/>
          <p:cNvSpPr txBox="1">
            <a:spLocks noChangeArrowheads="1"/>
          </p:cNvSpPr>
          <p:nvPr/>
        </p:nvSpPr>
        <p:spPr bwMode="auto">
          <a:xfrm>
            <a:off x="3081338" y="4865688"/>
            <a:ext cx="2828925" cy="625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200" tIns="38100" rIns="76200" bIns="38100">
            <a:spAutoFit/>
          </a:bodyPr>
          <a:lstStyle/>
          <a:p>
            <a:pPr algn="ctr" eaLnBrk="0" hangingPunct="0">
              <a:spcBef>
                <a:spcPct val="50000"/>
              </a:spcBef>
              <a:buSzPct val="100000"/>
              <a:buFont typeface="Times New Roman" panose="02020603050405020304" pitchFamily="18" charset="0"/>
              <a:buNone/>
              <a:defRPr/>
            </a:pPr>
            <a:r>
              <a:rPr kumimoji="1" lang="zh-CN" altLang="en-US" sz="3600" b="1">
                <a:solidFill>
                  <a:schemeClr val="tx2"/>
                </a:solidFill>
                <a:effectLst>
                  <a:outerShdw blurRad="38100" dist="38100" dir="2700000" algn="tl">
                    <a:srgbClr val="C0C0C0"/>
                  </a:outerShdw>
                </a:effectLst>
                <a:latin typeface="Times New Roman" panose="02020603050405020304" pitchFamily="18" charset="0"/>
                <a:ea typeface="永中宋体" pitchFamily="2" charset="-122"/>
              </a:rPr>
              <a:t>实验</a:t>
            </a:r>
            <a:r>
              <a:rPr kumimoji="1" lang="zh-CN" altLang="en-US" sz="3600" b="1">
                <a:solidFill>
                  <a:srgbClr val="0000CC"/>
                </a:solidFill>
                <a:effectLst>
                  <a:outerShdw blurRad="38100" dist="38100" dir="2700000" algn="tl">
                    <a:srgbClr val="C0C0C0"/>
                  </a:outerShdw>
                </a:effectLst>
                <a:latin typeface="Times New Roman" panose="02020603050405020304" pitchFamily="18" charset="0"/>
                <a:ea typeface="永中宋体" pitchFamily="2" charset="-122"/>
              </a:rPr>
              <a:t>中</a:t>
            </a:r>
            <a:endParaRPr kumimoji="1" lang="zh-CN" altLang="en-US" sz="3600" b="1">
              <a:solidFill>
                <a:srgbClr val="0000CC"/>
              </a:solidFill>
              <a:effectLst>
                <a:outerShdw blurRad="38100" dist="38100" dir="2700000" algn="tl">
                  <a:srgbClr val="C0C0C0"/>
                </a:outerShdw>
              </a:effectLst>
              <a:latin typeface="Times New Roman" panose="02020603050405020304" pitchFamily="18" charset="0"/>
              <a:ea typeface="永中宋体" pitchFamily="2" charset="-122"/>
            </a:endParaRPr>
          </a:p>
        </p:txBody>
      </p:sp>
      <p:sp>
        <p:nvSpPr>
          <p:cNvPr id="8200" name="Text Box 8"/>
          <p:cNvSpPr txBox="1">
            <a:spLocks noChangeArrowheads="1"/>
          </p:cNvSpPr>
          <p:nvPr/>
        </p:nvSpPr>
        <p:spPr bwMode="auto">
          <a:xfrm>
            <a:off x="6283325" y="4873625"/>
            <a:ext cx="2828925" cy="625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200" tIns="38100" rIns="76200" bIns="38100">
            <a:spAutoFit/>
          </a:bodyPr>
          <a:lstStyle/>
          <a:p>
            <a:pPr algn="ctr" eaLnBrk="0" hangingPunct="0">
              <a:spcBef>
                <a:spcPct val="50000"/>
              </a:spcBef>
              <a:buSzPct val="100000"/>
              <a:buFont typeface="Times New Roman" panose="02020603050405020304" pitchFamily="18" charset="0"/>
              <a:buNone/>
              <a:defRPr/>
            </a:pPr>
            <a:r>
              <a:rPr kumimoji="1" lang="zh-CN" altLang="en-US" sz="3600" b="1">
                <a:solidFill>
                  <a:schemeClr val="tx2"/>
                </a:solidFill>
                <a:effectLst>
                  <a:outerShdw blurRad="38100" dist="38100" dir="2700000" algn="tl">
                    <a:srgbClr val="C0C0C0"/>
                  </a:outerShdw>
                </a:effectLst>
                <a:latin typeface="Times New Roman" panose="02020603050405020304" pitchFamily="18" charset="0"/>
                <a:ea typeface="永中宋体" pitchFamily="2" charset="-122"/>
              </a:rPr>
              <a:t>实验</a:t>
            </a:r>
            <a:r>
              <a:rPr kumimoji="1" lang="zh-CN" altLang="en-US" sz="3600" b="1">
                <a:solidFill>
                  <a:srgbClr val="0000CC"/>
                </a:solidFill>
                <a:effectLst>
                  <a:outerShdw blurRad="38100" dist="38100" dir="2700000" algn="tl">
                    <a:srgbClr val="C0C0C0"/>
                  </a:outerShdw>
                </a:effectLst>
                <a:latin typeface="Times New Roman" panose="02020603050405020304" pitchFamily="18" charset="0"/>
                <a:ea typeface="永中宋体" pitchFamily="2" charset="-122"/>
              </a:rPr>
              <a:t>后</a:t>
            </a:r>
            <a:endParaRPr kumimoji="1" lang="zh-CN" altLang="en-US" sz="3600" b="1">
              <a:solidFill>
                <a:srgbClr val="0000CC"/>
              </a:solidFill>
              <a:effectLst>
                <a:outerShdw blurRad="38100" dist="38100" dir="2700000" algn="tl">
                  <a:srgbClr val="C0C0C0"/>
                </a:outerShdw>
              </a:effectLst>
              <a:latin typeface="Times New Roman" panose="02020603050405020304" pitchFamily="18" charset="0"/>
              <a:ea typeface="永中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19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2"/>
          <p:cNvSpPr txBox="1">
            <a:spLocks noChangeArrowheads="1"/>
          </p:cNvSpPr>
          <p:nvPr/>
        </p:nvSpPr>
        <p:spPr bwMode="auto">
          <a:xfrm>
            <a:off x="3059113" y="614363"/>
            <a:ext cx="5922962" cy="1708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65000"/>
              </a:spcBef>
            </a:pPr>
            <a:r>
              <a:rPr kumimoji="1" lang="zh-CN" altLang="en-US" sz="4000" b="1" dirty="0">
                <a:latin typeface="楷体_GB2312" pitchFamily="49" charset="-122"/>
              </a:rPr>
              <a:t>铁钉跟硫酸铜溶液反应</a:t>
            </a:r>
            <a:endParaRPr kumimoji="1" lang="zh-CN" altLang="en-US" sz="4000" b="1" dirty="0">
              <a:latin typeface="楷体_GB2312" pitchFamily="49" charset="-122"/>
            </a:endParaRPr>
          </a:p>
          <a:p>
            <a:pPr eaLnBrk="1" hangingPunct="1">
              <a:spcBef>
                <a:spcPct val="65000"/>
              </a:spcBef>
            </a:pPr>
            <a:r>
              <a:rPr kumimoji="1" lang="zh-CN" altLang="en-US" sz="4000" b="1" dirty="0">
                <a:latin typeface="楷体_GB2312" pitchFamily="49" charset="-122"/>
              </a:rPr>
              <a:t>前后</a:t>
            </a:r>
            <a:r>
              <a:rPr kumimoji="1" lang="zh-CN" altLang="en-US" sz="4000" b="1" dirty="0">
                <a:solidFill>
                  <a:srgbClr val="FF0066"/>
                </a:solidFill>
                <a:latin typeface="楷体_GB2312" pitchFamily="49" charset="-122"/>
              </a:rPr>
              <a:t>质量总和</a:t>
            </a:r>
            <a:r>
              <a:rPr kumimoji="1" lang="zh-CN" altLang="en-US" sz="4000" b="1" dirty="0">
                <a:latin typeface="楷体_GB2312" pitchFamily="49" charset="-122"/>
              </a:rPr>
              <a:t>的测定</a:t>
            </a:r>
            <a:endParaRPr kumimoji="1" lang="zh-CN" altLang="en-US" sz="4000" dirty="0">
              <a:latin typeface="Times New Roman" panose="02020603050405020304" pitchFamily="18" charset="0"/>
            </a:endParaRPr>
          </a:p>
        </p:txBody>
      </p:sp>
      <p:grpSp>
        <p:nvGrpSpPr>
          <p:cNvPr id="8195" name="Group 3"/>
          <p:cNvGrpSpPr/>
          <p:nvPr/>
        </p:nvGrpSpPr>
        <p:grpSpPr bwMode="auto">
          <a:xfrm>
            <a:off x="695325" y="366713"/>
            <a:ext cx="1893888" cy="1198562"/>
            <a:chOff x="389" y="1503"/>
            <a:chExt cx="1105" cy="560"/>
          </a:xfrm>
        </p:grpSpPr>
        <p:sp>
          <p:nvSpPr>
            <p:cNvPr id="8197" name="AutoShape 4"/>
            <p:cNvSpPr>
              <a:spLocks noChangeArrowheads="1"/>
            </p:cNvSpPr>
            <p:nvPr/>
          </p:nvSpPr>
          <p:spPr bwMode="auto">
            <a:xfrm>
              <a:off x="389" y="1503"/>
              <a:ext cx="1105" cy="560"/>
            </a:xfrm>
            <a:prstGeom prst="wave">
              <a:avLst>
                <a:gd name="adj1" fmla="val 13005"/>
                <a:gd name="adj2" fmla="val 0"/>
              </a:avLst>
            </a:prstGeom>
            <a:solidFill>
              <a:schemeClr val="accent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6200" tIns="38100" rIns="76200" bIns="38100" anchor="ctr"/>
            <a:lstStyle/>
            <a:p>
              <a:endParaRPr lang="zh-CN" altLang="en-US"/>
            </a:p>
          </p:txBody>
        </p:sp>
        <p:sp>
          <p:nvSpPr>
            <p:cNvPr id="9221" name="Text Box 5"/>
            <p:cNvSpPr txBox="1">
              <a:spLocks noChangeArrowheads="1"/>
            </p:cNvSpPr>
            <p:nvPr/>
          </p:nvSpPr>
          <p:spPr bwMode="auto">
            <a:xfrm>
              <a:off x="444" y="1619"/>
              <a:ext cx="950" cy="2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6200" tIns="38100" rIns="76200" bIns="38100">
              <a:spAutoFit/>
            </a:bodyPr>
            <a:lstStyle/>
            <a:p>
              <a:pPr algn="ctr" eaLnBrk="0" hangingPunct="0">
                <a:spcBef>
                  <a:spcPct val="50000"/>
                </a:spcBef>
                <a:buSzPct val="100000"/>
                <a:buFont typeface="Times New Roman" panose="02020603050405020304" pitchFamily="18" charset="0"/>
                <a:buNone/>
                <a:defRPr/>
              </a:pPr>
              <a:r>
                <a:rPr kumimoji="1" lang="zh-CN" altLang="en-US" sz="3600" b="1" dirty="0">
                  <a:solidFill>
                    <a:srgbClr val="FF3300"/>
                  </a:solidFill>
                </a:rPr>
                <a:t>方案</a:t>
              </a:r>
              <a:r>
                <a:rPr kumimoji="1" lang="en-US" altLang="zh-CN" sz="3600" b="1" dirty="0">
                  <a:solidFill>
                    <a:srgbClr val="FF3300"/>
                  </a:solidFill>
                  <a:effectLst>
                    <a:outerShdw blurRad="38100" dist="38100" dir="2700000" algn="tl">
                      <a:srgbClr val="C0C0C0"/>
                    </a:outerShdw>
                  </a:effectLst>
                  <a:latin typeface="Times New Roman" panose="02020603050405020304" pitchFamily="18" charset="0"/>
                  <a:ea typeface="永中宋体" pitchFamily="2" charset="-122"/>
                </a:rPr>
                <a:t>2</a:t>
              </a:r>
              <a:endParaRPr kumimoji="1" lang="en-US" altLang="zh-CN" sz="3600" b="1" dirty="0">
                <a:solidFill>
                  <a:srgbClr val="FF3300"/>
                </a:solidFill>
                <a:effectLst>
                  <a:outerShdw blurRad="38100" dist="38100" dir="2700000" algn="tl">
                    <a:srgbClr val="C0C0C0"/>
                  </a:outerShdw>
                </a:effectLst>
                <a:latin typeface="Times New Roman" panose="02020603050405020304" pitchFamily="18" charset="0"/>
                <a:ea typeface="永中宋体" pitchFamily="2" charset="-122"/>
              </a:endParaRPr>
            </a:p>
          </p:txBody>
        </p:sp>
      </p:grpSp>
      <p:pic>
        <p:nvPicPr>
          <p:cNvPr id="8196" name="Picture 6" descr="铁钉和硫酸铜反应"/>
          <p:cNvPicPr>
            <a:picLocks noChangeAspect="1" noChangeArrowheads="1"/>
          </p:cNvPicPr>
          <p:nvPr/>
        </p:nvPicPr>
        <p:blipFill>
          <a:blip r:embed="rId1"/>
          <a:srcRect/>
          <a:stretch>
            <a:fillRect/>
          </a:stretch>
        </p:blipFill>
        <p:spPr bwMode="auto">
          <a:xfrm>
            <a:off x="295275" y="2916238"/>
            <a:ext cx="8686800" cy="3243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ChangeArrowheads="1"/>
          </p:cNvSpPr>
          <p:nvPr/>
        </p:nvSpPr>
        <p:spPr bwMode="auto">
          <a:xfrm>
            <a:off x="323850" y="188913"/>
            <a:ext cx="2590800" cy="681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900" tIns="38100" rIns="88900" bIns="38100"/>
          <a:lstStyle/>
          <a:p>
            <a:pPr eaLnBrk="0" hangingPunct="0">
              <a:buSzPct val="100000"/>
              <a:buFont typeface="Times New Roman" panose="02020603050405020304" pitchFamily="18" charset="0"/>
              <a:buNone/>
            </a:pPr>
            <a:r>
              <a:rPr kumimoji="1" lang="zh-CN" altLang="en-GB" sz="3600" b="1">
                <a:solidFill>
                  <a:srgbClr val="FF0000"/>
                </a:solidFill>
                <a:latin typeface="黑体" panose="02010609060101010101" pitchFamily="49" charset="-122"/>
                <a:ea typeface="黑体" panose="02010609060101010101" pitchFamily="49" charset="-122"/>
              </a:rPr>
              <a:t>实验现象：</a:t>
            </a:r>
            <a:endParaRPr kumimoji="1" lang="zh-CN" altLang="en-GB" sz="3600" b="1">
              <a:latin typeface="楷体_GB2312" pitchFamily="49" charset="-122"/>
              <a:ea typeface="楷体_GB2312" pitchFamily="49" charset="-122"/>
            </a:endParaRPr>
          </a:p>
        </p:txBody>
      </p:sp>
      <p:sp>
        <p:nvSpPr>
          <p:cNvPr id="9219" name="Rectangle 3"/>
          <p:cNvSpPr>
            <a:spLocks noChangeArrowheads="1"/>
          </p:cNvSpPr>
          <p:nvPr/>
        </p:nvSpPr>
        <p:spPr bwMode="auto">
          <a:xfrm>
            <a:off x="268288" y="2265363"/>
            <a:ext cx="2981325" cy="72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900" tIns="38100" rIns="88900" bIns="38100"/>
          <a:lstStyle/>
          <a:p>
            <a:pPr eaLnBrk="0" hangingPunct="0">
              <a:buSzPct val="100000"/>
              <a:buFont typeface="Times New Roman" panose="02020603050405020304" pitchFamily="18" charset="0"/>
              <a:buNone/>
            </a:pPr>
            <a:r>
              <a:rPr kumimoji="1" lang="zh-CN" altLang="en-GB" sz="3600" b="1">
                <a:solidFill>
                  <a:srgbClr val="FF0000"/>
                </a:solidFill>
                <a:latin typeface="黑体" panose="02010609060101010101" pitchFamily="49" charset="-122"/>
                <a:ea typeface="黑体" panose="02010609060101010101" pitchFamily="49" charset="-122"/>
              </a:rPr>
              <a:t>反应原理</a:t>
            </a:r>
            <a:r>
              <a:rPr kumimoji="1" lang="zh-CN" altLang="en-GB" sz="3600" b="1">
                <a:solidFill>
                  <a:srgbClr val="FF0000"/>
                </a:solidFill>
                <a:latin typeface="宋体" panose="02010600030101010101" pitchFamily="2" charset="-122"/>
              </a:rPr>
              <a:t>：</a:t>
            </a:r>
            <a:endParaRPr kumimoji="1" lang="zh-CN" altLang="en-GB" sz="3600" b="1">
              <a:solidFill>
                <a:srgbClr val="FF0000"/>
              </a:solidFill>
              <a:latin typeface="宋体" panose="02010600030101010101" pitchFamily="2" charset="-122"/>
            </a:endParaRPr>
          </a:p>
        </p:txBody>
      </p:sp>
      <p:grpSp>
        <p:nvGrpSpPr>
          <p:cNvPr id="11268" name="Group 4"/>
          <p:cNvGrpSpPr/>
          <p:nvPr/>
        </p:nvGrpSpPr>
        <p:grpSpPr bwMode="auto">
          <a:xfrm>
            <a:off x="795338" y="2770188"/>
            <a:ext cx="8001000" cy="544512"/>
            <a:chOff x="501" y="2218"/>
            <a:chExt cx="5040" cy="343"/>
          </a:xfrm>
        </p:grpSpPr>
        <p:sp>
          <p:nvSpPr>
            <p:cNvPr id="9232" name="Rectangle 5"/>
            <p:cNvSpPr>
              <a:spLocks noChangeArrowheads="1"/>
            </p:cNvSpPr>
            <p:nvPr/>
          </p:nvSpPr>
          <p:spPr bwMode="auto">
            <a:xfrm>
              <a:off x="501" y="2218"/>
              <a:ext cx="1879" cy="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900" tIns="38100" rIns="88900" bIns="38100"/>
            <a:lstStyle/>
            <a:p>
              <a:pPr eaLnBrk="0" hangingPunct="0">
                <a:buSzPct val="100000"/>
                <a:buFont typeface="Times New Roman" panose="02020603050405020304" pitchFamily="18" charset="0"/>
                <a:buNone/>
              </a:pPr>
              <a:r>
                <a:rPr kumimoji="1" lang="zh-CN" altLang="en-GB" sz="3600" b="1">
                  <a:latin typeface="宋体" panose="02010600030101010101" pitchFamily="2" charset="-122"/>
                </a:rPr>
                <a:t>铁</a:t>
              </a:r>
              <a:r>
                <a:rPr kumimoji="1" lang="en-GB" altLang="zh-CN" sz="3600" b="1">
                  <a:latin typeface="宋体" panose="02010600030101010101" pitchFamily="2" charset="-122"/>
                </a:rPr>
                <a:t>+</a:t>
              </a:r>
              <a:r>
                <a:rPr kumimoji="1" lang="zh-CN" altLang="en-GB" sz="3600" b="1">
                  <a:latin typeface="宋体" panose="02010600030101010101" pitchFamily="2" charset="-122"/>
                </a:rPr>
                <a:t>硫酸铜</a:t>
              </a:r>
              <a:endParaRPr kumimoji="1" lang="zh-CN" altLang="en-GB" sz="3600" b="1">
                <a:latin typeface="宋体" panose="02010600030101010101" pitchFamily="2" charset="-122"/>
              </a:endParaRPr>
            </a:p>
          </p:txBody>
        </p:sp>
        <p:sp>
          <p:nvSpPr>
            <p:cNvPr id="9233" name="AutoShape 6"/>
            <p:cNvSpPr/>
            <p:nvPr/>
          </p:nvSpPr>
          <p:spPr bwMode="auto">
            <a:xfrm>
              <a:off x="2075" y="2355"/>
              <a:ext cx="1234" cy="206"/>
            </a:xfrm>
            <a:prstGeom prst="rightArrow">
              <a:avLst>
                <a:gd name="adj1" fmla="val 50000"/>
                <a:gd name="adj2" fmla="val 149757"/>
              </a:avLst>
            </a:prstGeom>
            <a:gradFill rotWithShape="0">
              <a:gsLst>
                <a:gs pos="0">
                  <a:srgbClr val="FF0000"/>
                </a:gs>
                <a:gs pos="50000">
                  <a:srgbClr val="FFFF00"/>
                </a:gs>
                <a:gs pos="100000">
                  <a:srgbClr val="FF0000"/>
                </a:gs>
              </a:gsLst>
              <a:lin ang="5400000" scaled="1"/>
            </a:gradFill>
            <a:ln w="9525">
              <a:solidFill>
                <a:schemeClr val="tx1"/>
              </a:solidFill>
              <a:miter lim="800000"/>
            </a:ln>
          </p:spPr>
          <p:txBody>
            <a:bodyPr lIns="88900" tIns="38100" rIns="88900" bIns="38100" anchor="ctr"/>
            <a:lstStyle/>
            <a:p>
              <a:pPr eaLnBrk="0" hangingPunct="0">
                <a:buSzPct val="100000"/>
                <a:buFont typeface="Times New Roman" panose="02020603050405020304" pitchFamily="18" charset="0"/>
                <a:buNone/>
              </a:pPr>
              <a:endParaRPr kumimoji="1" lang="en-GB" altLang="zh-CN"/>
            </a:p>
          </p:txBody>
        </p:sp>
        <p:sp>
          <p:nvSpPr>
            <p:cNvPr id="9234" name="Rectangle 7"/>
            <p:cNvSpPr>
              <a:spLocks noChangeArrowheads="1"/>
            </p:cNvSpPr>
            <p:nvPr/>
          </p:nvSpPr>
          <p:spPr bwMode="auto">
            <a:xfrm>
              <a:off x="3504" y="2239"/>
              <a:ext cx="2037" cy="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900" tIns="38100" rIns="88900" bIns="38100"/>
            <a:lstStyle/>
            <a:p>
              <a:pPr eaLnBrk="0" hangingPunct="0">
                <a:buSzPct val="100000"/>
                <a:buFont typeface="Times New Roman" panose="02020603050405020304" pitchFamily="18" charset="0"/>
                <a:buNone/>
              </a:pPr>
              <a:r>
                <a:rPr kumimoji="1" lang="zh-CN" altLang="en-GB" sz="3600" b="1">
                  <a:latin typeface="宋体" panose="02010600030101010101" pitchFamily="2" charset="-122"/>
                </a:rPr>
                <a:t>铜＋硫酸亚铁</a:t>
              </a:r>
              <a:endParaRPr kumimoji="1" lang="zh-CN" altLang="en-GB" sz="3600" b="1">
                <a:latin typeface="宋体" panose="02010600030101010101" pitchFamily="2" charset="-122"/>
              </a:endParaRPr>
            </a:p>
          </p:txBody>
        </p:sp>
      </p:grpSp>
      <p:sp>
        <p:nvSpPr>
          <p:cNvPr id="11272" name="Rectangle 8"/>
          <p:cNvSpPr>
            <a:spLocks noChangeArrowheads="1"/>
          </p:cNvSpPr>
          <p:nvPr/>
        </p:nvSpPr>
        <p:spPr bwMode="auto">
          <a:xfrm>
            <a:off x="168275" y="5362575"/>
            <a:ext cx="9102725" cy="93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900" tIns="38100" rIns="88900" bIns="38100"/>
          <a:lstStyle/>
          <a:p>
            <a:pPr eaLnBrk="0" hangingPunct="0">
              <a:buSzPct val="100000"/>
              <a:buFont typeface="Times New Roman" panose="02020603050405020304" pitchFamily="18" charset="0"/>
              <a:buNone/>
            </a:pPr>
            <a:r>
              <a:rPr kumimoji="1" lang="zh-CN" altLang="en-GB" sz="3600" b="1">
                <a:solidFill>
                  <a:srgbClr val="FF0000"/>
                </a:solidFill>
                <a:latin typeface="黑体" panose="02010609060101010101" pitchFamily="49" charset="-122"/>
                <a:ea typeface="黑体" panose="02010609060101010101" pitchFamily="49" charset="-122"/>
              </a:rPr>
              <a:t>结论：</a:t>
            </a:r>
            <a:r>
              <a:rPr kumimoji="1" lang="zh-CN" altLang="en-GB" sz="3600" b="1">
                <a:solidFill>
                  <a:srgbClr val="FF0066"/>
                </a:solidFill>
                <a:latin typeface="楷体_GB2312" pitchFamily="49" charset="-122"/>
                <a:ea typeface="楷体_GB2312" pitchFamily="49" charset="-122"/>
              </a:rPr>
              <a:t>反应物质量总和</a:t>
            </a:r>
            <a:r>
              <a:rPr kumimoji="1" lang="en-GB" altLang="zh-CN" sz="4800" b="1">
                <a:latin typeface="楷体_GB2312" pitchFamily="49" charset="-122"/>
                <a:ea typeface="楷体_GB2312" pitchFamily="49" charset="-122"/>
              </a:rPr>
              <a:t>=</a:t>
            </a:r>
            <a:r>
              <a:rPr kumimoji="1" lang="zh-CN" altLang="en-GB" sz="3600" b="1">
                <a:solidFill>
                  <a:srgbClr val="FF0066"/>
                </a:solidFill>
                <a:latin typeface="楷体_GB2312" pitchFamily="49" charset="-122"/>
                <a:ea typeface="楷体_GB2312" pitchFamily="49" charset="-122"/>
              </a:rPr>
              <a:t>生成物质量总和　　</a:t>
            </a:r>
            <a:endParaRPr kumimoji="1" lang="zh-CN" altLang="en-GB" sz="3600" b="1">
              <a:solidFill>
                <a:srgbClr val="FF0066"/>
              </a:solidFill>
              <a:latin typeface="楷体_GB2312" pitchFamily="49" charset="-122"/>
              <a:ea typeface="楷体_GB2312" pitchFamily="49" charset="-122"/>
            </a:endParaRPr>
          </a:p>
          <a:p>
            <a:pPr eaLnBrk="0" hangingPunct="0">
              <a:buSzPct val="100000"/>
              <a:buFont typeface="Times New Roman" panose="02020603050405020304" pitchFamily="18" charset="0"/>
              <a:buNone/>
            </a:pPr>
            <a:r>
              <a:rPr kumimoji="1" lang="zh-CN" altLang="en-GB" sz="3600" b="1">
                <a:solidFill>
                  <a:srgbClr val="FF0066"/>
                </a:solidFill>
                <a:latin typeface="楷体_GB2312" pitchFamily="49" charset="-122"/>
                <a:ea typeface="楷体_GB2312" pitchFamily="49" charset="-122"/>
              </a:rPr>
              <a:t>　　</a:t>
            </a:r>
            <a:endParaRPr kumimoji="1" lang="en-GB" altLang="zh-CN" sz="3600" b="1">
              <a:solidFill>
                <a:srgbClr val="FF0066"/>
              </a:solidFill>
              <a:latin typeface="楷体_GB2312" pitchFamily="49" charset="-122"/>
              <a:ea typeface="楷体_GB2312" pitchFamily="49" charset="-122"/>
            </a:endParaRPr>
          </a:p>
        </p:txBody>
      </p:sp>
      <p:sp>
        <p:nvSpPr>
          <p:cNvPr id="11273" name="Text Box 9"/>
          <p:cNvSpPr txBox="1">
            <a:spLocks noChangeArrowheads="1"/>
          </p:cNvSpPr>
          <p:nvPr/>
        </p:nvSpPr>
        <p:spPr bwMode="auto">
          <a:xfrm>
            <a:off x="301625" y="833438"/>
            <a:ext cx="80645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buSzPct val="100000"/>
              <a:buFont typeface="Times New Roman" panose="02020603050405020304" pitchFamily="18" charset="0"/>
              <a:buNone/>
            </a:pPr>
            <a:r>
              <a:rPr lang="zh-CN" altLang="en-US" sz="3200" b="1"/>
              <a:t>铁钉表面有</a:t>
            </a:r>
            <a:r>
              <a:rPr lang="zh-CN" altLang="en-US" sz="3200" b="1">
                <a:solidFill>
                  <a:srgbClr val="FF3300"/>
                </a:solidFill>
              </a:rPr>
              <a:t>红色固体</a:t>
            </a:r>
            <a:r>
              <a:rPr lang="zh-CN" altLang="en-US" sz="3200" b="1"/>
              <a:t>生成，溶液由</a:t>
            </a:r>
            <a:r>
              <a:rPr lang="zh-CN" altLang="en-US" sz="3200" b="1">
                <a:solidFill>
                  <a:srgbClr val="0000CC"/>
                </a:solidFill>
              </a:rPr>
              <a:t>蓝色</a:t>
            </a:r>
            <a:r>
              <a:rPr lang="zh-CN" altLang="en-US" sz="3200" b="1"/>
              <a:t>逐渐变成</a:t>
            </a:r>
            <a:r>
              <a:rPr lang="zh-CN" altLang="en-US" sz="3200" b="1">
                <a:solidFill>
                  <a:srgbClr val="009900"/>
                </a:solidFill>
              </a:rPr>
              <a:t>浅绿色</a:t>
            </a:r>
            <a:r>
              <a:rPr lang="zh-CN" altLang="en-US" sz="3200" b="1"/>
              <a:t>。</a:t>
            </a:r>
            <a:endParaRPr lang="zh-CN" altLang="en-US" sz="3200" b="1">
              <a:solidFill>
                <a:srgbClr val="FF00FF"/>
              </a:solidFill>
            </a:endParaRPr>
          </a:p>
        </p:txBody>
      </p:sp>
      <p:grpSp>
        <p:nvGrpSpPr>
          <p:cNvPr id="11274" name="Group 10"/>
          <p:cNvGrpSpPr/>
          <p:nvPr/>
        </p:nvGrpSpPr>
        <p:grpSpPr bwMode="auto">
          <a:xfrm>
            <a:off x="250825" y="3417888"/>
            <a:ext cx="8713788" cy="641350"/>
            <a:chOff x="420" y="2625"/>
            <a:chExt cx="4855" cy="294"/>
          </a:xfrm>
        </p:grpSpPr>
        <p:sp>
          <p:nvSpPr>
            <p:cNvPr id="9230" name="Text Box 11"/>
            <p:cNvSpPr txBox="1">
              <a:spLocks noChangeArrowheads="1"/>
            </p:cNvSpPr>
            <p:nvPr/>
          </p:nvSpPr>
          <p:spPr bwMode="auto">
            <a:xfrm>
              <a:off x="420" y="2625"/>
              <a:ext cx="4855" cy="2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buSzPct val="100000"/>
                <a:buFont typeface="Times New Roman" panose="02020603050405020304" pitchFamily="18" charset="0"/>
                <a:buNone/>
              </a:pPr>
              <a:r>
                <a:rPr lang="en-US" altLang="zh-CN" sz="3600" b="1">
                  <a:latin typeface="Times New Roman" panose="02020603050405020304" pitchFamily="18" charset="0"/>
                </a:rPr>
                <a:t>    Fe  + CuSO</a:t>
              </a:r>
              <a:r>
                <a:rPr lang="en-US" altLang="zh-CN" sz="3600" b="1" baseline="-25000">
                  <a:latin typeface="Times New Roman" panose="02020603050405020304" pitchFamily="18" charset="0"/>
                </a:rPr>
                <a:t>4                                </a:t>
              </a:r>
              <a:r>
                <a:rPr lang="en-US" altLang="zh-CN" sz="3600" b="1">
                  <a:latin typeface="Times New Roman" panose="02020603050405020304" pitchFamily="18" charset="0"/>
                </a:rPr>
                <a:t>Cu   +  FeSO</a:t>
              </a:r>
              <a:r>
                <a:rPr lang="en-US" altLang="zh-CN" sz="3600" b="1" baseline="-25000">
                  <a:latin typeface="Times New Roman" panose="02020603050405020304" pitchFamily="18" charset="0"/>
                </a:rPr>
                <a:t>4</a:t>
              </a:r>
              <a:r>
                <a:rPr lang="en-US" altLang="zh-CN" sz="3600" b="1">
                  <a:latin typeface="Times New Roman" panose="02020603050405020304" pitchFamily="18" charset="0"/>
                </a:rPr>
                <a:t> </a:t>
              </a:r>
              <a:endParaRPr lang="en-US" altLang="zh-CN" sz="3600" b="1">
                <a:latin typeface="Times New Roman" panose="02020603050405020304" pitchFamily="18" charset="0"/>
              </a:endParaRPr>
            </a:p>
          </p:txBody>
        </p:sp>
        <p:sp>
          <p:nvSpPr>
            <p:cNvPr id="9231" name="Line 12"/>
            <p:cNvSpPr>
              <a:spLocks noChangeShapeType="1"/>
            </p:cNvSpPr>
            <p:nvPr/>
          </p:nvSpPr>
          <p:spPr bwMode="auto">
            <a:xfrm>
              <a:off x="2533" y="2780"/>
              <a:ext cx="559" cy="1"/>
            </a:xfrm>
            <a:prstGeom prst="line">
              <a:avLst/>
            </a:prstGeom>
            <a:noFill/>
            <a:ln w="57150">
              <a:solidFill>
                <a:schemeClr val="tx1"/>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sp>
        <p:nvSpPr>
          <p:cNvPr id="11277" name="Rectangle 13"/>
          <p:cNvSpPr>
            <a:spLocks noChangeArrowheads="1"/>
          </p:cNvSpPr>
          <p:nvPr/>
        </p:nvSpPr>
        <p:spPr bwMode="auto">
          <a:xfrm>
            <a:off x="3995738" y="1557338"/>
            <a:ext cx="2184400" cy="685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6200" tIns="38100" rIns="76200" bIns="38100">
            <a:spAutoFit/>
          </a:bodyPr>
          <a:lstStyle/>
          <a:p>
            <a:pPr algn="ctr" eaLnBrk="0" hangingPunct="0">
              <a:buSzPct val="100000"/>
              <a:buFont typeface="Times New Roman" panose="02020603050405020304" pitchFamily="18" charset="0"/>
              <a:buNone/>
            </a:pPr>
            <a:r>
              <a:rPr lang="zh-CN" altLang="en-US" sz="4000" b="1">
                <a:solidFill>
                  <a:srgbClr val="FF3300"/>
                </a:solidFill>
                <a:latin typeface="Times New Roman" panose="02020603050405020304" pitchFamily="18" charset="0"/>
                <a:ea typeface="永中宋体" pitchFamily="2" charset="-122"/>
              </a:rPr>
              <a:t>天平平衡</a:t>
            </a:r>
            <a:endParaRPr lang="zh-CN" altLang="en-US" sz="4000" b="1">
              <a:solidFill>
                <a:srgbClr val="FF3300"/>
              </a:solidFill>
              <a:latin typeface="Times New Roman" panose="02020603050405020304" pitchFamily="18" charset="0"/>
              <a:ea typeface="永中宋体" pitchFamily="2" charset="-122"/>
            </a:endParaRPr>
          </a:p>
        </p:txBody>
      </p:sp>
      <p:sp>
        <p:nvSpPr>
          <p:cNvPr id="11278" name="AutoShape 14"/>
          <p:cNvSpPr/>
          <p:nvPr/>
        </p:nvSpPr>
        <p:spPr bwMode="auto">
          <a:xfrm rot="-5400000">
            <a:off x="1747044" y="3412331"/>
            <a:ext cx="298450" cy="1893888"/>
          </a:xfrm>
          <a:prstGeom prst="leftBrace">
            <a:avLst>
              <a:gd name="adj1" fmla="val 52881"/>
              <a:gd name="adj2" fmla="val 50000"/>
            </a:avLst>
          </a:prstGeom>
          <a:noFill/>
          <a:ln w="34925">
            <a:solidFill>
              <a:schemeClr val="tx1"/>
            </a:solidFill>
            <a:rou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algn="ctr"/>
            <a:endParaRPr lang="zh-CN" altLang="zh-CN">
              <a:solidFill>
                <a:srgbClr val="000000"/>
              </a:solidFill>
            </a:endParaRPr>
          </a:p>
        </p:txBody>
      </p:sp>
      <p:sp>
        <p:nvSpPr>
          <p:cNvPr id="11279" name="Text Box 15"/>
          <p:cNvSpPr txBox="1">
            <a:spLocks noChangeArrowheads="1"/>
          </p:cNvSpPr>
          <p:nvPr/>
        </p:nvSpPr>
        <p:spPr bwMode="auto">
          <a:xfrm>
            <a:off x="900113" y="4589463"/>
            <a:ext cx="2087562"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b="1">
                <a:solidFill>
                  <a:srgbClr val="0000CC"/>
                </a:solidFill>
              </a:rPr>
              <a:t>总质量</a:t>
            </a:r>
            <a:endParaRPr lang="zh-CN" altLang="en-US" sz="4000" b="1">
              <a:solidFill>
                <a:srgbClr val="0000CC"/>
              </a:solidFill>
            </a:endParaRPr>
          </a:p>
        </p:txBody>
      </p:sp>
      <p:sp>
        <p:nvSpPr>
          <p:cNvPr id="11280" name="AutoShape 16"/>
          <p:cNvSpPr/>
          <p:nvPr/>
        </p:nvSpPr>
        <p:spPr bwMode="auto">
          <a:xfrm rot="-5400000">
            <a:off x="6809582" y="3123406"/>
            <a:ext cx="298450" cy="2182813"/>
          </a:xfrm>
          <a:prstGeom prst="leftBrace">
            <a:avLst>
              <a:gd name="adj1" fmla="val 60949"/>
              <a:gd name="adj2" fmla="val 50000"/>
            </a:avLst>
          </a:prstGeom>
          <a:noFill/>
          <a:ln w="34925">
            <a:solidFill>
              <a:schemeClr val="tx1"/>
            </a:solidFill>
            <a:rou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algn="ctr"/>
            <a:endParaRPr lang="zh-CN" altLang="zh-CN">
              <a:solidFill>
                <a:srgbClr val="000000"/>
              </a:solidFill>
            </a:endParaRPr>
          </a:p>
        </p:txBody>
      </p:sp>
      <p:sp>
        <p:nvSpPr>
          <p:cNvPr id="11281" name="Text Box 17"/>
          <p:cNvSpPr txBox="1">
            <a:spLocks noChangeArrowheads="1"/>
          </p:cNvSpPr>
          <p:nvPr/>
        </p:nvSpPr>
        <p:spPr bwMode="auto">
          <a:xfrm>
            <a:off x="5940425" y="4570413"/>
            <a:ext cx="2087563"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b="1">
                <a:solidFill>
                  <a:srgbClr val="0000CC"/>
                </a:solidFill>
              </a:rPr>
              <a:t>总质量</a:t>
            </a:r>
            <a:endParaRPr lang="zh-CN" altLang="en-US" sz="4000" b="1">
              <a:solidFill>
                <a:srgbClr val="0000CC"/>
              </a:solidFill>
            </a:endParaRPr>
          </a:p>
        </p:txBody>
      </p:sp>
      <p:sp>
        <p:nvSpPr>
          <p:cNvPr id="11282" name="Rectangle 18"/>
          <p:cNvSpPr>
            <a:spLocks noChangeArrowheads="1"/>
          </p:cNvSpPr>
          <p:nvPr/>
        </p:nvSpPr>
        <p:spPr bwMode="auto">
          <a:xfrm>
            <a:off x="4140200" y="4443413"/>
            <a:ext cx="587375" cy="990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6200" tIns="38100" rIns="76200" bIns="38100">
            <a:spAutoFit/>
          </a:bodyPr>
          <a:lstStyle/>
          <a:p>
            <a:pPr algn="ctr" eaLnBrk="0" hangingPunct="0">
              <a:buSzPct val="100000"/>
              <a:buFont typeface="Times New Roman" panose="02020603050405020304" pitchFamily="18" charset="0"/>
              <a:buNone/>
            </a:pPr>
            <a:r>
              <a:rPr kumimoji="1" lang="en-GB" altLang="zh-CN" sz="6000" b="1">
                <a:solidFill>
                  <a:srgbClr val="FF3300"/>
                </a:solidFill>
                <a:latin typeface="Times New Roman" panose="02020603050405020304" pitchFamily="18" charset="0"/>
                <a:ea typeface="永中宋体" pitchFamily="2" charset="-122"/>
              </a:rPr>
              <a:t>=</a:t>
            </a:r>
            <a:endParaRPr kumimoji="1" lang="en-US" altLang="zh-CN" sz="6000" b="1">
              <a:solidFill>
                <a:srgbClr val="FF3300"/>
              </a:solidFill>
              <a:latin typeface="Times New Roman" panose="02020603050405020304" pitchFamily="18" charset="0"/>
              <a:ea typeface="永中宋体" pitchFamily="2" charset="-122"/>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1273"/>
                                        </p:tgtEl>
                                        <p:attrNameLst>
                                          <p:attrName>style.visibility</p:attrName>
                                        </p:attrNameLst>
                                      </p:cBhvr>
                                      <p:to>
                                        <p:strVal val="visible"/>
                                      </p:to>
                                    </p:set>
                                    <p:animEffect transition="in" filter="blinds(horizontal)">
                                      <p:cBhvr>
                                        <p:cTn id="7" dur="500"/>
                                        <p:tgtEl>
                                          <p:spTgt spid="1127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1268"/>
                                        </p:tgtEl>
                                        <p:attrNameLst>
                                          <p:attrName>style.visibility</p:attrName>
                                        </p:attrNameLst>
                                      </p:cBhvr>
                                      <p:to>
                                        <p:strVal val="visible"/>
                                      </p:to>
                                    </p:set>
                                    <p:animEffect transition="in" filter="blinds(horizontal)">
                                      <p:cBhvr>
                                        <p:cTn id="12" dur="500"/>
                                        <p:tgtEl>
                                          <p:spTgt spid="11268"/>
                                        </p:tgtEl>
                                      </p:cBhvr>
                                    </p:animEffect>
                                  </p:childTnLst>
                                </p:cTn>
                              </p:par>
                            </p:childTnLst>
                          </p:cTn>
                        </p:par>
                      </p:childTnLst>
                    </p:cTn>
                  </p:par>
                  <p:par>
                    <p:cTn id="13" fill="hold">
                      <p:stCondLst>
                        <p:cond delay="indefinite"/>
                      </p:stCondLst>
                      <p:childTnLst>
                        <p:par>
                          <p:cTn id="14" fill="hold">
                            <p:stCondLst>
                              <p:cond delay="0"/>
                            </p:stCondLst>
                            <p:childTnLst>
                              <p:par>
                                <p:cTn id="15" presetID="17" presetClass="entr" presetSubtype="10" fill="hold" nodeType="clickEffect">
                                  <p:stCondLst>
                                    <p:cond delay="0"/>
                                  </p:stCondLst>
                                  <p:childTnLst>
                                    <p:set>
                                      <p:cBhvr>
                                        <p:cTn id="16" dur="1" fill="hold">
                                          <p:stCondLst>
                                            <p:cond delay="0"/>
                                          </p:stCondLst>
                                        </p:cTn>
                                        <p:tgtEl>
                                          <p:spTgt spid="11274"/>
                                        </p:tgtEl>
                                        <p:attrNameLst>
                                          <p:attrName>style.visibility</p:attrName>
                                        </p:attrNameLst>
                                      </p:cBhvr>
                                      <p:to>
                                        <p:strVal val="visible"/>
                                      </p:to>
                                    </p:set>
                                    <p:anim calcmode="lin" valueType="num">
                                      <p:cBhvr>
                                        <p:cTn id="17" dur="500" fill="hold"/>
                                        <p:tgtEl>
                                          <p:spTgt spid="11274"/>
                                        </p:tgtEl>
                                        <p:attrNameLst>
                                          <p:attrName>ppt_w</p:attrName>
                                        </p:attrNameLst>
                                      </p:cBhvr>
                                      <p:tavLst>
                                        <p:tav tm="0">
                                          <p:val>
                                            <p:fltVal val="0"/>
                                          </p:val>
                                        </p:tav>
                                        <p:tav tm="100000">
                                          <p:val>
                                            <p:strVal val="#ppt_w"/>
                                          </p:val>
                                        </p:tav>
                                      </p:tavLst>
                                    </p:anim>
                                    <p:anim calcmode="lin" valueType="num">
                                      <p:cBhvr>
                                        <p:cTn id="18" dur="500" fill="hold"/>
                                        <p:tgtEl>
                                          <p:spTgt spid="11274"/>
                                        </p:tgtEl>
                                        <p:attrNameLst>
                                          <p:attrName>ppt_h</p:attrName>
                                        </p:attrNameLst>
                                      </p:cBhvr>
                                      <p:tavLst>
                                        <p:tav tm="0">
                                          <p:val>
                                            <p:strVal val="#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1277"/>
                                        </p:tgtEl>
                                        <p:attrNameLst>
                                          <p:attrName>style.visibility</p:attrName>
                                        </p:attrNameLst>
                                      </p:cBhvr>
                                      <p:to>
                                        <p:strVal val="visible"/>
                                      </p:to>
                                    </p:set>
                                    <p:anim calcmode="lin" valueType="num">
                                      <p:cBhvr additive="base">
                                        <p:cTn id="23" dur="500" fill="hold"/>
                                        <p:tgtEl>
                                          <p:spTgt spid="11277"/>
                                        </p:tgtEl>
                                        <p:attrNameLst>
                                          <p:attrName>ppt_x</p:attrName>
                                        </p:attrNameLst>
                                      </p:cBhvr>
                                      <p:tavLst>
                                        <p:tav tm="0">
                                          <p:val>
                                            <p:strVal val="#ppt_x"/>
                                          </p:val>
                                        </p:tav>
                                        <p:tav tm="100000">
                                          <p:val>
                                            <p:strVal val="#ppt_x"/>
                                          </p:val>
                                        </p:tav>
                                      </p:tavLst>
                                    </p:anim>
                                    <p:anim calcmode="lin" valueType="num">
                                      <p:cBhvr additive="base">
                                        <p:cTn id="24" dur="500" fill="hold"/>
                                        <p:tgtEl>
                                          <p:spTgt spid="11277"/>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grpId="0" nodeType="clickEffect">
                                  <p:stCondLst>
                                    <p:cond delay="0"/>
                                  </p:stCondLst>
                                  <p:childTnLst>
                                    <p:set>
                                      <p:cBhvr>
                                        <p:cTn id="28" dur="1" fill="hold">
                                          <p:stCondLst>
                                            <p:cond delay="0"/>
                                          </p:stCondLst>
                                        </p:cTn>
                                        <p:tgtEl>
                                          <p:spTgt spid="11272"/>
                                        </p:tgtEl>
                                        <p:attrNameLst>
                                          <p:attrName>style.visibility</p:attrName>
                                        </p:attrNameLst>
                                      </p:cBhvr>
                                      <p:to>
                                        <p:strVal val="visible"/>
                                      </p:to>
                                    </p:set>
                                    <p:animEffect transition="in" filter="blinds(horizontal)">
                                      <p:cBhvr>
                                        <p:cTn id="29" dur="500"/>
                                        <p:tgtEl>
                                          <p:spTgt spid="11272"/>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11278"/>
                                        </p:tgtEl>
                                        <p:attrNameLst>
                                          <p:attrName>style.visibility</p:attrName>
                                        </p:attrNameLst>
                                      </p:cBhvr>
                                      <p:to>
                                        <p:strVal val="visible"/>
                                      </p:to>
                                    </p:set>
                                    <p:anim calcmode="lin" valueType="num">
                                      <p:cBhvr additive="base">
                                        <p:cTn id="34" dur="500" fill="hold"/>
                                        <p:tgtEl>
                                          <p:spTgt spid="11278"/>
                                        </p:tgtEl>
                                        <p:attrNameLst>
                                          <p:attrName>ppt_x</p:attrName>
                                        </p:attrNameLst>
                                      </p:cBhvr>
                                      <p:tavLst>
                                        <p:tav tm="0">
                                          <p:val>
                                            <p:strVal val="#ppt_x"/>
                                          </p:val>
                                        </p:tav>
                                        <p:tav tm="100000">
                                          <p:val>
                                            <p:strVal val="#ppt_x"/>
                                          </p:val>
                                        </p:tav>
                                      </p:tavLst>
                                    </p:anim>
                                    <p:anim calcmode="lin" valueType="num">
                                      <p:cBhvr additive="base">
                                        <p:cTn id="35" dur="500" fill="hold"/>
                                        <p:tgtEl>
                                          <p:spTgt spid="11278"/>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11279"/>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grpId="0" nodeType="clickEffect">
                                  <p:stCondLst>
                                    <p:cond delay="0"/>
                                  </p:stCondLst>
                                  <p:childTnLst>
                                    <p:set>
                                      <p:cBhvr>
                                        <p:cTn id="43" dur="1" fill="hold">
                                          <p:stCondLst>
                                            <p:cond delay="0"/>
                                          </p:stCondLst>
                                        </p:cTn>
                                        <p:tgtEl>
                                          <p:spTgt spid="11280"/>
                                        </p:tgtEl>
                                        <p:attrNameLst>
                                          <p:attrName>style.visibility</p:attrName>
                                        </p:attrNameLst>
                                      </p:cBhvr>
                                      <p:to>
                                        <p:strVal val="visible"/>
                                      </p:to>
                                    </p:set>
                                    <p:anim calcmode="lin" valueType="num">
                                      <p:cBhvr additive="base">
                                        <p:cTn id="44" dur="500" fill="hold"/>
                                        <p:tgtEl>
                                          <p:spTgt spid="11280"/>
                                        </p:tgtEl>
                                        <p:attrNameLst>
                                          <p:attrName>ppt_x</p:attrName>
                                        </p:attrNameLst>
                                      </p:cBhvr>
                                      <p:tavLst>
                                        <p:tav tm="0">
                                          <p:val>
                                            <p:strVal val="#ppt_x"/>
                                          </p:val>
                                        </p:tav>
                                        <p:tav tm="100000">
                                          <p:val>
                                            <p:strVal val="#ppt_x"/>
                                          </p:val>
                                        </p:tav>
                                      </p:tavLst>
                                    </p:anim>
                                    <p:anim calcmode="lin" valueType="num">
                                      <p:cBhvr additive="base">
                                        <p:cTn id="45" dur="500" fill="hold"/>
                                        <p:tgtEl>
                                          <p:spTgt spid="11280"/>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grpId="0" nodeType="clickEffect">
                                  <p:stCondLst>
                                    <p:cond delay="0"/>
                                  </p:stCondLst>
                                  <p:childTnLst>
                                    <p:set>
                                      <p:cBhvr>
                                        <p:cTn id="49" dur="1" fill="hold">
                                          <p:stCondLst>
                                            <p:cond delay="0"/>
                                          </p:stCondLst>
                                        </p:cTn>
                                        <p:tgtEl>
                                          <p:spTgt spid="11281"/>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11282"/>
                                        </p:tgtEl>
                                        <p:attrNameLst>
                                          <p:attrName>style.visibility</p:attrName>
                                        </p:attrNameLst>
                                      </p:cBhvr>
                                      <p:to>
                                        <p:strVal val="visible"/>
                                      </p:to>
                                    </p:set>
                                    <p:anim calcmode="lin" valueType="num">
                                      <p:cBhvr additive="base">
                                        <p:cTn id="54" dur="500" fill="hold"/>
                                        <p:tgtEl>
                                          <p:spTgt spid="11282"/>
                                        </p:tgtEl>
                                        <p:attrNameLst>
                                          <p:attrName>ppt_x</p:attrName>
                                        </p:attrNameLst>
                                      </p:cBhvr>
                                      <p:tavLst>
                                        <p:tav tm="0">
                                          <p:val>
                                            <p:strVal val="#ppt_x"/>
                                          </p:val>
                                        </p:tav>
                                        <p:tav tm="100000">
                                          <p:val>
                                            <p:strVal val="#ppt_x"/>
                                          </p:val>
                                        </p:tav>
                                      </p:tavLst>
                                    </p:anim>
                                    <p:anim calcmode="lin" valueType="num">
                                      <p:cBhvr additive="base">
                                        <p:cTn id="55" dur="500" fill="hold"/>
                                        <p:tgtEl>
                                          <p:spTgt spid="1128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2" grpId="0"/>
      <p:bldP spid="11273" grpId="0"/>
      <p:bldP spid="11277" grpId="0"/>
      <p:bldP spid="11278" grpId="0" animBg="1"/>
      <p:bldP spid="11279" grpId="0"/>
      <p:bldP spid="11280" grpId="0" animBg="1"/>
      <p:bldP spid="11281" grpId="0"/>
      <p:bldP spid="1128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铁钉和硫酸铜反应"/>
          <p:cNvPicPr>
            <a:picLocks noChangeAspect="1" noChangeArrowheads="1"/>
          </p:cNvPicPr>
          <p:nvPr/>
        </p:nvPicPr>
        <p:blipFill>
          <a:blip r:embed="rId1"/>
          <a:srcRect/>
          <a:stretch>
            <a:fillRect/>
          </a:stretch>
        </p:blipFill>
        <p:spPr bwMode="auto">
          <a:xfrm>
            <a:off x="228600" y="414338"/>
            <a:ext cx="8686800" cy="3243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1" name="Text Box 3"/>
          <p:cNvSpPr txBox="1">
            <a:spLocks noChangeArrowheads="1"/>
          </p:cNvSpPr>
          <p:nvPr/>
        </p:nvSpPr>
        <p:spPr bwMode="auto">
          <a:xfrm>
            <a:off x="601663" y="4022725"/>
            <a:ext cx="43434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4000" b="1">
                <a:latin typeface="Times New Roman" panose="02020603050405020304" pitchFamily="18" charset="0"/>
              </a:rPr>
              <a:t>Fe     +   CuSO</a:t>
            </a:r>
            <a:r>
              <a:rPr kumimoji="1" lang="en-US" altLang="zh-CN" sz="4000" b="1" baseline="-25000">
                <a:latin typeface="Times New Roman" panose="02020603050405020304" pitchFamily="18" charset="0"/>
              </a:rPr>
              <a:t>4    </a:t>
            </a:r>
            <a:r>
              <a:rPr kumimoji="1" lang="en-US" altLang="zh-CN" sz="4000" b="1">
                <a:latin typeface="Times New Roman" panose="02020603050405020304" pitchFamily="18" charset="0"/>
              </a:rPr>
              <a:t>=</a:t>
            </a:r>
            <a:endParaRPr kumimoji="1" lang="en-US" altLang="zh-CN" sz="4000" b="1" baseline="-25000">
              <a:latin typeface="Times New Roman" panose="02020603050405020304" pitchFamily="18" charset="0"/>
            </a:endParaRPr>
          </a:p>
        </p:txBody>
      </p:sp>
      <p:sp>
        <p:nvSpPr>
          <p:cNvPr id="12292" name="Rectangle 4"/>
          <p:cNvSpPr>
            <a:spLocks noChangeArrowheads="1"/>
          </p:cNvSpPr>
          <p:nvPr/>
        </p:nvSpPr>
        <p:spPr bwMode="auto">
          <a:xfrm>
            <a:off x="4978400" y="4022725"/>
            <a:ext cx="3776663"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50000"/>
              </a:spcBef>
            </a:pPr>
            <a:r>
              <a:rPr kumimoji="1" lang="en-US" altLang="zh-CN" sz="4000" b="1">
                <a:latin typeface="Times New Roman" panose="02020603050405020304" pitchFamily="18" charset="0"/>
              </a:rPr>
              <a:t>Cu     +     FeSO</a:t>
            </a:r>
            <a:r>
              <a:rPr kumimoji="1" lang="en-US" altLang="zh-CN" sz="4000" b="1" baseline="-25000">
                <a:latin typeface="Times New Roman" panose="02020603050405020304" pitchFamily="18" charset="0"/>
              </a:rPr>
              <a:t>4</a:t>
            </a:r>
            <a:endParaRPr kumimoji="1" lang="en-US" altLang="zh-CN" sz="4000" b="1" baseline="-25000">
              <a:latin typeface="Times New Roman" panose="02020603050405020304" pitchFamily="18" charset="0"/>
            </a:endParaRPr>
          </a:p>
        </p:txBody>
      </p:sp>
      <p:sp>
        <p:nvSpPr>
          <p:cNvPr id="12293" name="Text Box 5"/>
          <p:cNvSpPr txBox="1">
            <a:spLocks noChangeArrowheads="1"/>
          </p:cNvSpPr>
          <p:nvPr/>
        </p:nvSpPr>
        <p:spPr bwMode="auto">
          <a:xfrm>
            <a:off x="128588" y="4724400"/>
            <a:ext cx="1919287"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4000" b="1">
                <a:latin typeface="Times New Roman" panose="02020603050405020304" pitchFamily="18" charset="0"/>
              </a:rPr>
              <a:t>银白色</a:t>
            </a:r>
            <a:endParaRPr kumimoji="1" lang="zh-CN" altLang="en-US" sz="4000" b="1">
              <a:latin typeface="Times New Roman" panose="02020603050405020304" pitchFamily="18" charset="0"/>
            </a:endParaRPr>
          </a:p>
        </p:txBody>
      </p:sp>
      <p:sp>
        <p:nvSpPr>
          <p:cNvPr id="12294" name="Text Box 6"/>
          <p:cNvSpPr txBox="1">
            <a:spLocks noChangeArrowheads="1"/>
          </p:cNvSpPr>
          <p:nvPr/>
        </p:nvSpPr>
        <p:spPr bwMode="auto">
          <a:xfrm>
            <a:off x="2493963" y="4724400"/>
            <a:ext cx="150177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4000" b="1">
                <a:solidFill>
                  <a:srgbClr val="0000CC"/>
                </a:solidFill>
                <a:latin typeface="Times New Roman" panose="02020603050405020304" pitchFamily="18" charset="0"/>
              </a:rPr>
              <a:t>蓝色</a:t>
            </a:r>
            <a:endParaRPr kumimoji="1" lang="zh-CN" altLang="en-US" sz="4000" b="1">
              <a:solidFill>
                <a:srgbClr val="0000CC"/>
              </a:solidFill>
              <a:latin typeface="Times New Roman" panose="02020603050405020304" pitchFamily="18" charset="0"/>
            </a:endParaRPr>
          </a:p>
        </p:txBody>
      </p:sp>
      <p:sp>
        <p:nvSpPr>
          <p:cNvPr id="12295" name="Text Box 7"/>
          <p:cNvSpPr txBox="1">
            <a:spLocks noChangeArrowheads="1"/>
          </p:cNvSpPr>
          <p:nvPr/>
        </p:nvSpPr>
        <p:spPr bwMode="auto">
          <a:xfrm>
            <a:off x="4703763" y="4724400"/>
            <a:ext cx="150177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4000" b="1">
                <a:solidFill>
                  <a:srgbClr val="FF0000"/>
                </a:solidFill>
                <a:latin typeface="Times New Roman" panose="02020603050405020304" pitchFamily="18" charset="0"/>
              </a:rPr>
              <a:t>红色</a:t>
            </a:r>
            <a:endParaRPr kumimoji="1" lang="zh-CN" altLang="en-US" sz="4000" b="1">
              <a:solidFill>
                <a:srgbClr val="FF0000"/>
              </a:solidFill>
              <a:latin typeface="Times New Roman" panose="02020603050405020304" pitchFamily="18" charset="0"/>
            </a:endParaRPr>
          </a:p>
        </p:txBody>
      </p:sp>
      <p:sp>
        <p:nvSpPr>
          <p:cNvPr id="12296" name="Text Box 8"/>
          <p:cNvSpPr txBox="1">
            <a:spLocks noChangeArrowheads="1"/>
          </p:cNvSpPr>
          <p:nvPr/>
        </p:nvSpPr>
        <p:spPr bwMode="auto">
          <a:xfrm>
            <a:off x="7088188" y="4724400"/>
            <a:ext cx="1836737"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zh-CN" altLang="en-US" sz="4000" b="1">
                <a:solidFill>
                  <a:srgbClr val="009900"/>
                </a:solidFill>
                <a:latin typeface="Times New Roman" panose="02020603050405020304" pitchFamily="18" charset="0"/>
              </a:rPr>
              <a:t>浅绿色</a:t>
            </a:r>
            <a:endParaRPr kumimoji="1" lang="zh-CN" altLang="en-US" sz="4000" b="1">
              <a:solidFill>
                <a:srgbClr val="009900"/>
              </a:solidFill>
              <a:latin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291"/>
                                        </p:tgtEl>
                                        <p:attrNameLst>
                                          <p:attrName>style.visibility</p:attrName>
                                        </p:attrNameLst>
                                      </p:cBhvr>
                                      <p:to>
                                        <p:strVal val="visible"/>
                                      </p:to>
                                    </p:set>
                                    <p:anim calcmode="lin" valueType="num">
                                      <p:cBhvr additive="base">
                                        <p:cTn id="7" dur="500" fill="hold"/>
                                        <p:tgtEl>
                                          <p:spTgt spid="12291"/>
                                        </p:tgtEl>
                                        <p:attrNameLst>
                                          <p:attrName>ppt_x</p:attrName>
                                        </p:attrNameLst>
                                      </p:cBhvr>
                                      <p:tavLst>
                                        <p:tav tm="0">
                                          <p:val>
                                            <p:strVal val="0-#ppt_w/2"/>
                                          </p:val>
                                        </p:tav>
                                        <p:tav tm="100000">
                                          <p:val>
                                            <p:strVal val="#ppt_x"/>
                                          </p:val>
                                        </p:tav>
                                      </p:tavLst>
                                    </p:anim>
                                    <p:anim calcmode="lin" valueType="num">
                                      <p:cBhvr additive="base">
                                        <p:cTn id="8" dur="500" fill="hold"/>
                                        <p:tgtEl>
                                          <p:spTgt spid="1229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2293"/>
                                        </p:tgtEl>
                                        <p:attrNameLst>
                                          <p:attrName>style.visibility</p:attrName>
                                        </p:attrNameLst>
                                      </p:cBhvr>
                                      <p:to>
                                        <p:strVal val="visible"/>
                                      </p:to>
                                    </p:set>
                                    <p:anim calcmode="lin" valueType="num">
                                      <p:cBhvr additive="base">
                                        <p:cTn id="13" dur="500" fill="hold"/>
                                        <p:tgtEl>
                                          <p:spTgt spid="12293"/>
                                        </p:tgtEl>
                                        <p:attrNameLst>
                                          <p:attrName>ppt_x</p:attrName>
                                        </p:attrNameLst>
                                      </p:cBhvr>
                                      <p:tavLst>
                                        <p:tav tm="0">
                                          <p:val>
                                            <p:strVal val="0-#ppt_w/2"/>
                                          </p:val>
                                        </p:tav>
                                        <p:tav tm="100000">
                                          <p:val>
                                            <p:strVal val="#ppt_x"/>
                                          </p:val>
                                        </p:tav>
                                      </p:tavLst>
                                    </p:anim>
                                    <p:anim calcmode="lin" valueType="num">
                                      <p:cBhvr additive="base">
                                        <p:cTn id="14" dur="500" fill="hold"/>
                                        <p:tgtEl>
                                          <p:spTgt spid="1229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2294"/>
                                        </p:tgtEl>
                                        <p:attrNameLst>
                                          <p:attrName>style.visibility</p:attrName>
                                        </p:attrNameLst>
                                      </p:cBhvr>
                                      <p:to>
                                        <p:strVal val="visible"/>
                                      </p:to>
                                    </p:set>
                                    <p:anim calcmode="lin" valueType="num">
                                      <p:cBhvr additive="base">
                                        <p:cTn id="19" dur="500" fill="hold"/>
                                        <p:tgtEl>
                                          <p:spTgt spid="12294"/>
                                        </p:tgtEl>
                                        <p:attrNameLst>
                                          <p:attrName>ppt_x</p:attrName>
                                        </p:attrNameLst>
                                      </p:cBhvr>
                                      <p:tavLst>
                                        <p:tav tm="0">
                                          <p:val>
                                            <p:strVal val="0-#ppt_w/2"/>
                                          </p:val>
                                        </p:tav>
                                        <p:tav tm="100000">
                                          <p:val>
                                            <p:strVal val="#ppt_x"/>
                                          </p:val>
                                        </p:tav>
                                      </p:tavLst>
                                    </p:anim>
                                    <p:anim calcmode="lin" valueType="num">
                                      <p:cBhvr additive="base">
                                        <p:cTn id="20" dur="500" fill="hold"/>
                                        <p:tgtEl>
                                          <p:spTgt spid="12294"/>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2292"/>
                                        </p:tgtEl>
                                        <p:attrNameLst>
                                          <p:attrName>style.visibility</p:attrName>
                                        </p:attrNameLst>
                                      </p:cBhvr>
                                      <p:to>
                                        <p:strVal val="visible"/>
                                      </p:to>
                                    </p:set>
                                    <p:anim calcmode="lin" valueType="num">
                                      <p:cBhvr additive="base">
                                        <p:cTn id="25" dur="500" fill="hold"/>
                                        <p:tgtEl>
                                          <p:spTgt spid="12292"/>
                                        </p:tgtEl>
                                        <p:attrNameLst>
                                          <p:attrName>ppt_x</p:attrName>
                                        </p:attrNameLst>
                                      </p:cBhvr>
                                      <p:tavLst>
                                        <p:tav tm="0">
                                          <p:val>
                                            <p:strVal val="0-#ppt_w/2"/>
                                          </p:val>
                                        </p:tav>
                                        <p:tav tm="100000">
                                          <p:val>
                                            <p:strVal val="#ppt_x"/>
                                          </p:val>
                                        </p:tav>
                                      </p:tavLst>
                                    </p:anim>
                                    <p:anim calcmode="lin" valueType="num">
                                      <p:cBhvr additive="base">
                                        <p:cTn id="26" dur="500" fill="hold"/>
                                        <p:tgtEl>
                                          <p:spTgt spid="12292"/>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2295"/>
                                        </p:tgtEl>
                                        <p:attrNameLst>
                                          <p:attrName>style.visibility</p:attrName>
                                        </p:attrNameLst>
                                      </p:cBhvr>
                                      <p:to>
                                        <p:strVal val="visible"/>
                                      </p:to>
                                    </p:set>
                                    <p:anim calcmode="lin" valueType="num">
                                      <p:cBhvr additive="base">
                                        <p:cTn id="31" dur="500" fill="hold"/>
                                        <p:tgtEl>
                                          <p:spTgt spid="12295"/>
                                        </p:tgtEl>
                                        <p:attrNameLst>
                                          <p:attrName>ppt_x</p:attrName>
                                        </p:attrNameLst>
                                      </p:cBhvr>
                                      <p:tavLst>
                                        <p:tav tm="0">
                                          <p:val>
                                            <p:strVal val="0-#ppt_w/2"/>
                                          </p:val>
                                        </p:tav>
                                        <p:tav tm="100000">
                                          <p:val>
                                            <p:strVal val="#ppt_x"/>
                                          </p:val>
                                        </p:tav>
                                      </p:tavLst>
                                    </p:anim>
                                    <p:anim calcmode="lin" valueType="num">
                                      <p:cBhvr additive="base">
                                        <p:cTn id="32" dur="500" fill="hold"/>
                                        <p:tgtEl>
                                          <p:spTgt spid="12295"/>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2296"/>
                                        </p:tgtEl>
                                        <p:attrNameLst>
                                          <p:attrName>style.visibility</p:attrName>
                                        </p:attrNameLst>
                                      </p:cBhvr>
                                      <p:to>
                                        <p:strVal val="visible"/>
                                      </p:to>
                                    </p:set>
                                    <p:anim calcmode="lin" valueType="num">
                                      <p:cBhvr additive="base">
                                        <p:cTn id="37" dur="500" fill="hold"/>
                                        <p:tgtEl>
                                          <p:spTgt spid="12296"/>
                                        </p:tgtEl>
                                        <p:attrNameLst>
                                          <p:attrName>ppt_x</p:attrName>
                                        </p:attrNameLst>
                                      </p:cBhvr>
                                      <p:tavLst>
                                        <p:tav tm="0">
                                          <p:val>
                                            <p:strVal val="0-#ppt_w/2"/>
                                          </p:val>
                                        </p:tav>
                                        <p:tav tm="100000">
                                          <p:val>
                                            <p:strVal val="#ppt_x"/>
                                          </p:val>
                                        </p:tav>
                                      </p:tavLst>
                                    </p:anim>
                                    <p:anim calcmode="lin" valueType="num">
                                      <p:cBhvr additive="base">
                                        <p:cTn id="38" dur="500" fill="hold"/>
                                        <p:tgtEl>
                                          <p:spTgt spid="1229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autoUpdateAnimBg="0"/>
      <p:bldP spid="12292" grpId="0" autoUpdateAnimBg="0"/>
      <p:bldP spid="12293" grpId="0" autoUpdateAnimBg="0"/>
      <p:bldP spid="12294" grpId="0" autoUpdateAnimBg="0"/>
      <p:bldP spid="12295" grpId="0" autoUpdateAnimBg="0"/>
      <p:bldP spid="12296" grpId="0" autoUpdateAnimBg="0"/>
    </p:bldLst>
  </p:timing>
</p:sld>
</file>

<file path=ppt/theme/theme1.xml><?xml version="1.0" encoding="utf-8"?>
<a:theme xmlns:a="http://schemas.openxmlformats.org/drawingml/2006/main" name="第一PPT模板网-WWW.1PPT.COM">
  <a:themeElements>
    <a:clrScheme name="A000120150318A02PWBG 1">
      <a:dk1>
        <a:srgbClr val="3D3F41"/>
      </a:dk1>
      <a:lt1>
        <a:srgbClr val="FFFFFF"/>
      </a:lt1>
      <a:dk2>
        <a:srgbClr val="3D3F41"/>
      </a:dk2>
      <a:lt2>
        <a:srgbClr val="EAF5FC"/>
      </a:lt2>
      <a:accent1>
        <a:srgbClr val="47B6E7"/>
      </a:accent1>
      <a:accent2>
        <a:srgbClr val="628EE3"/>
      </a:accent2>
      <a:accent3>
        <a:srgbClr val="FFFFFF"/>
      </a:accent3>
      <a:accent4>
        <a:srgbClr val="333436"/>
      </a:accent4>
      <a:accent5>
        <a:srgbClr val="B1D7F1"/>
      </a:accent5>
      <a:accent6>
        <a:srgbClr val="5880CE"/>
      </a:accent6>
      <a:hlink>
        <a:srgbClr val="00B0F0"/>
      </a:hlink>
      <a:folHlink>
        <a:srgbClr val="AFB2B4"/>
      </a:folHlink>
    </a:clrScheme>
    <a:fontScheme name="A000120150318A02PWBG">
      <a:majorFont>
        <a:latin typeface="微软雅黑"/>
        <a:ea typeface="微软雅黑"/>
        <a:cs typeface=""/>
      </a:majorFont>
      <a:minorFont>
        <a:latin typeface="幼圆"/>
        <a:ea typeface="幼圆"/>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A000120150318A02PWBG 1">
        <a:dk1>
          <a:srgbClr val="3D3F41"/>
        </a:dk1>
        <a:lt1>
          <a:srgbClr val="FFFFFF"/>
        </a:lt1>
        <a:dk2>
          <a:srgbClr val="3D3F41"/>
        </a:dk2>
        <a:lt2>
          <a:srgbClr val="EAF5FC"/>
        </a:lt2>
        <a:accent1>
          <a:srgbClr val="47B6E7"/>
        </a:accent1>
        <a:accent2>
          <a:srgbClr val="628EE3"/>
        </a:accent2>
        <a:accent3>
          <a:srgbClr val="FFFFFF"/>
        </a:accent3>
        <a:accent4>
          <a:srgbClr val="333436"/>
        </a:accent4>
        <a:accent5>
          <a:srgbClr val="B1D7F1"/>
        </a:accent5>
        <a:accent6>
          <a:srgbClr val="5880CE"/>
        </a:accent6>
        <a:hlink>
          <a:srgbClr val="00B0F0"/>
        </a:hlink>
        <a:folHlink>
          <a:srgbClr val="AFB2B4"/>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主题17</Template>
  <TotalTime>0</TotalTime>
  <Words>2738</Words>
  <Application>WPS 演示</Application>
  <PresentationFormat>全屏显示(4:3)</PresentationFormat>
  <Paragraphs>337</Paragraphs>
  <Slides>23</Slides>
  <Notes>9</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23</vt:i4>
      </vt:variant>
    </vt:vector>
  </HeadingPairs>
  <TitlesOfParts>
    <vt:vector size="44" baseType="lpstr">
      <vt:lpstr>Arial</vt:lpstr>
      <vt:lpstr>宋体</vt:lpstr>
      <vt:lpstr>Wingdings</vt:lpstr>
      <vt:lpstr>微软雅黑</vt:lpstr>
      <vt:lpstr>Wingdings 2</vt:lpstr>
      <vt:lpstr>幼圆</vt:lpstr>
      <vt:lpstr>Calibri</vt:lpstr>
      <vt:lpstr>Times New Roman</vt:lpstr>
      <vt:lpstr>华文中宋</vt:lpstr>
      <vt:lpstr>新宋体</vt:lpstr>
      <vt:lpstr>永中宋体</vt:lpstr>
      <vt:lpstr>黑体</vt:lpstr>
      <vt:lpstr>Tahoma</vt:lpstr>
      <vt:lpstr>楷体_GB2312</vt:lpstr>
      <vt:lpstr>隶书</vt:lpstr>
      <vt:lpstr>Arial Unicode MS</vt:lpstr>
      <vt:lpstr>Wingdings</vt:lpstr>
      <vt:lpstr>隶书</vt:lpstr>
      <vt:lpstr>华文新魏</vt:lpstr>
      <vt:lpstr>Arial</vt:lpstr>
      <vt:lpstr>第一PPT模板网-WWW.1PPT.COM</vt:lpstr>
      <vt:lpstr>质量守恒定律</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把握质量守恒定律应注意几点</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质量守恒定律</dc:title>
  <dc:creator/>
  <cp:keywords>第一PPT模板网-WWW.1PPT.COM</cp:keywords>
  <dc:subject>第一PPT模板网-WWW.1PPT.COM</dc:subject>
  <cp:lastModifiedBy>Administrator</cp:lastModifiedBy>
  <cp:revision>1</cp:revision>
  <dcterms:created xsi:type="dcterms:W3CDTF">2019-12-10T06:19:04Z</dcterms:created>
  <dcterms:modified xsi:type="dcterms:W3CDTF">2019-12-10T06:19:04Z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2052-11.1.0.9209</vt:lpwstr>
  </property>
</Properties>
</file>