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2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</p:sldMasterIdLst>
  <p:notesMasterIdLst>
    <p:notesMasterId r:id="rId32"/>
  </p:notesMasterIdLst>
  <p:sldIdLst>
    <p:sldId id="256" r:id="rId4"/>
    <p:sldId id="257" r:id="rId5"/>
    <p:sldId id="277" r:id="rId6"/>
    <p:sldId id="265" r:id="rId7"/>
    <p:sldId id="263" r:id="rId8"/>
    <p:sldId id="267" r:id="rId9"/>
    <p:sldId id="266" r:id="rId10"/>
    <p:sldId id="268" r:id="rId11"/>
    <p:sldId id="278" r:id="rId12"/>
    <p:sldId id="258" r:id="rId13"/>
    <p:sldId id="261" r:id="rId14"/>
    <p:sldId id="274" r:id="rId15"/>
    <p:sldId id="276" r:id="rId16"/>
    <p:sldId id="281" r:id="rId17"/>
    <p:sldId id="279" r:id="rId18"/>
    <p:sldId id="262" r:id="rId19"/>
    <p:sldId id="264" r:id="rId20"/>
    <p:sldId id="269" r:id="rId21"/>
    <p:sldId id="270" r:id="rId22"/>
    <p:sldId id="271" r:id="rId23"/>
    <p:sldId id="280" r:id="rId24"/>
    <p:sldId id="260" r:id="rId25"/>
    <p:sldId id="272" r:id="rId26"/>
    <p:sldId id="273" r:id="rId27"/>
    <p:sldId id="282" r:id="rId28"/>
    <p:sldId id="283" r:id="rId29"/>
    <p:sldId id="284" r:id="rId30"/>
    <p:sldId id="285" r:id="rId31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0028"/>
    <a:srgbClr val="BB002B"/>
    <a:srgbClr val="0FAF1F"/>
    <a:srgbClr val="20BE12"/>
    <a:srgbClr val="F1D9CE"/>
    <a:srgbClr val="BF8E85"/>
    <a:srgbClr val="D0A79D"/>
    <a:srgbClr val="5B9BD5"/>
    <a:srgbClr val="860000"/>
    <a:srgbClr val="46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-102" y="-14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6BCC8F-34AF-411B-9116-44B51D1EF316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469CD4-AF2D-46DE-8127-5B786FC6E1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32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297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1318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01685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79095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4173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87495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57057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60383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41665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5836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9206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69695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36488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75983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18743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34404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3303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883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3094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6039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37669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59968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5180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4986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8550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1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35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36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2018/4/11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17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2018/4/11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56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2018/4/11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78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2018/4/11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66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2018/4/11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53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2018/4/11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16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2018/4/11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39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2018/4/11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63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6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2018/4/11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782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2018/4/11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7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242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6452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5617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1239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582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1153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2609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923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4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4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55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633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998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068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92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0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4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67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6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4" y="273846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2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94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2018/4/11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pPr defTabSz="914400">
              <a:defRPr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644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871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7.jpe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7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image" Target="../media/image7.jpe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5.png"/><Relationship Id="rId10" Type="http://schemas.openxmlformats.org/officeDocument/2006/relationships/image" Target="../media/image50.png"/><Relationship Id="rId4" Type="http://schemas.openxmlformats.org/officeDocument/2006/relationships/image" Target="../media/image12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7.jpeg"/><Relationship Id="rId7" Type="http://schemas.microsoft.com/office/2007/relationships/hdphoto" Target="../media/hdphoto3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12.png"/><Relationship Id="rId9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7.jpe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12.png"/><Relationship Id="rId10" Type="http://schemas.openxmlformats.org/officeDocument/2006/relationships/image" Target="../media/image65.png"/><Relationship Id="rId4" Type="http://schemas.openxmlformats.org/officeDocument/2006/relationships/image" Target="../media/image60.png"/><Relationship Id="rId9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7.jpe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4.wdp"/><Relationship Id="rId11" Type="http://schemas.openxmlformats.org/officeDocument/2006/relationships/image" Target="../media/image73.png"/><Relationship Id="rId5" Type="http://schemas.openxmlformats.org/officeDocument/2006/relationships/image" Target="../media/image70.png"/><Relationship Id="rId10" Type="http://schemas.microsoft.com/office/2007/relationships/hdphoto" Target="../media/hdphoto6.wdp"/><Relationship Id="rId4" Type="http://schemas.openxmlformats.org/officeDocument/2006/relationships/image" Target="../media/image12.png"/><Relationship Id="rId9" Type="http://schemas.openxmlformats.org/officeDocument/2006/relationships/image" Target="../media/image7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.jpe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12.png"/><Relationship Id="rId9" Type="http://schemas.openxmlformats.org/officeDocument/2006/relationships/image" Target="../media/image8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8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90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9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93.png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92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7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2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7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1.wdp"/><Relationship Id="rId5" Type="http://schemas.openxmlformats.org/officeDocument/2006/relationships/image" Target="../media/image26.png"/><Relationship Id="rId10" Type="http://schemas.openxmlformats.org/officeDocument/2006/relationships/image" Target="../media/image29.png"/><Relationship Id="rId4" Type="http://schemas.openxmlformats.org/officeDocument/2006/relationships/image" Target="../media/image12.png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01" y="2197513"/>
            <a:ext cx="2839201" cy="29332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1141" y="2311217"/>
            <a:ext cx="1930457" cy="28195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5008" y="182268"/>
            <a:ext cx="3685039" cy="18288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8387" y="1477772"/>
            <a:ext cx="2392685" cy="13411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8659" y="725400"/>
            <a:ext cx="1697739" cy="214274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7810" y="1477772"/>
            <a:ext cx="2392685" cy="134112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182326" y="3464610"/>
            <a:ext cx="45833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中国戏曲文化</a:t>
            </a:r>
            <a:r>
              <a:rPr lang="en-US" altLang="zh-CN" sz="440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PPT</a:t>
            </a:r>
            <a:endParaRPr lang="zh-CN" altLang="en-US" sz="440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22679" y="2945075"/>
            <a:ext cx="2784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POWERPOINT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Malgun Gothic" panose="020B0503020000020004" pitchFamily="34" charset="-127"/>
              <a:ea typeface="Kozuka Gothic Pro M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6837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9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壹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2112054" y="3019919"/>
            <a:ext cx="864096" cy="588029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4313114" y="3607943"/>
            <a:ext cx="777032" cy="27016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182245" y="2436652"/>
            <a:ext cx="766323" cy="58326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743902" y="2047808"/>
            <a:ext cx="1573854" cy="1383417"/>
            <a:chOff x="959633" y="1713534"/>
            <a:chExt cx="1573854" cy="1537130"/>
          </a:xfrm>
        </p:grpSpPr>
        <p:pic>
          <p:nvPicPr>
            <p:cNvPr id="20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9633" y="1713534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397746" y="2297433"/>
              <a:ext cx="704039" cy="44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2014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35267" y="3105893"/>
            <a:ext cx="1573854" cy="1383417"/>
            <a:chOff x="2950998" y="2889185"/>
            <a:chExt cx="1573854" cy="1537130"/>
          </a:xfrm>
        </p:grpSpPr>
        <p:pic>
          <p:nvPicPr>
            <p:cNvPr id="23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563716">
              <a:off x="2950998" y="2889185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3389111" y="3473084"/>
              <a:ext cx="704039" cy="44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2015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13870" y="2619145"/>
            <a:ext cx="1537130" cy="1416469"/>
            <a:chOff x="5129601" y="2348354"/>
            <a:chExt cx="1537130" cy="1573854"/>
          </a:xfrm>
        </p:grpSpPr>
        <p:pic>
          <p:nvPicPr>
            <p:cNvPr id="26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5111239" y="2366716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5549352" y="2950615"/>
              <a:ext cx="704039" cy="44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2016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70052" y="1188097"/>
            <a:ext cx="1537130" cy="1416469"/>
            <a:chOff x="6785783" y="758299"/>
            <a:chExt cx="1537130" cy="1573854"/>
          </a:xfrm>
        </p:grpSpPr>
        <p:pic>
          <p:nvPicPr>
            <p:cNvPr id="3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6767421" y="77666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7156648" y="1360560"/>
              <a:ext cx="704039" cy="44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2017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539561" y="3581160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650811" y="2240916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29420" y="4065335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16219" y="2662580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在此处添加文字说明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99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4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4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3_图层-9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87324" y="2071111"/>
            <a:ext cx="6173111" cy="12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384498" y="2460796"/>
            <a:ext cx="101983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2016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古隶简体" pitchFamily="65" charset="-122"/>
              <a:ea typeface="方正古隶简体" pitchFamily="65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4570" y="2420307"/>
            <a:ext cx="101983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2015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古隶简体" pitchFamily="65" charset="-122"/>
              <a:ea typeface="方正古隶简体" pitchFamily="65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38095" y="2420307"/>
            <a:ext cx="103105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2014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古隶简体" pitchFamily="65" charset="-122"/>
              <a:ea typeface="方正古隶简体" pitchFamily="65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83243" y="1448455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383247" y="1336010"/>
            <a:ext cx="149058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此处添加标题</a:t>
            </a:r>
            <a:endParaRPr kumimoji="0" lang="en-US" altLang="zh-CN" sz="1400" b="1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6095483" y="1386934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6095487" y="1274489"/>
            <a:ext cx="149058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此处添加标题</a:t>
            </a:r>
            <a:endParaRPr kumimoji="0" lang="en-US" altLang="zh-CN" sz="1400" b="1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679387" y="3046717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4679391" y="3278393"/>
            <a:ext cx="149058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此处添加标题</a:t>
            </a:r>
            <a:endParaRPr kumimoji="0" lang="en-US" altLang="zh-CN" sz="1400" b="1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14959" y="1975899"/>
            <a:ext cx="1880669" cy="1672036"/>
            <a:chOff x="467544" y="1975897"/>
            <a:chExt cx="1880669" cy="1672036"/>
          </a:xfrm>
        </p:grpSpPr>
        <p:pic>
          <p:nvPicPr>
            <p:cNvPr id="20" name="Picture 3" descr="C:\Users\Thinkpad\Desktop\PNG\1_0010_image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975897"/>
              <a:ext cx="1880669" cy="1672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964536" y="2292896"/>
              <a:ext cx="1156086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古隶简体" pitchFamily="65" charset="-122"/>
                  <a:ea typeface="方正古隶简体" pitchFamily="65" charset="-122"/>
                  <a:cs typeface="+mn-cs"/>
                </a:rPr>
                <a:t>2017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endParaRPr>
            </a:p>
          </p:txBody>
        </p:sp>
        <p:pic>
          <p:nvPicPr>
            <p:cNvPr id="22" name="Picture 4" descr="F:\360安全浏览器下载\水墨\1402\10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3801" y="2833665"/>
              <a:ext cx="833815" cy="44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9594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25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75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6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713197" y="1863654"/>
            <a:ext cx="2030740" cy="2089235"/>
            <a:chOff x="2940296" y="762631"/>
            <a:chExt cx="3694205" cy="3615062"/>
          </a:xfrm>
        </p:grpSpPr>
        <p:pic>
          <p:nvPicPr>
            <p:cNvPr id="7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940296" y="843558"/>
              <a:ext cx="3431905" cy="353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6618161">
              <a:off x="3163766" y="699230"/>
              <a:ext cx="3407333" cy="353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3367673" y="1910424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576396" y="3303814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295665" y="3277893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556432" y="2030772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139952" y="262078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单击添加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文本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925560" y="735879"/>
            <a:ext cx="1582152" cy="1627726"/>
            <a:chOff x="1925560" y="735879"/>
            <a:chExt cx="1582152" cy="1627726"/>
          </a:xfrm>
        </p:grpSpPr>
        <p:grpSp>
          <p:nvGrpSpPr>
            <p:cNvPr id="18" name="组合 1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25222" y="735879"/>
            <a:ext cx="1582152" cy="1627726"/>
            <a:chOff x="1925560" y="735879"/>
            <a:chExt cx="1582152" cy="1627726"/>
          </a:xfrm>
        </p:grpSpPr>
        <p:grpSp>
          <p:nvGrpSpPr>
            <p:cNvPr id="23" name="组合 2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文本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925560" y="3277893"/>
            <a:ext cx="1582152" cy="1627726"/>
            <a:chOff x="1925560" y="735879"/>
            <a:chExt cx="1582152" cy="1627726"/>
          </a:xfrm>
        </p:grpSpPr>
        <p:grpSp>
          <p:nvGrpSpPr>
            <p:cNvPr id="28" name="组合 2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文本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25222" y="3277893"/>
            <a:ext cx="1582152" cy="1627726"/>
            <a:chOff x="1925560" y="735879"/>
            <a:chExt cx="1582152" cy="1627726"/>
          </a:xfrm>
        </p:grpSpPr>
        <p:grpSp>
          <p:nvGrpSpPr>
            <p:cNvPr id="33" name="组合 3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209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6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41877"/>
            <a:ext cx="3071008" cy="1943132"/>
          </a:xfrm>
          <a:prstGeom prst="rect">
            <a:avLst/>
          </a:prstGeom>
          <a:noFill/>
        </p:spPr>
      </p:pic>
      <p:pic>
        <p:nvPicPr>
          <p:cNvPr id="28" name="Picture 2" descr="C:\Users\zjd\Desktop\Nipic_3589564_20100909174801000827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28184" y="3368432"/>
            <a:ext cx="2755270" cy="1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1614918" y="669331"/>
            <a:ext cx="3632200" cy="3630613"/>
            <a:chOff x="2791232" y="1362722"/>
            <a:chExt cx="3632200" cy="3630613"/>
          </a:xfrm>
        </p:grpSpPr>
        <p:pic>
          <p:nvPicPr>
            <p:cNvPr id="30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添加文字</a:t>
              </a: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004052" y="1277120"/>
            <a:ext cx="790575" cy="790575"/>
            <a:chOff x="3275856" y="1124744"/>
            <a:chExt cx="792088" cy="792088"/>
          </a:xfrm>
        </p:grpSpPr>
        <p:pic>
          <p:nvPicPr>
            <p:cNvPr id="33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6386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一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932044" y="2643685"/>
            <a:ext cx="790575" cy="792163"/>
            <a:chOff x="3275856" y="2060848"/>
            <a:chExt cx="792088" cy="792088"/>
          </a:xfrm>
        </p:grpSpPr>
        <p:pic>
          <p:nvPicPr>
            <p:cNvPr id="36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6386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二</a:t>
              </a: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779916" y="3867821"/>
            <a:ext cx="790575" cy="792163"/>
            <a:chOff x="3275856" y="2996952"/>
            <a:chExt cx="792088" cy="792088"/>
          </a:xfrm>
        </p:grpSpPr>
        <p:pic>
          <p:nvPicPr>
            <p:cNvPr id="39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6386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三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2123732" y="3797399"/>
            <a:ext cx="790575" cy="790575"/>
            <a:chOff x="3275856" y="3933056"/>
            <a:chExt cx="792088" cy="792088"/>
          </a:xfrm>
        </p:grpSpPr>
        <p:pic>
          <p:nvPicPr>
            <p:cNvPr id="42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6386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四</a:t>
              </a: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467548" y="3612963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99992" y="3702970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单击此处添加文字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675291" y="2367559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单击此处添加文字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868147" y="1236699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324740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1935" y="3129762"/>
            <a:ext cx="4070765" cy="1193440"/>
          </a:xfrm>
          <a:prstGeom prst="rect">
            <a:avLst/>
          </a:prstGeom>
        </p:spPr>
      </p:pic>
      <p:pic>
        <p:nvPicPr>
          <p:cNvPr id="22" name="图片 21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3354" y="2512541"/>
            <a:ext cx="3287920" cy="963931"/>
          </a:xfrm>
          <a:prstGeom prst="rect">
            <a:avLst/>
          </a:prstGeom>
        </p:spPr>
      </p:pic>
      <p:pic>
        <p:nvPicPr>
          <p:cNvPr id="23" name="图片 22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83913" y="1893183"/>
            <a:ext cx="2366809" cy="693886"/>
          </a:xfrm>
          <a:prstGeom prst="rect">
            <a:avLst/>
          </a:prstGeom>
        </p:spPr>
      </p:pic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4068" y="1415262"/>
            <a:ext cx="1566499" cy="459256"/>
          </a:xfrm>
          <a:prstGeom prst="rect">
            <a:avLst/>
          </a:prstGeom>
        </p:spPr>
      </p:pic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944359" y="2762952"/>
            <a:ext cx="130302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40" b="1" dirty="0">
                <a:latin typeface="华文楷体" panose="02010600040101010101" pitchFamily="2" charset="-122"/>
              </a:rPr>
              <a:t>点击输入文本</a:t>
            </a:r>
            <a:endParaRPr lang="en-US" altLang="zh-CN" sz="144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3944359" y="2082186"/>
            <a:ext cx="1303020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260" b="1" dirty="0">
                <a:latin typeface="华文楷体" panose="02010600040101010101" pitchFamily="2" charset="-122"/>
              </a:rPr>
              <a:t>点击输入文本</a:t>
            </a:r>
            <a:endParaRPr lang="en-US" altLang="zh-CN" sz="126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3635438" y="3592204"/>
            <a:ext cx="1954215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>
                <a:latin typeface="华文楷体" panose="02010600040101010101" pitchFamily="2" charset="-122"/>
              </a:rPr>
              <a:t>点击输入文本</a:t>
            </a:r>
            <a:endParaRPr lang="en-US" altLang="zh-CN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3944359" y="1483841"/>
            <a:ext cx="1303020" cy="2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80" b="1" dirty="0">
                <a:latin typeface="华文楷体" panose="02010600040101010101" pitchFamily="2" charset="-122"/>
              </a:rPr>
              <a:t>点击输入文本</a:t>
            </a:r>
            <a:endParaRPr lang="en-US" altLang="zh-CN" sz="108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211213" y="1489554"/>
            <a:ext cx="1569660" cy="931017"/>
            <a:chOff x="5365920" y="833155"/>
            <a:chExt cx="1744067" cy="1034463"/>
          </a:xfrm>
        </p:grpSpPr>
        <p:sp>
          <p:nvSpPr>
            <p:cNvPr id="31" name="矩形 30"/>
            <p:cNvSpPr/>
            <p:nvPr/>
          </p:nvSpPr>
          <p:spPr>
            <a:xfrm>
              <a:off x="5365920" y="833155"/>
              <a:ext cx="1744067" cy="3334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单击此处添加文本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5365920" y="1190808"/>
              <a:ext cx="1744067" cy="3334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单击此处添加文本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5365920" y="1534194"/>
              <a:ext cx="1744067" cy="3334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单击此处添加文本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43091" y="1483843"/>
            <a:ext cx="1569660" cy="931017"/>
            <a:chOff x="5365920" y="833155"/>
            <a:chExt cx="1744067" cy="1034463"/>
          </a:xfrm>
        </p:grpSpPr>
        <p:sp>
          <p:nvSpPr>
            <p:cNvPr id="35" name="矩形 34"/>
            <p:cNvSpPr/>
            <p:nvPr/>
          </p:nvSpPr>
          <p:spPr>
            <a:xfrm>
              <a:off x="5365920" y="833155"/>
              <a:ext cx="1744067" cy="3334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单击此处添加文本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5365920" y="1190808"/>
              <a:ext cx="1744067" cy="3334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单击此处添加文本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5365920" y="1534194"/>
              <a:ext cx="1744067" cy="3334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单击此处添加文本</a:t>
              </a:r>
            </a:p>
          </p:txBody>
        </p:sp>
      </p:grpSp>
      <p:sp>
        <p:nvSpPr>
          <p:cNvPr id="18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9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0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25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9584" y="3296638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054497" y="2299581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85732" y="3402100"/>
            <a:ext cx="26949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三、单击此处添加文本内容 </a:t>
            </a: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545716" y="486298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4042788" y="1345383"/>
            <a:ext cx="13773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300" dirty="0">
                <a:solidFill>
                  <a:prstClr val="black"/>
                </a:solidFill>
                <a:latin typeface="方正隶二简体" pitchFamily="2" charset="-122"/>
                <a:ea typeface="方正隶二简体" pitchFamily="2" charset="-122"/>
              </a:rPr>
              <a:t>过渡页</a:t>
            </a:r>
            <a:endParaRPr lang="en-US" altLang="zh-CN" sz="2800" spc="300" dirty="0">
              <a:solidFill>
                <a:prstClr val="black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73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8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6 L 0.56493 4.93827E-6 " pathEditMode="relative" rAng="0" ptsTypes="AA">
                                      <p:cBhvr>
                                        <p:cTn id="29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570093" y="2322714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6213502" y="2322714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705516" y="1980739"/>
            <a:ext cx="1273511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187624" y="1347618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此处添加文本内容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此处添加文本内容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3347864" y="987578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此处添加文本内容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此处添加文本内容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5746504" y="1347618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此处添加文本内容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此处添加文本内容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15616" y="2844485"/>
            <a:ext cx="1970712" cy="1669743"/>
            <a:chOff x="1115616" y="2844482"/>
            <a:chExt cx="1970712" cy="1669743"/>
          </a:xfrm>
        </p:grpSpPr>
        <p:pic>
          <p:nvPicPr>
            <p:cNvPr id="16" name="Picture 5" descr="D:\png\画面与情绪2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484125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标题一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75856" y="2570013"/>
            <a:ext cx="2232248" cy="1891337"/>
            <a:chOff x="3275856" y="2570009"/>
            <a:chExt cx="2232248" cy="1891337"/>
          </a:xfrm>
        </p:grpSpPr>
        <p:pic>
          <p:nvPicPr>
            <p:cNvPr id="19" name="Picture 5" descr="D:\png\画面与情绪2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570009"/>
              <a:ext cx="2232248" cy="1891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707904" y="336383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标题二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68144" y="2844485"/>
            <a:ext cx="1970712" cy="1669743"/>
            <a:chOff x="5868144" y="2844482"/>
            <a:chExt cx="1970712" cy="1669743"/>
          </a:xfrm>
        </p:grpSpPr>
        <p:pic>
          <p:nvPicPr>
            <p:cNvPr id="22" name="Picture 5" descr="D:\png\画面与情绪2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6228184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标题三</a:t>
              </a:r>
            </a:p>
          </p:txBody>
        </p:sp>
      </p:grpSp>
      <p:pic>
        <p:nvPicPr>
          <p:cNvPr id="24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1632936" y="-604683"/>
            <a:ext cx="1061772" cy="12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6249161" y="-615285"/>
            <a:ext cx="1061772" cy="14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3705513" y="-904305"/>
            <a:ext cx="1273516" cy="16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D:\png\12-03_0011_图层-5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3641" y="4053000"/>
            <a:ext cx="561976" cy="68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D:\png\12-03_0011_图层-5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775844" y="4319563"/>
            <a:ext cx="724566" cy="88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D:\png\12-03_0011_图层-5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016766" y="4439861"/>
            <a:ext cx="362283" cy="44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6" descr="C:\Users\liujicai01\Desktop\png\_0003_素材中国-sccnn.com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9690" y="4458417"/>
            <a:ext cx="1308885" cy="56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863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1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79912" y="1174448"/>
            <a:ext cx="15792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此处添加标题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99282" y="1746215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24137" y="3388721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此处添加标题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单击此处添加文本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-1" y="968529"/>
            <a:ext cx="3788866" cy="1469358"/>
            <a:chOff x="-1" y="843558"/>
            <a:chExt cx="3788866" cy="1632620"/>
          </a:xfrm>
        </p:grpSpPr>
        <p:pic>
          <p:nvPicPr>
            <p:cNvPr id="10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-1" y="1779662"/>
              <a:ext cx="3788865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215011" y="843558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707185" y="1275606"/>
              <a:ext cx="598241" cy="64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01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" y="1561892"/>
            <a:ext cx="6684137" cy="1469358"/>
            <a:chOff x="0" y="1502850"/>
            <a:chExt cx="6684137" cy="1632620"/>
          </a:xfrm>
        </p:grpSpPr>
        <p:pic>
          <p:nvPicPr>
            <p:cNvPr id="17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0" y="2438954"/>
              <a:ext cx="6444208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5110283" y="1502850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5577250" y="1938487"/>
              <a:ext cx="598241" cy="64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02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3107170"/>
            <a:ext cx="5569790" cy="1538414"/>
            <a:chOff x="0" y="3219822"/>
            <a:chExt cx="5569790" cy="1709349"/>
          </a:xfrm>
        </p:grpSpPr>
        <p:pic>
          <p:nvPicPr>
            <p:cNvPr id="21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0" y="3219822"/>
              <a:ext cx="5436096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3995936" y="339204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4470364" y="3868219"/>
              <a:ext cx="598241" cy="64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03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1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xit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486" t="22001"/>
          <a:stretch/>
        </p:blipFill>
        <p:spPr>
          <a:xfrm flipH="1">
            <a:off x="-13271" y="1131591"/>
            <a:ext cx="5074701" cy="4011910"/>
          </a:xfrm>
          <a:prstGeom prst="rect">
            <a:avLst/>
          </a:prstGeom>
        </p:spPr>
      </p:pic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2" descr="4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4975" y="2101692"/>
            <a:ext cx="3309938" cy="208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4948247" y="2917508"/>
            <a:ext cx="1855787" cy="497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7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文字标题</a:t>
            </a:r>
          </a:p>
        </p:txBody>
      </p:sp>
      <p:pic>
        <p:nvPicPr>
          <p:cNvPr id="8" name="Picture 4" descr="61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7109" y="1145860"/>
            <a:ext cx="2054225" cy="165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61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2998949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61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5713" y="2943227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230813" y="1711647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点击输入文字内容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554413" y="3551877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点击输入文字内容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6907213" y="3461866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点击输入文字内容</a:t>
            </a:r>
          </a:p>
        </p:txBody>
      </p:sp>
      <p:pic>
        <p:nvPicPr>
          <p:cNvPr id="18" name="Picture 8" descr="49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215808">
            <a:off x="4152110" y="2458720"/>
            <a:ext cx="1171575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 descr="49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607313">
            <a:off x="5118100" y="3640459"/>
            <a:ext cx="1303338" cy="762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49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740783">
            <a:off x="6147047" y="2423559"/>
            <a:ext cx="1075849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3860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3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8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3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8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3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8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3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3667" y="4142137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模板下载：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行业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模板：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节日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模板：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素材下载：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背景图片：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图表下载：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优秀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下载：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教程： 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Word</a:t>
            </a:r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教程： 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教程：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资料下载：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课件下载：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范文下载：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试卷下载：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2">
                    <a:lumMod val="90000"/>
                  </a:schemeClr>
                </a:solidFill>
              </a:rPr>
              <a:t>教案下载：</a:t>
            </a:r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2">
                    <a:lumMod val="90000"/>
                  </a:schemeClr>
                </a:solidFill>
              </a:rPr>
              <a:t>      </a:t>
            </a:r>
            <a:endParaRPr lang="en-US" altLang="zh-CN" sz="100" dirty="0">
              <a:solidFill>
                <a:schemeClr val="bg2">
                  <a:lumMod val="90000"/>
                </a:schemeClr>
              </a:solidFill>
            </a:endParaRPr>
          </a:p>
          <a:p>
            <a:pPr lvl="0"/>
            <a:r>
              <a:rPr lang="zh-CN" altLang="en-US" sz="100" dirty="0" smtClean="0">
                <a:solidFill>
                  <a:schemeClr val="bg2">
                    <a:lumMod val="90000"/>
                  </a:schemeClr>
                </a:solidFill>
              </a:rPr>
              <a:t>字体下载：</a:t>
            </a:r>
            <a:r>
              <a:rPr lang="en-US" altLang="zh-CN" sz="100" dirty="0" smtClean="0">
                <a:solidFill>
                  <a:schemeClr val="bg2">
                    <a:lumMod val="90000"/>
                  </a:schemeClr>
                </a:solidFill>
              </a:rPr>
              <a:t>www.1ppt.com/ziti/</a:t>
            </a:r>
            <a:endParaRPr lang="en-US" altLang="zh-CN" sz="100" dirty="0">
              <a:solidFill>
                <a:schemeClr val="bg2">
                  <a:lumMod val="90000"/>
                </a:schemeClr>
              </a:solidFill>
            </a:endParaRPr>
          </a:p>
          <a:p>
            <a:pPr lvl="0"/>
            <a:r>
              <a:rPr lang="en-US" altLang="zh-CN" sz="100" dirty="0">
                <a:solidFill>
                  <a:schemeClr val="bg2">
                    <a:lumMod val="90000"/>
                  </a:schemeClr>
                </a:solidFill>
              </a:rPr>
              <a:t> </a:t>
            </a:r>
            <a:endParaRPr lang="zh-CN" altLang="en-US" sz="1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7" descr="C:\Users\Administrator\Desktop\png\素材CNN-sccnn.com_201406210812-恢复的.psd_0002_图层-3-拷贝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902696" y="1623198"/>
            <a:ext cx="7213031" cy="296477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580" y="1101627"/>
            <a:ext cx="456508" cy="388505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72" y="1098204"/>
            <a:ext cx="456508" cy="3885055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Administrator\Desktop\png\素材CNN-sccnn.com_201406210812-恢复的.psd_0000_矢量智能对象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330" y="2906065"/>
            <a:ext cx="1119491" cy="123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383821" y="2236678"/>
            <a:ext cx="492443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宋简体" panose="03000509000000000000" pitchFamily="65" charset="-122"/>
                <a:ea typeface="方正粗宋简体" panose="03000509000000000000" pitchFamily="65" charset="-122"/>
                <a:cs typeface="+mn-cs"/>
              </a:rPr>
              <a:t>点击输入标题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22219" y="2332844"/>
            <a:ext cx="4339650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235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3.88889E-6 -3.33333E-6 L 0.76268 -3.33333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2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4.44444E-6 -6.17284E-7 L 0.75538 0.0049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60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8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6430" y="2571751"/>
            <a:ext cx="2014511" cy="2571749"/>
          </a:xfrm>
          <a:prstGeom prst="rect">
            <a:avLst/>
          </a:prstGeom>
        </p:spPr>
      </p:pic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711584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-285473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923932" y="817046"/>
            <a:ext cx="26949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一、单击此处添加文本内容 </a:t>
            </a:r>
          </a:p>
        </p:txBody>
      </p:sp>
      <p:pic>
        <p:nvPicPr>
          <p:cNvPr id="16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1632106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635048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923932" y="1737568"/>
            <a:ext cx="26949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二、单击此处添加文本内容 </a:t>
            </a:r>
          </a:p>
        </p:txBody>
      </p:sp>
      <p:pic>
        <p:nvPicPr>
          <p:cNvPr id="19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2567921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1570863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923932" y="2673383"/>
            <a:ext cx="26949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三、单击此处添加文本内容 </a:t>
            </a:r>
          </a:p>
        </p:txBody>
      </p:sp>
      <p:pic>
        <p:nvPicPr>
          <p:cNvPr id="22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3503736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2506679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923932" y="3609198"/>
            <a:ext cx="26949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四、单击此处添加文本内容 </a:t>
            </a: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86391" y="1024744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819118" y="1534020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3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隶二简体" pitchFamily="2" charset="-122"/>
                <a:ea typeface="方正隶二简体" pitchFamily="2" charset="-122"/>
                <a:cs typeface="+mn-cs"/>
              </a:rPr>
              <a:t>目</a:t>
            </a:r>
            <a:endParaRPr kumimoji="0" lang="zh-CN" altLang="en-US" sz="5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隶二简体" pitchFamily="2" charset="-122"/>
              <a:ea typeface="方正隶二简体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95635" y="1714177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隶二简体" pitchFamily="2" charset="-122"/>
                <a:ea typeface="方正隶二简体" pitchFamily="2" charset="-122"/>
                <a:cs typeface="+mn-cs"/>
              </a:rPr>
              <a:t>录</a:t>
            </a:r>
          </a:p>
        </p:txBody>
      </p:sp>
    </p:spTree>
    <p:extLst>
      <p:ext uri="{BB962C8B-B14F-4D97-AF65-F5344CB8AC3E}">
        <p14:creationId xmlns:p14="http://schemas.microsoft.com/office/powerpoint/2010/main" val="325716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9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40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3" presetClass="path" presetSubtype="0" accel="48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54" dur="1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3" presetClass="path" presetSubtype="0" accel="48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68" dur="1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3" presetClass="path" presetSubtype="0" accel="4800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82" dur="1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96336" y="1131592"/>
            <a:ext cx="1895611" cy="1875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4021" y="814771"/>
            <a:ext cx="2240450" cy="221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83000" y="2281261"/>
            <a:ext cx="1649251" cy="163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44953" y="2751266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01600" dist="38100" dir="5400000" algn="t" rotWithShape="0">
                    <a:prstClr val="black"/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您的标题写在这里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32473" y="1599873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您的标题写在这里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53460" y="1724597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您的标题写在这里</a:t>
            </a:r>
          </a:p>
        </p:txBody>
      </p:sp>
      <p:sp>
        <p:nvSpPr>
          <p:cNvPr id="12" name="右弧形箭头 11"/>
          <p:cNvSpPr/>
          <p:nvPr/>
        </p:nvSpPr>
        <p:spPr>
          <a:xfrm rot="9229339">
            <a:off x="3147048" y="2939464"/>
            <a:ext cx="316438" cy="615282"/>
          </a:xfrm>
          <a:prstGeom prst="curvedLeftArrow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10000"/>
                </a:srgbClr>
              </a:solidFill>
              <a:effectLst/>
              <a:uLnTx/>
              <a:uFillTx/>
              <a:latin typeface="华文楷体" panose="02010600040101010101" pitchFamily="2" charset="-122"/>
              <a:ea typeface="微软雅黑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5101" y="3222165"/>
            <a:ext cx="1048359" cy="3508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补充性文字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42066" y="1274744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添加文本内容添加文本内容</a:t>
            </a:r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1371379" y="1995044"/>
            <a:ext cx="1512167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cxnSp>
        <p:nvCxnSpPr>
          <p:cNvPr id="19" name="直接箭头连接符 18"/>
          <p:cNvCxnSpPr/>
          <p:nvPr/>
        </p:nvCxnSpPr>
        <p:spPr>
          <a:xfrm>
            <a:off x="6390418" y="1910904"/>
            <a:ext cx="1627094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6289438" y="1191978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添加文本内容添加文本内容</a:t>
            </a: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4395710" y="3824864"/>
            <a:ext cx="0" cy="646331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474667" y="3824863"/>
            <a:ext cx="1504391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添加文本内容添加文本内容</a:t>
            </a: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568847" y="2867379"/>
            <a:ext cx="1777383" cy="2499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508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6" grpId="0"/>
      <p:bldP spid="17" grpId="0"/>
      <p:bldP spid="20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9584" y="3296638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054497" y="2299581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85732" y="3402100"/>
            <a:ext cx="26949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四、单击此处添加文本内容 </a:t>
            </a: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545716" y="486298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4042788" y="1345383"/>
            <a:ext cx="13773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300" dirty="0">
                <a:solidFill>
                  <a:prstClr val="black"/>
                </a:solidFill>
                <a:latin typeface="方正隶二简体" pitchFamily="2" charset="-122"/>
                <a:ea typeface="方正隶二简体" pitchFamily="2" charset="-122"/>
              </a:rPr>
              <a:t>过渡页</a:t>
            </a:r>
            <a:endParaRPr lang="en-US" altLang="zh-CN" sz="2800" spc="300" dirty="0">
              <a:solidFill>
                <a:prstClr val="black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88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8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6 L 0.56493 4.93827E-6 " pathEditMode="relative" rAng="0" ptsTypes="AA">
                                      <p:cBhvr>
                                        <p:cTn id="29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917041" y="1266369"/>
            <a:ext cx="662313" cy="604758"/>
            <a:chOff x="3917037" y="1266369"/>
            <a:chExt cx="662313" cy="604758"/>
          </a:xfrm>
        </p:grpSpPr>
        <p:pic>
          <p:nvPicPr>
            <p:cNvPr id="7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21601" y="1266369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917037" y="1337915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★日文毛笔" panose="02000609000000000000" pitchFamily="49" charset="-128"/>
                  <a:ea typeface="★日文毛笔" panose="02000609000000000000" pitchFamily="49" charset="-128"/>
                  <a:cs typeface="+mn-cs"/>
                </a:rPr>
                <a:t>一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35861" y="1871127"/>
            <a:ext cx="657749" cy="604758"/>
            <a:chOff x="3335860" y="1871127"/>
            <a:chExt cx="657749" cy="604758"/>
          </a:xfrm>
        </p:grpSpPr>
        <p:pic>
          <p:nvPicPr>
            <p:cNvPr id="10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335860" y="187112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335860" y="1942673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★日文毛笔" panose="02000609000000000000" pitchFamily="49" charset="-128"/>
                  <a:ea typeface="★日文毛笔" panose="02000609000000000000" pitchFamily="49" charset="-128"/>
                  <a:cs typeface="+mn-cs"/>
                </a:rPr>
                <a:t>二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17041" y="2475885"/>
            <a:ext cx="657749" cy="604758"/>
            <a:chOff x="3917037" y="2475885"/>
            <a:chExt cx="657749" cy="604758"/>
          </a:xfrm>
        </p:grpSpPr>
        <p:pic>
          <p:nvPicPr>
            <p:cNvPr id="16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17037" y="2475885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927331" y="2547431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★日文毛笔" panose="02000609000000000000" pitchFamily="49" charset="-128"/>
                  <a:ea typeface="★日文毛笔" panose="02000609000000000000" pitchFamily="49" charset="-128"/>
                  <a:cs typeface="+mn-cs"/>
                </a:rPr>
                <a:t>三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62740" y="3695184"/>
            <a:ext cx="657749" cy="604758"/>
            <a:chOff x="3462736" y="3695184"/>
            <a:chExt cx="657749" cy="604758"/>
          </a:xfrm>
        </p:grpSpPr>
        <p:pic>
          <p:nvPicPr>
            <p:cNvPr id="1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62736" y="3695184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489553" y="3766730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★日文毛笔" panose="02000609000000000000" pitchFamily="49" charset="-128"/>
                  <a:ea typeface="★日文毛笔" panose="02000609000000000000" pitchFamily="49" charset="-128"/>
                  <a:cs typeface="+mn-cs"/>
                </a:rPr>
                <a:t>五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497669" y="1384081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单击此处添加你的文本内容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917041" y="1988839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单击此处添加你的文本内容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97669" y="2593598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单击此处添加你的文本内容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13693" y="3284457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单击此处添加你的文本内容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120489" y="3901220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单击此处添加你的文本内容</a:t>
            </a: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23528" y="2168657"/>
            <a:ext cx="2592288" cy="297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D:\png\xiqing0156_0006_蜻蜓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755014"/>
            <a:ext cx="708620" cy="72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4127115" y="3138577"/>
            <a:ext cx="668263" cy="604758"/>
            <a:chOff x="4127111" y="3138577"/>
            <a:chExt cx="668263" cy="604758"/>
          </a:xfrm>
        </p:grpSpPr>
        <p:pic>
          <p:nvPicPr>
            <p:cNvPr id="2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137625" y="313857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4127111" y="319212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★日文毛笔" panose="02000609000000000000" pitchFamily="49" charset="-128"/>
                  <a:ea typeface="★日文毛笔" panose="02000609000000000000" pitchFamily="49" charset="-128"/>
                  <a:cs typeface="+mn-cs"/>
                </a:rPr>
                <a:t>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764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5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5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5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6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35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85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1_图层-1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5525" y="3496809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Thinkpad\Desktop\PNG\1_0000_图层-17-副本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5165" y="3496809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任意多边形 14"/>
          <p:cNvSpPr>
            <a:spLocks/>
          </p:cNvSpPr>
          <p:nvPr/>
        </p:nvSpPr>
        <p:spPr bwMode="auto">
          <a:xfrm>
            <a:off x="3431656" y="1735885"/>
            <a:ext cx="374650" cy="20748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9" name="任意多边形 15"/>
          <p:cNvSpPr>
            <a:spLocks/>
          </p:cNvSpPr>
          <p:nvPr/>
        </p:nvSpPr>
        <p:spPr bwMode="auto">
          <a:xfrm flipH="1">
            <a:off x="4466340" y="1735885"/>
            <a:ext cx="428625" cy="22653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 flipH="1">
            <a:off x="899592" y="1793035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点击添加文字模板   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点击添加文字模板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矩形 19"/>
          <p:cNvSpPr>
            <a:spLocks noChangeArrowheads="1"/>
          </p:cNvSpPr>
          <p:nvPr/>
        </p:nvSpPr>
        <p:spPr bwMode="auto">
          <a:xfrm>
            <a:off x="945631" y="1731118"/>
            <a:ext cx="2138362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945638" y="1344833"/>
            <a:ext cx="14573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点击添加文本    </a:t>
            </a:r>
            <a:endParaRPr kumimoji="0" lang="en-US" sz="1800" b="0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 flipH="1">
            <a:off x="5255644" y="1793035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点击添加文字模板   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点击添加文字模板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7" name="矩形 24"/>
          <p:cNvSpPr>
            <a:spLocks noChangeArrowheads="1"/>
          </p:cNvSpPr>
          <p:nvPr/>
        </p:nvSpPr>
        <p:spPr bwMode="auto">
          <a:xfrm>
            <a:off x="5301690" y="1731118"/>
            <a:ext cx="2138363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 flipH="1">
            <a:off x="5301690" y="1344833"/>
            <a:ext cx="14573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点击添加文本    </a:t>
            </a:r>
            <a:endParaRPr kumimoji="0" lang="en-US" sz="1800" b="0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285607" y="3075806"/>
            <a:ext cx="2309617" cy="246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44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/>
      <p:bldP spid="11" grpId="0" animBg="1"/>
      <p:bldP spid="12" grpId="0"/>
      <p:bldP spid="16" grpId="0"/>
      <p:bldP spid="17" grpId="0" animBg="1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16" descr="68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7700" y="2220281"/>
            <a:ext cx="914400" cy="56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8" descr="68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7722" y="3710468"/>
            <a:ext cx="915987" cy="56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7" descr="68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4700" y="2938939"/>
            <a:ext cx="914400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3" descr="83"/>
          <p:cNvPicPr>
            <a:picLocks noChangeAspect="1" noChangeArrowheads="1"/>
          </p:cNvPicPr>
          <p:nvPr/>
        </p:nvPicPr>
        <p:blipFill>
          <a:blip r:embed="rId7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6705" y="1394462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24"/>
          <p:cNvSpPr>
            <a:spLocks noChangeArrowheads="1"/>
          </p:cNvSpPr>
          <p:nvPr/>
        </p:nvSpPr>
        <p:spPr bwMode="auto">
          <a:xfrm>
            <a:off x="4533900" y="1392783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文字</a:t>
            </a:r>
          </a:p>
        </p:txBody>
      </p:sp>
      <p:pic>
        <p:nvPicPr>
          <p:cNvPr id="11" name="Picture 125" descr="83"/>
          <p:cNvPicPr>
            <a:picLocks noChangeAspect="1" noChangeArrowheads="1"/>
          </p:cNvPicPr>
          <p:nvPr/>
        </p:nvPicPr>
        <p:blipFill>
          <a:blip r:embed="rId7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3709" y="2114552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26"/>
          <p:cNvSpPr>
            <a:spLocks noChangeArrowheads="1"/>
          </p:cNvSpPr>
          <p:nvPr/>
        </p:nvSpPr>
        <p:spPr bwMode="auto">
          <a:xfrm>
            <a:off x="3390900" y="2114304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文字</a:t>
            </a:r>
          </a:p>
        </p:txBody>
      </p:sp>
      <p:pic>
        <p:nvPicPr>
          <p:cNvPr id="16" name="Picture 127" descr="83"/>
          <p:cNvPicPr>
            <a:picLocks noChangeAspect="1" noChangeArrowheads="1"/>
          </p:cNvPicPr>
          <p:nvPr/>
        </p:nvPicPr>
        <p:blipFill>
          <a:blip r:embed="rId8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5313" y="2731773"/>
            <a:ext cx="1631950" cy="46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28"/>
          <p:cNvSpPr>
            <a:spLocks noChangeArrowheads="1"/>
          </p:cNvSpPr>
          <p:nvPr/>
        </p:nvSpPr>
        <p:spPr bwMode="auto">
          <a:xfrm>
            <a:off x="2324100" y="2731524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文字</a:t>
            </a:r>
          </a:p>
        </p:txBody>
      </p:sp>
      <p:pic>
        <p:nvPicPr>
          <p:cNvPr id="18" name="Picture 129" descr="83"/>
          <p:cNvPicPr>
            <a:picLocks noChangeAspect="1" noChangeArrowheads="1"/>
          </p:cNvPicPr>
          <p:nvPr/>
        </p:nvPicPr>
        <p:blipFill>
          <a:blip r:embed="rId7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3607595"/>
            <a:ext cx="1631950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30"/>
          <p:cNvSpPr>
            <a:spLocks noChangeArrowheads="1"/>
          </p:cNvSpPr>
          <p:nvPr/>
        </p:nvSpPr>
        <p:spPr bwMode="auto">
          <a:xfrm>
            <a:off x="996950" y="3605918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文字</a:t>
            </a:r>
          </a:p>
        </p:txBody>
      </p:sp>
      <p:sp>
        <p:nvSpPr>
          <p:cNvPr id="20" name="Rectangle 131"/>
          <p:cNvSpPr>
            <a:spLocks noChangeArrowheads="1"/>
          </p:cNvSpPr>
          <p:nvPr/>
        </p:nvSpPr>
        <p:spPr bwMode="auto">
          <a:xfrm>
            <a:off x="6134100" y="1834807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点击输入相关的文字内容</a:t>
            </a:r>
          </a:p>
        </p:txBody>
      </p:sp>
      <p:sp>
        <p:nvSpPr>
          <p:cNvPr id="21" name="Rectangle 132"/>
          <p:cNvSpPr>
            <a:spLocks noChangeArrowheads="1"/>
          </p:cNvSpPr>
          <p:nvPr/>
        </p:nvSpPr>
        <p:spPr bwMode="auto">
          <a:xfrm>
            <a:off x="4991100" y="2554897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点击输入相关的文字内容</a:t>
            </a:r>
          </a:p>
        </p:txBody>
      </p:sp>
      <p:sp>
        <p:nvSpPr>
          <p:cNvPr id="22" name="Rectangle 133"/>
          <p:cNvSpPr>
            <a:spLocks noChangeArrowheads="1"/>
          </p:cNvSpPr>
          <p:nvPr/>
        </p:nvSpPr>
        <p:spPr bwMode="auto">
          <a:xfrm>
            <a:off x="3924300" y="3280701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点击输入相关的文字内容</a:t>
            </a:r>
          </a:p>
        </p:txBody>
      </p:sp>
      <p:sp>
        <p:nvSpPr>
          <p:cNvPr id="23" name="Rectangle 134"/>
          <p:cNvSpPr>
            <a:spLocks noChangeArrowheads="1"/>
          </p:cNvSpPr>
          <p:nvPr/>
        </p:nvSpPr>
        <p:spPr bwMode="auto">
          <a:xfrm>
            <a:off x="2705100" y="4000789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点击输入相关的文字内容</a:t>
            </a:r>
          </a:p>
        </p:txBody>
      </p:sp>
      <p:pic>
        <p:nvPicPr>
          <p:cNvPr id="24" name="Picture 115" descr="68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6900" y="1210154"/>
            <a:ext cx="1295400" cy="80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8" descr="49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531166">
            <a:off x="2671763" y="3467579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8" descr="49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531166">
            <a:off x="3846513" y="2720342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" descr="49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531166">
            <a:off x="5068888" y="1948817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042320" y="3146361"/>
            <a:ext cx="1634136" cy="172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210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0"/>
                            </p:stCondLst>
                            <p:childTnLst>
                              <p:par>
                                <p:cTn id="9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0246" y="1161985"/>
            <a:ext cx="2880360" cy="3022952"/>
          </a:xfrm>
          <a:prstGeom prst="rect">
            <a:avLst/>
          </a:prstGeom>
        </p:spPr>
      </p:pic>
      <p:sp>
        <p:nvSpPr>
          <p:cNvPr id="3" name="Rectangle 30"/>
          <p:cNvSpPr>
            <a:spLocks noChangeArrowheads="1"/>
          </p:cNvSpPr>
          <p:nvPr/>
        </p:nvSpPr>
        <p:spPr bwMode="black">
          <a:xfrm>
            <a:off x="2004426" y="2274992"/>
            <a:ext cx="1440180" cy="611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这里输入文本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这里输入文本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87"/>
          <p:cNvSpPr>
            <a:spLocks noChangeArrowheads="1"/>
          </p:cNvSpPr>
          <p:nvPr/>
        </p:nvSpPr>
        <p:spPr bwMode="auto">
          <a:xfrm>
            <a:off x="4914986" y="824515"/>
            <a:ext cx="192024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点击添加文本信息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 descr="墨迹5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6346" y="1129036"/>
            <a:ext cx="2948940" cy="342900"/>
          </a:xfrm>
          <a:prstGeom prst="rect">
            <a:avLst/>
          </a:prstGeom>
        </p:spPr>
      </p:pic>
      <p:sp>
        <p:nvSpPr>
          <p:cNvPr id="6" name="矩形 87"/>
          <p:cNvSpPr>
            <a:spLocks noChangeArrowheads="1"/>
          </p:cNvSpPr>
          <p:nvPr/>
        </p:nvSpPr>
        <p:spPr bwMode="auto">
          <a:xfrm>
            <a:off x="4914986" y="1685855"/>
            <a:ext cx="192024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点击添加文本信息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" name="图片 6" descr="墨迹5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6346" y="1990375"/>
            <a:ext cx="2948940" cy="342900"/>
          </a:xfrm>
          <a:prstGeom prst="rect">
            <a:avLst/>
          </a:prstGeom>
        </p:spPr>
      </p:pic>
      <p:sp>
        <p:nvSpPr>
          <p:cNvPr id="8" name="矩形 87"/>
          <p:cNvSpPr>
            <a:spLocks noChangeArrowheads="1"/>
          </p:cNvSpPr>
          <p:nvPr/>
        </p:nvSpPr>
        <p:spPr bwMode="auto">
          <a:xfrm>
            <a:off x="4914986" y="2577395"/>
            <a:ext cx="192024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点击添加文本信息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9" name="图片 8" descr="墨迹5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6346" y="2881915"/>
            <a:ext cx="2948940" cy="342900"/>
          </a:xfrm>
          <a:prstGeom prst="rect">
            <a:avLst/>
          </a:prstGeom>
        </p:spPr>
      </p:pic>
      <p:sp>
        <p:nvSpPr>
          <p:cNvPr id="10" name="矩形 87"/>
          <p:cNvSpPr>
            <a:spLocks noChangeArrowheads="1"/>
          </p:cNvSpPr>
          <p:nvPr/>
        </p:nvSpPr>
        <p:spPr bwMode="auto">
          <a:xfrm>
            <a:off x="4914986" y="3541338"/>
            <a:ext cx="192024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点击添加文本信息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图片 10" descr="墨迹5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6346" y="3845858"/>
            <a:ext cx="2948940" cy="342900"/>
          </a:xfrm>
          <a:prstGeom prst="rect">
            <a:avLst/>
          </a:prstGeom>
        </p:spPr>
      </p:pic>
      <p:sp>
        <p:nvSpPr>
          <p:cNvPr id="12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3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4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70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94105" y="1320043"/>
            <a:ext cx="2826248" cy="2966162"/>
          </a:xfrm>
          <a:prstGeom prst="rect">
            <a:avLst/>
          </a:prstGeom>
        </p:spPr>
      </p:pic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5617629" y="1376758"/>
            <a:ext cx="156966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单击此处添加文本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1679072" y="1376758"/>
            <a:ext cx="156966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单击此处添加文本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6220230" y="2624488"/>
            <a:ext cx="1659429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440" dirty="0">
                <a:latin typeface="华文楷体" panose="02010600040101010101" pitchFamily="2" charset="-122"/>
                <a:ea typeface="华文楷体" panose="02010600040101010101" pitchFamily="2" charset="-122"/>
              </a:rPr>
              <a:t>单击此处添加文本</a:t>
            </a:r>
            <a:endParaRPr lang="en-US" altLang="zh-CN" sz="144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5617629" y="3872219"/>
            <a:ext cx="156966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单击此处添加文本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1176999" y="2624487"/>
            <a:ext cx="156966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单击此处添加文本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1725384" y="3826138"/>
            <a:ext cx="156966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单击此处添加文本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489182" y="1758154"/>
            <a:ext cx="2292324" cy="1984060"/>
            <a:chOff x="3036282" y="2265028"/>
            <a:chExt cx="3079871" cy="2665701"/>
          </a:xfrm>
        </p:grpSpPr>
        <p:pic>
          <p:nvPicPr>
            <p:cNvPr id="32" name="图片 31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410200" y="3346206"/>
              <a:ext cx="705953" cy="549875"/>
            </a:xfrm>
            <a:prstGeom prst="rect">
              <a:avLst/>
            </a:prstGeom>
          </p:spPr>
        </p:pic>
        <p:pic>
          <p:nvPicPr>
            <p:cNvPr id="33" name="图片 32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36282" y="3346206"/>
              <a:ext cx="705953" cy="549875"/>
            </a:xfrm>
            <a:prstGeom prst="rect">
              <a:avLst/>
            </a:prstGeom>
          </p:spPr>
        </p:pic>
        <p:pic>
          <p:nvPicPr>
            <p:cNvPr id="34" name="图片 33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585268">
              <a:off x="4921180" y="2359845"/>
              <a:ext cx="705953" cy="549875"/>
            </a:xfrm>
            <a:prstGeom prst="rect">
              <a:avLst/>
            </a:prstGeom>
          </p:spPr>
        </p:pic>
        <p:pic>
          <p:nvPicPr>
            <p:cNvPr id="35" name="图片 34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155225">
              <a:off x="3515543" y="2343067"/>
              <a:ext cx="705953" cy="549875"/>
            </a:xfrm>
            <a:prstGeom prst="rect">
              <a:avLst/>
            </a:prstGeom>
          </p:spPr>
        </p:pic>
        <p:pic>
          <p:nvPicPr>
            <p:cNvPr id="36" name="图片 35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014732" flipV="1">
              <a:off x="4889035" y="4302815"/>
              <a:ext cx="705953" cy="549875"/>
            </a:xfrm>
            <a:prstGeom prst="rect">
              <a:avLst/>
            </a:prstGeom>
          </p:spPr>
        </p:pic>
        <p:pic>
          <p:nvPicPr>
            <p:cNvPr id="37" name="图片 36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444775" flipV="1">
              <a:off x="3525149" y="4245501"/>
              <a:ext cx="705953" cy="549875"/>
            </a:xfrm>
            <a:prstGeom prst="rect">
              <a:avLst/>
            </a:prstGeom>
          </p:spPr>
        </p:pic>
      </p:grpSp>
      <p:pic>
        <p:nvPicPr>
          <p:cNvPr id="38" name="图片 37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2968" y="2643222"/>
            <a:ext cx="338729" cy="313889"/>
          </a:xfrm>
          <a:prstGeom prst="rect">
            <a:avLst/>
          </a:prstGeom>
        </p:spPr>
      </p:pic>
      <p:pic>
        <p:nvPicPr>
          <p:cNvPr id="39" name="图片 38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3647" y="1481865"/>
            <a:ext cx="338729" cy="313889"/>
          </a:xfrm>
          <a:prstGeom prst="rect">
            <a:avLst/>
          </a:prstGeom>
        </p:spPr>
      </p:pic>
      <p:pic>
        <p:nvPicPr>
          <p:cNvPr id="40" name="图片 39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8270" y="1519328"/>
            <a:ext cx="338729" cy="313889"/>
          </a:xfrm>
          <a:prstGeom prst="rect">
            <a:avLst/>
          </a:prstGeom>
        </p:spPr>
      </p:pic>
      <p:pic>
        <p:nvPicPr>
          <p:cNvPr id="41" name="图片 40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1144" y="2597434"/>
            <a:ext cx="338729" cy="313889"/>
          </a:xfrm>
          <a:prstGeom prst="rect">
            <a:avLst/>
          </a:prstGeom>
        </p:spPr>
      </p:pic>
      <p:pic>
        <p:nvPicPr>
          <p:cNvPr id="42" name="图片 41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9197" y="3752548"/>
            <a:ext cx="338729" cy="313889"/>
          </a:xfrm>
          <a:prstGeom prst="rect">
            <a:avLst/>
          </a:prstGeom>
        </p:spPr>
      </p:pic>
      <p:pic>
        <p:nvPicPr>
          <p:cNvPr id="43" name="图片 42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3581" y="3674500"/>
            <a:ext cx="338729" cy="31388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7532" y="2172998"/>
            <a:ext cx="1170734" cy="1207681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4269756" y="2386356"/>
            <a:ext cx="739305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6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添加</a:t>
            </a:r>
            <a:endParaRPr lang="en-US" altLang="zh-CN" sz="216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16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文本</a:t>
            </a:r>
            <a:endParaRPr lang="en-US" altLang="zh-CN" sz="216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47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8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8301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4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01" y="2197513"/>
            <a:ext cx="2839201" cy="29332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1141" y="2311217"/>
            <a:ext cx="1930457" cy="28195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5008" y="182268"/>
            <a:ext cx="3685039" cy="18288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8387" y="1477772"/>
            <a:ext cx="2392685" cy="13411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8659" y="725400"/>
            <a:ext cx="1697739" cy="214274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7810" y="1477772"/>
            <a:ext cx="2392685" cy="134112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182327" y="3464610"/>
            <a:ext cx="50610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 </a:t>
            </a:r>
            <a:r>
              <a:rPr lang="en-US" altLang="zh-CN" sz="4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400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22679" y="2945075"/>
            <a:ext cx="29594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75817" y="41873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18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443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9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985"/>
                            </p:stCondLst>
                            <p:childTnLst>
                              <p:par>
                                <p:cTn id="4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7" y="3327835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236386"/>
            <a:ext cx="7711638" cy="201132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323010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143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9584" y="3296638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054497" y="2299581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85732" y="3402100"/>
            <a:ext cx="26949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一、单击此处添加文本内容 </a:t>
            </a: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545716" y="486298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4042788" y="1345383"/>
            <a:ext cx="13773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300" dirty="0">
                <a:solidFill>
                  <a:prstClr val="black"/>
                </a:solidFill>
                <a:latin typeface="方正隶二简体" pitchFamily="2" charset="-122"/>
                <a:ea typeface="方正隶二简体" pitchFamily="2" charset="-122"/>
              </a:rPr>
              <a:t>过渡页</a:t>
            </a:r>
            <a:endParaRPr lang="en-US" altLang="zh-CN" sz="2800" spc="300" dirty="0">
              <a:solidFill>
                <a:prstClr val="black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78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8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6 L 0.56493 4.93827E-6 " pathEditMode="relative" rAng="0" ptsTypes="AA">
                                      <p:cBhvr>
                                        <p:cTn id="29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854" y="1799481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0490" y="1785765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5503" y="1707654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80925" y="235572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文字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61247" y="2343695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文字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13573" y="2343695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文字</a:t>
            </a:r>
          </a:p>
        </p:txBody>
      </p:sp>
      <p:pic>
        <p:nvPicPr>
          <p:cNvPr id="12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2525435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9804" y="2525434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14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5896" y="1582973"/>
            <a:ext cx="1081403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2292747" y="2661814"/>
            <a:ext cx="1106410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923928" y="3722696"/>
            <a:ext cx="1081404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5617770" y="2554219"/>
            <a:ext cx="1081406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490189" y="1123017"/>
            <a:ext cx="2412068" cy="1297246"/>
            <a:chOff x="1490189" y="1123015"/>
            <a:chExt cx="2412068" cy="1297246"/>
          </a:xfrm>
        </p:grpSpPr>
        <p:pic>
          <p:nvPicPr>
            <p:cNvPr id="11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点击输入您的文本内容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54240" y="1123017"/>
            <a:ext cx="2412068" cy="1297246"/>
            <a:chOff x="1490189" y="1123015"/>
            <a:chExt cx="2412068" cy="1297246"/>
          </a:xfrm>
        </p:grpSpPr>
        <p:pic>
          <p:nvPicPr>
            <p:cNvPr id="17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点击输入您的文本内容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54240" y="3295164"/>
            <a:ext cx="2412068" cy="1297246"/>
            <a:chOff x="1490189" y="1123015"/>
            <a:chExt cx="2412068" cy="1297246"/>
          </a:xfrm>
        </p:grpSpPr>
        <p:pic>
          <p:nvPicPr>
            <p:cNvPr id="20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点击输入您的文本内容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39916" y="3295164"/>
            <a:ext cx="2412068" cy="1297246"/>
            <a:chOff x="1490189" y="1123015"/>
            <a:chExt cx="2412068" cy="1297246"/>
          </a:xfrm>
        </p:grpSpPr>
        <p:pic>
          <p:nvPicPr>
            <p:cNvPr id="23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点击输入您的文本内容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517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28612" y="-798993"/>
            <a:ext cx="327364" cy="1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56157" y="-62965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92508" y="-608296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77512" y="-495501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36110" y="-707561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72428" y="-41759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91680" y="-551757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91609" y="-62965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01846" y="-428794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4716020" y="1635648"/>
            <a:ext cx="3737278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添加解释说明文字添加解释说明文字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716020" y="2179987"/>
            <a:ext cx="3737278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添加解释说明文字添加解释说明文字</a:t>
            </a: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4716020" y="2714246"/>
            <a:ext cx="3737278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添加解释说明文字添加解释说明文字</a:t>
            </a:r>
          </a:p>
        </p:txBody>
      </p:sp>
      <p:grpSp>
        <p:nvGrpSpPr>
          <p:cNvPr id="21" name="Group 11"/>
          <p:cNvGrpSpPr>
            <a:grpSpLocks/>
          </p:cNvGrpSpPr>
          <p:nvPr/>
        </p:nvGrpSpPr>
        <p:grpSpPr bwMode="auto">
          <a:xfrm>
            <a:off x="1103040" y="1293471"/>
            <a:ext cx="3684984" cy="3264706"/>
            <a:chOff x="431" y="1298"/>
            <a:chExt cx="2312" cy="2048"/>
          </a:xfrm>
        </p:grpSpPr>
        <p:pic>
          <p:nvPicPr>
            <p:cNvPr id="22" name="Picture 6" descr="墨点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-2533940">
              <a:off x="431" y="1298"/>
              <a:ext cx="2312" cy="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TextBox 22"/>
            <p:cNvSpPr txBox="1"/>
            <p:nvPr/>
          </p:nvSpPr>
          <p:spPr>
            <a:xfrm>
              <a:off x="1156" y="2115"/>
              <a:ext cx="695" cy="4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单击此处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添加标题</a:t>
              </a:r>
            </a:p>
          </p:txBody>
        </p:sp>
      </p:grp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4716020" y="3253867"/>
            <a:ext cx="3737278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添加解释说明文字添加解释说明文字</a:t>
            </a: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4716020" y="3795888"/>
            <a:ext cx="3737278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添加解释说明文字添加解释说明文字</a:t>
            </a:r>
          </a:p>
        </p:txBody>
      </p:sp>
    </p:spTree>
    <p:extLst>
      <p:ext uri="{BB962C8B-B14F-4D97-AF65-F5344CB8AC3E}">
        <p14:creationId xmlns:p14="http://schemas.microsoft.com/office/powerpoint/2010/main" val="55613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3923 0.07747 C 0.03385 0.08056 0.02621 0.08272 0.02118 0.08735 C 0.01962 0.08858 0.01857 0.09136 0.01701 0.09229 C 0.01475 0.09383 0.01232 0.09352 0.01007 0.09476 C 0.00729 0.09599 0.00173 0.09969 0.00173 0.09969 C -0.00469 0.11111 -0.01285 0.1142 -0.02049 0.12192 C -0.02327 0.125 -0.02882 0.13179 -0.02882 0.13179 C -0.02969 0.13426 -0.03038 0.13704 -0.0316 0.1392 C -0.03282 0.14136 -0.03472 0.14198 -0.03577 0.14414 C -0.03716 0.14692 -0.03733 0.15093 -0.03854 0.15401 C -0.04341 0.16574 -0.04948 0.17624 -0.05382 0.18858 C -0.05486 0.19167 -0.05556 0.19537 -0.0566 0.19846 C -0.05834 0.2034 -0.06216 0.21327 -0.06216 0.21327 C -0.06268 0.21667 -0.06285 0.22006 -0.06354 0.22315 C -0.06424 0.22593 -0.0658 0.22778 -0.06632 0.23056 C -0.0691 0.24352 -0.07032 0.2571 -0.07327 0.27006 C -0.07431 0.275 -0.07518 0.27994 -0.07604 0.28488 C -0.07657 0.28735 -0.07743 0.29229 -0.07743 0.29229 C -0.07865 0.31513 -0.08038 0.33488 -0.08438 0.35648 C -0.08577 0.37747 -0.0875 0.39445 -0.08854 0.41574 C -0.0875 0.45957 -0.08959 0.51852 -0.0816 0.56142 C -0.08038 0.57871 -0.08021 0.59599 -0.07882 0.61327 C -0.0783 0.62006 -0.07604 0.63303 -0.07604 0.63303 C -0.07657 0.6605 -0.07257 0.72469 -0.08438 0.75648 C -0.08733 0.78241 -0.08334 0.75494 -0.08993 0.78118 C -0.09341 0.79506 -0.09514 0.81142 -0.09827 0.82562 C -0.10174 0.84167 -0.10382 0.86513 -0.11216 0.875 C -0.1158 0.89105 -0.11702 0.90926 -0.12188 0.92439 C -0.12795 0.94352 -0.13438 0.96173 -0.13993 0.98118 C -0.14462 0.99753 -0.14913 1.0176 -0.15799 1.02809 C -0.16285 1.04537 -0.16962 1.05525 -0.17604 1.07006 C -0.1882 1.09815 -0.17917 1.08611 -0.18854 1.09722 C -0.19271 1.10834 -0.19913 1.11358 -0.20382 1.12439 C -0.20504 1.12716 -0.20538 1.13118 -0.2066 1.13426 C -0.21198 1.14692 -0.22084 1.15587 -0.22743 1.16636 C -0.24653 1.19692 -0.2658 1.22901 -0.29132 1.24043 C -0.29271 1.24198 -0.29549 1.24537 -0.29549 1.24537 L -0.4191 1.22562 " pathEditMode="relative" ptsTypes="ffffffffffffffffffffffffffffffffffffAA">
                                      <p:cBhvr>
                                        <p:cTn id="6" dur="2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0.03628 0.02716 C 0.03385 0.05648 0.02743 0.06945 0.02239 0.09599 C 0.02153 0.10093 0.02153 0.10587 0.021 0.11111 C 0.02014 0.11759 0.01823 0.13056 0.01823 0.13056 C 0.01927 0.1963 0.01545 0.27253 0.03906 0.32809 C 0.04166 0.34259 0.03854 0.32901 0.04462 0.3429 C 0.0526 0.36142 0.04618 0.35587 0.05573 0.3605 C 0.05955 0.37099 0.06284 0.37284 0.06823 0.37994 C 0.07309 0.38673 0.07708 0.39661 0.08212 0.40216 C 0.08333 0.40401 0.08489 0.40401 0.08628 0.40494 C 0.08819 0.40648 0.0901 0.40772 0.09184 0.40988 C 0.09809 0.41759 0.10243 0.42994 0.10989 0.43457 C 0.1151 0.44383 0.121 0.45494 0.12795 0.45895 C 0.13142 0.46852 0.13472 0.47099 0.14045 0.47655 C 0.14357 0.48519 0.14844 0.49013 0.15295 0.4963 C 0.15555 0.5 0.16128 0.50587 0.16128 0.50587 C 0.16354 0.51235 0.16719 0.51821 0.16823 0.52562 C 0.16996 0.53858 0.16857 0.53272 0.17239 0.54321 C 0.17986 0.59661 0.17934 0.65401 0.16545 0.70371 C 0.16389 0.71729 0.16319 0.72222 0.1585 0.73303 C 0.15503 0.75772 0.16007 0.72778 0.15295 0.75278 C 0.14982 0.7642 0.14861 0.77932 0.14462 0.79013 C 0.14357 0.79259 0.14149 0.79476 0.14045 0.79753 C 0.13142 0.82068 0.13923 0.80926 0.13073 0.81976 C 0.12378 0.84476 0.11146 0.86266 0.10156 0.88364 C 0.09635 0.89506 0.09323 0.90587 0.08489 0.9108 C 0.07708 0.92747 0.06996 0.94136 0.05989 0.95309 C 0.05712 0.95648 0.05434 0.95926 0.05156 0.96296 C 0.05017 0.9642 0.04739 0.9679 0.04739 0.9679 C 0.04236 0.98117 0.03559 0.98858 0.02795 0.99722 C 0.02361 1.00278 0.02048 1.01296 0.01684 1.01945 C 0.01423 1.03364 0.01736 1.02037 0.01128 1.03426 C 0.00659 1.04506 0.00521 1.05494 0.00017 1.0642 C -0.0033 1.08241 0.00139 1.05988 -0.004 1.07901 C -0.00764 1.09167 -0.00903 1.10957 -0.01094 1.12315 C -0.01441 1.14784 -0.0099 1.12315 -0.01372 1.16019 C -0.01493 1.17253 -0.01841 1.1858 -0.02066 1.19753 C -0.02188 1.20401 -0.0217 1.2108 -0.02344 1.21729 C -0.02674 1.22901 -0.03038 1.24568 -0.03038 1.25895 " pathEditMode="relative" ptsTypes="ffffffffffffffffffffffffffffffffffffffA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1944 0.03981 C -0.03056 0.05308 -0.04132 0.07407 -0.05417 0.08179 C -0.05868 0.08981 -0.06458 0.09537 -0.07083 0.09907 C -0.07344 0.1037 -0.07674 0.10648 -0.07917 0.11142 C -0.09045 0.13425 -0.09271 0.16234 -0.09722 0.19043 C -0.10312 0.27469 -0.10382 0.36142 -0.09444 0.44475 C -0.09253 0.48888 -0.08802 0.53395 -0.07917 0.57561 C -0.07674 0.58765 -0.07396 0.60061 -0.06806 0.60771 C -0.06545 0.62654 -0.06215 0.63271 -0.05833 0.64969 C -0.05365 0.67067 -0.05087 0.69074 -0.04306 0.70895 C -0.04062 0.72685 -0.03455 0.74259 -0.03194 0.7608 C -0.0283 0.78672 -0.02396 0.81172 -0.01944 0.83734 C -0.01701 0.85185 -0.01632 0.86604 -0.0125 0.87932 C -0.00937 0.92407 0.00608 0.96512 0.01667 1.00524 C 0.02153 1.02376 0.0342 1.06203 0.04444 1.07438 C 0.05017 1.08981 0.0467 1.08919 0.05139 1.08919 L 0.06111 1.08425 " pathEditMode="relative" ptsTypes="fffffffffffffffAA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-0.01944 0.03981 C -0.03056 0.05308 -0.04132 0.07407 -0.05417 0.08179 C -0.05868 0.08981 -0.06458 0.09537 -0.07083 0.09907 C -0.07344 0.1037 -0.07674 0.10648 -0.07917 0.11142 C -0.09045 0.13425 -0.09271 0.16234 -0.09722 0.19043 C -0.10312 0.27469 -0.10382 0.36142 -0.09444 0.44475 C -0.09253 0.48888 -0.08802 0.53395 -0.07917 0.57561 C -0.07674 0.58765 -0.07396 0.60061 -0.06806 0.60771 C -0.06545 0.62654 -0.06215 0.63271 -0.05833 0.64969 C -0.05365 0.67067 -0.05087 0.69074 -0.04306 0.70895 C -0.04062 0.72685 -0.03455 0.74259 -0.03194 0.7608 C -0.0283 0.78672 -0.02396 0.81172 -0.01944 0.83734 C -0.01701 0.85185 -0.01632 0.86604 -0.0125 0.87932 C -0.00937 0.92407 0.00608 0.96512 0.01667 1.00524 C 0.02153 1.02376 0.0342 1.06203 0.04444 1.07438 C 0.05017 1.08981 0.0467 1.08919 0.05139 1.08919 L 0.06111 1.08425 " pathEditMode="relative" ptsTypes="fffffffffffffffA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1962 0.06728 C 0.01267 0.06327 0.00816 0.07068 0.00156 0.07469 C -0.00313 0.08302 -0.0092 0.08735 -0.01511 0.09197 C -0.01962 0.09599 -0.02031 0.09321 -0.02483 0.09969 C -0.0283 0.10494 -0.03073 0.11204 -0.03455 0.11667 C -0.03594 0.11821 -0.03733 0.12006 -0.03872 0.1216 C -0.04236 0.13148 -0.04063 0.13518 -0.04705 0.13889 C -0.04844 0.15093 -0.05018 0.15833 -0.054 0.16852 C -0.05538 0.17839 -0.05643 0.18488 -0.05955 0.19321 C -0.06111 0.23951 -0.06459 0.30031 -0.04427 0.33642 C -0.04219 0.35123 -0.04011 0.35401 -0.03872 0.37099 C -0.03906 0.3821 -0.03837 0.41481 -0.04427 0.42778 C -0.04531 0.43025 -0.04722 0.43086 -0.04844 0.43272 C -0.05 0.43488 -0.05139 0.43735 -0.05261 0.44012 C -0.05417 0.44383 -0.05504 0.44877 -0.05677 0.45247 C -0.05972 0.45864 -0.06372 0.46327 -0.0665 0.46975 C -0.07292 0.48488 -0.07882 0.50031 -0.08733 0.51173 C -0.09479 0.53364 -0.10156 0.55185 -0.11094 0.57099 C -0.1125 0.57407 -0.11354 0.57778 -0.11511 0.58086 C -0.11858 0.58765 -0.12622 0.60062 -0.12622 0.60093 C -0.12952 0.6179 -0.12656 0.60617 -0.14011 0.63025 C -0.14861 0.64537 -0.15261 0.65586 -0.16372 0.66728 C -0.16563 0.67222 -0.16771 0.6787 -0.17066 0.6821 C -0.175 0.68704 -0.18455 0.69444 -0.18455 0.69475 C -0.18716 0.70864 -0.18368 0.69691 -0.19011 0.70432 C -0.19167 0.70617 -0.19271 0.70957 -0.19427 0.71173 C -0.19983 0.72006 -0.20695 0.725 -0.21372 0.72901 C -0.22222 0.74414 -0.23125 0.75463 -0.24288 0.75864 C -0.24913 0.76975 -0.25643 0.77716 -0.26511 0.78086 C -0.27639 0.79599 -0.28924 0.80741 -0.30261 0.81543 C -0.30729 0.82778 -0.31389 0.83272 -0.32066 0.84012 C -0.32587 0.84599 -0.33108 0.85586 -0.33455 0.86481 C -0.33577 0.8679 -0.33611 0.8716 -0.33733 0.87469 C -0.33889 0.87839 -0.34115 0.88117 -0.34288 0.88457 C -0.34445 0.88765 -0.34566 0.89105 -0.34705 0.89444 C -0.34966 0.90093 -0.35261 0.91667 -0.35261 0.91697 C -0.35174 0.94815 -0.35295 0.98086 -0.34288 1.00802 C -0.34115 1.01975 -0.33872 1.02531 -0.33455 1.03518 C -0.32986 1.05988 -0.32136 1.07901 -0.31233 1.09938 C -0.31059 1.10309 -0.3099 1.10802 -0.30816 1.11173 C -0.30573 1.11728 -0.29983 1.12654 -0.29983 1.12685 C -0.29653 1.14414 -0.30122 1.12284 -0.29427 1.14136 C -0.28889 1.15556 -0.29809 1.14259 -0.28872 1.1537 C -0.28681 1.16358 -0.28316 1.16605 -0.279 1.17346 C -0.27587 1.19568 -0.26806 1.19259 -0.25955 1.20556 C -0.25122 1.21821 -0.25747 1.21327 -0.24983 1.2179 C -0.23681 1.25247 -0.20573 1.25988 -0.18455 1.25988 " pathEditMode="relative" rAng="0" ptsTypes="ffffffffffffffffffffffffffffffffffffffffffffffA">
                                      <p:cBhvr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28" y="5941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400"/>
                            </p:stCondLst>
                            <p:childTnLst>
                              <p:par>
                                <p:cTn id="6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400"/>
                            </p:stCondLst>
                            <p:childTnLst>
                              <p:par>
                                <p:cTn id="7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0"/>
                            </p:stCondLst>
                            <p:childTnLst>
                              <p:par>
                                <p:cTn id="8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4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900"/>
                            </p:stCondLst>
                            <p:childTnLst>
                              <p:par>
                                <p:cTn id="8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400"/>
                            </p:stCondLst>
                            <p:childTnLst>
                              <p:par>
                                <p:cTn id="9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1" name="Picture 208" descr="30"/>
          <p:cNvPicPr>
            <a:picLocks noChangeAspect="1" noChangeArrowheads="1"/>
          </p:cNvPicPr>
          <p:nvPr/>
        </p:nvPicPr>
        <p:blipFill>
          <a:blip r:embed="rId5" cstate="screen">
            <a:lum bright="-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045">
            <a:off x="3389318" y="3190401"/>
            <a:ext cx="2238375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99" descr="4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0" y="887255"/>
            <a:ext cx="4725988" cy="2521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00" descr="荷花212副本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8088" y="2316004"/>
            <a:ext cx="1524000" cy="87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201"/>
          <p:cNvSpPr txBox="1">
            <a:spLocks noChangeArrowheads="1"/>
          </p:cNvSpPr>
          <p:nvPr/>
        </p:nvSpPr>
        <p:spPr bwMode="auto">
          <a:xfrm>
            <a:off x="3798888" y="1686511"/>
            <a:ext cx="1828800" cy="821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点击输入您的文本内容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5" name="Line 202"/>
          <p:cNvSpPr>
            <a:spLocks noChangeShapeType="1"/>
          </p:cNvSpPr>
          <p:nvPr/>
        </p:nvSpPr>
        <p:spPr bwMode="auto">
          <a:xfrm flipV="1">
            <a:off x="4484688" y="3037523"/>
            <a:ext cx="0" cy="411480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26" name="Picture 207" descr="30"/>
          <p:cNvPicPr>
            <a:picLocks noChangeAspect="1" noChangeArrowheads="1"/>
          </p:cNvPicPr>
          <p:nvPr/>
        </p:nvPicPr>
        <p:blipFill>
          <a:blip r:embed="rId8" cstate="screen">
            <a:lum bright="-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045">
            <a:off x="5922963" y="3190399"/>
            <a:ext cx="2209800" cy="139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09" descr="30"/>
          <p:cNvPicPr>
            <a:picLocks noChangeAspect="1" noChangeArrowheads="1"/>
          </p:cNvPicPr>
          <p:nvPr/>
        </p:nvPicPr>
        <p:blipFill>
          <a:blip r:embed="rId5" cstate="screen">
            <a:lum bright="-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045">
            <a:off x="815980" y="3138966"/>
            <a:ext cx="2239963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Line 210"/>
          <p:cNvSpPr>
            <a:spLocks noChangeShapeType="1"/>
          </p:cNvSpPr>
          <p:nvPr/>
        </p:nvSpPr>
        <p:spPr bwMode="auto">
          <a:xfrm flipH="1" flipV="1">
            <a:off x="5627688" y="2986088"/>
            <a:ext cx="6858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9" name="Line 211"/>
          <p:cNvSpPr>
            <a:spLocks noChangeShapeType="1"/>
          </p:cNvSpPr>
          <p:nvPr/>
        </p:nvSpPr>
        <p:spPr bwMode="auto">
          <a:xfrm flipV="1">
            <a:off x="2732088" y="2986088"/>
            <a:ext cx="6096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0" name="Rectangle 212"/>
          <p:cNvSpPr>
            <a:spLocks noChangeArrowheads="1"/>
          </p:cNvSpPr>
          <p:nvPr/>
        </p:nvSpPr>
        <p:spPr bwMode="auto">
          <a:xfrm>
            <a:off x="1358900" y="3620919"/>
            <a:ext cx="1220788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文字内容</a:t>
            </a:r>
          </a:p>
        </p:txBody>
      </p:sp>
      <p:sp>
        <p:nvSpPr>
          <p:cNvPr id="31" name="Rectangle 213"/>
          <p:cNvSpPr>
            <a:spLocks noChangeArrowheads="1"/>
          </p:cNvSpPr>
          <p:nvPr/>
        </p:nvSpPr>
        <p:spPr bwMode="auto">
          <a:xfrm>
            <a:off x="3989388" y="3615204"/>
            <a:ext cx="12192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文字内容</a:t>
            </a:r>
          </a:p>
        </p:txBody>
      </p:sp>
      <p:sp>
        <p:nvSpPr>
          <p:cNvPr id="32" name="Rectangle 214"/>
          <p:cNvSpPr>
            <a:spLocks noChangeArrowheads="1"/>
          </p:cNvSpPr>
          <p:nvPr/>
        </p:nvSpPr>
        <p:spPr bwMode="auto">
          <a:xfrm>
            <a:off x="6465888" y="3615204"/>
            <a:ext cx="12192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华文楷体" panose="02010600040101010101" pitchFamily="2" charset="-122"/>
                <a:cs typeface="+mn-cs"/>
              </a:rPr>
              <a:t>文字内容</a:t>
            </a:r>
            <a:endParaRPr kumimoji="0" lang="en-US" altLang="zh-CN" sz="18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100" y="1011557"/>
            <a:ext cx="1697038" cy="222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074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4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4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95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8" grpId="0" animBg="1"/>
      <p:bldP spid="29" grpId="0" animBg="1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06423" y="2044217"/>
            <a:ext cx="1656184" cy="2399743"/>
            <a:chOff x="2627784" y="1779662"/>
            <a:chExt cx="2005225" cy="2905489"/>
          </a:xfrm>
        </p:grpSpPr>
        <p:pic>
          <p:nvPicPr>
            <p:cNvPr id="7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20"/>
          <p:cNvSpPr txBox="1">
            <a:spLocks noChangeArrowheads="1"/>
          </p:cNvSpPr>
          <p:nvPr/>
        </p:nvSpPr>
        <p:spPr bwMode="auto">
          <a:xfrm>
            <a:off x="1714625" y="3529065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分标题一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934915" y="2018535"/>
            <a:ext cx="1656184" cy="2399743"/>
            <a:chOff x="2627784" y="1779662"/>
            <a:chExt cx="2005225" cy="2905489"/>
          </a:xfrm>
        </p:grpSpPr>
        <p:pic>
          <p:nvPicPr>
            <p:cNvPr id="11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20"/>
          <p:cNvSpPr txBox="1">
            <a:spLocks noChangeArrowheads="1"/>
          </p:cNvSpPr>
          <p:nvPr/>
        </p:nvSpPr>
        <p:spPr bwMode="auto">
          <a:xfrm>
            <a:off x="6143117" y="3503383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分标题一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546153" y="1535185"/>
            <a:ext cx="2005225" cy="2905489"/>
            <a:chOff x="2627784" y="1779662"/>
            <a:chExt cx="2005225" cy="2905489"/>
          </a:xfrm>
        </p:grpSpPr>
        <p:pic>
          <p:nvPicPr>
            <p:cNvPr id="18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6829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TextBox 20"/>
          <p:cNvSpPr txBox="1">
            <a:spLocks noChangeArrowheads="1"/>
          </p:cNvSpPr>
          <p:nvPr/>
        </p:nvSpPr>
        <p:spPr bwMode="auto">
          <a:xfrm>
            <a:off x="3928873" y="3462270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分标题一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03382" y="1357104"/>
            <a:ext cx="195469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46153" y="829304"/>
            <a:ext cx="195469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785664" y="1331422"/>
            <a:ext cx="195469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33179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9584" y="3296638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054497" y="2299581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85732" y="3402100"/>
            <a:ext cx="26949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二、单击此处添加文本内容 </a:t>
            </a: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545716" y="486298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4042788" y="1345383"/>
            <a:ext cx="13773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300" dirty="0">
                <a:solidFill>
                  <a:prstClr val="black"/>
                </a:solidFill>
                <a:latin typeface="方正隶二简体" pitchFamily="2" charset="-122"/>
                <a:ea typeface="方正隶二简体" pitchFamily="2" charset="-122"/>
              </a:rPr>
              <a:t>过渡页</a:t>
            </a:r>
            <a:endParaRPr lang="en-US" altLang="zh-CN" sz="2800" spc="300" dirty="0">
              <a:solidFill>
                <a:prstClr val="black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467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8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6 L 0.56493 4.93827E-6 " pathEditMode="relative" rAng="0" ptsTypes="AA">
                                      <p:cBhvr>
                                        <p:cTn id="29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58"/>
  <p:tag name="MH_SECTIONID" val="259,260,261,262,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heme/theme1.xml><?xml version="1.0" encoding="utf-8"?>
<a:theme xmlns:a="http://schemas.openxmlformats.org/drawingml/2006/main" name="第一PPT，www.1ppt.com">
  <a:themeElements>
    <a:clrScheme name="自定义 73">
      <a:dk1>
        <a:srgbClr val="FFFFFF"/>
      </a:dk1>
      <a:lt1>
        <a:sysClr val="window" lastClr="FFFFFF"/>
      </a:lt1>
      <a:dk2>
        <a:srgbClr val="AE7165"/>
      </a:dk2>
      <a:lt2>
        <a:srgbClr val="E7E6E6"/>
      </a:lt2>
      <a:accent1>
        <a:srgbClr val="BF8E85"/>
      </a:accent1>
      <a:accent2>
        <a:srgbClr val="CEA9A2"/>
      </a:accent2>
      <a:accent3>
        <a:srgbClr val="F1D9CE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</TotalTime>
  <Words>1823</Words>
  <Application>Microsoft Office PowerPoint</Application>
  <PresentationFormat>全屏显示(16:9)</PresentationFormat>
  <Paragraphs>283</Paragraphs>
  <Slides>28</Slides>
  <Notes>25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第一PPT，www.1ppt.com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戏曲</dc:title>
  <dc:creator>第一PPT</dc:creator>
  <cp:keywords>www.1ppt.com</cp:keywords>
  <dc:description>www.1ppt.com</dc:description>
  <cp:lastModifiedBy>Windows User</cp:lastModifiedBy>
  <cp:revision>55</cp:revision>
  <dcterms:created xsi:type="dcterms:W3CDTF">2016-12-25T02:27:54Z</dcterms:created>
  <dcterms:modified xsi:type="dcterms:W3CDTF">2018-04-11T14:12:35Z</dcterms:modified>
</cp:coreProperties>
</file>