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60" r:id="rId6"/>
    <p:sldId id="314" r:id="rId7"/>
    <p:sldId id="262" r:id="rId8"/>
    <p:sldId id="317" r:id="rId9"/>
    <p:sldId id="329" r:id="rId10"/>
    <p:sldId id="261" r:id="rId11"/>
    <p:sldId id="318" r:id="rId12"/>
    <p:sldId id="321" r:id="rId13"/>
    <p:sldId id="264" r:id="rId14"/>
    <p:sldId id="330" r:id="rId15"/>
    <p:sldId id="319" r:id="rId16"/>
    <p:sldId id="276" r:id="rId17"/>
    <p:sldId id="316" r:id="rId18"/>
    <p:sldId id="324" r:id="rId19"/>
    <p:sldId id="331" r:id="rId20"/>
    <p:sldId id="272" r:id="rId21"/>
    <p:sldId id="309" r:id="rId22"/>
    <p:sldId id="315" r:id="rId23"/>
    <p:sldId id="322" r:id="rId24"/>
    <p:sldId id="278" r:id="rId25"/>
    <p:sldId id="325" r:id="rId26"/>
    <p:sldId id="332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92922"/>
    <a:srgbClr val="595959"/>
    <a:srgbClr val="297ED5"/>
    <a:srgbClr val="CDCDCD"/>
    <a:srgbClr val="F8E2D7"/>
    <a:srgbClr val="754798"/>
    <a:srgbClr val="9057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8" y="-15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0.39</c:v>
                </c:pt>
                <c:pt idx="1">
                  <c:v>0.61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0.88</c:v>
                </c:pt>
                <c:pt idx="1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286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81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883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490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7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990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53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35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70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693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92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44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41AE1C-14D6-4ADE-9023-2C1C5C8BB08E}" type="slidenum">
              <a:rPr lang="zh-CN" altLang="en-US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6200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67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39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47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16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61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78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798769" y="641479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63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24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654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61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12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579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338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96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821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283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354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621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55B6C59-0140-4E69-9325-32BC540ECA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23812"/>
            <a:ext cx="1216749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0040" y="-338106"/>
            <a:ext cx="5055280" cy="515528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16200000">
            <a:off x="1478124" y="3860672"/>
            <a:ext cx="4750514" cy="262254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墨山水二十四节气幻灯片模板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 rot="16200000">
            <a:off x="2568755" y="4385895"/>
            <a:ext cx="3612970" cy="26225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适用学术报告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学术辩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论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F5D0646-BCCE-4149-82F7-899BD6744A38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175" y="2929890"/>
            <a:ext cx="1823085" cy="6311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920" y="2929890"/>
            <a:ext cx="1823085" cy="63119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7080" y="2929890"/>
            <a:ext cx="1823085" cy="63119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1572260" y="3952240"/>
            <a:ext cx="2129790" cy="717550"/>
            <a:chOff x="1797" y="3182"/>
            <a:chExt cx="3354" cy="1130"/>
          </a:xfrm>
        </p:grpSpPr>
        <p:sp>
          <p:nvSpPr>
            <p:cNvPr id="41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42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75885" y="1507490"/>
            <a:ext cx="2129790" cy="717550"/>
            <a:chOff x="1797" y="3182"/>
            <a:chExt cx="3354" cy="1130"/>
          </a:xfrm>
        </p:grpSpPr>
        <p:sp>
          <p:nvSpPr>
            <p:cNvPr id="44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45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23885" y="3952240"/>
            <a:ext cx="2129790" cy="717550"/>
            <a:chOff x="1797" y="3182"/>
            <a:chExt cx="3354" cy="1130"/>
          </a:xfrm>
        </p:grpSpPr>
        <p:sp>
          <p:nvSpPr>
            <p:cNvPr id="47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48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30270" y="3961130"/>
            <a:ext cx="3636231" cy="2443840"/>
            <a:chOff x="516669" y="2069877"/>
            <a:chExt cx="5064322" cy="3403632"/>
          </a:xfrm>
        </p:grpSpPr>
        <p:sp>
          <p:nvSpPr>
            <p:cNvPr id="50" name="矩形 49"/>
            <p:cNvSpPr/>
            <p:nvPr/>
          </p:nvSpPr>
          <p:spPr>
            <a:xfrm>
              <a:off x="3281049" y="2069877"/>
              <a:ext cx="2299942" cy="2326496"/>
            </a:xfrm>
            <a:prstGeom prst="rect">
              <a:avLst/>
            </a:prstGeom>
            <a:solidFill>
              <a:srgbClr val="D1C0B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cs typeface="+mn-cs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669" y="2219087"/>
              <a:ext cx="4893821" cy="3254422"/>
            </a:xfrm>
            <a:prstGeom prst="rect">
              <a:avLst/>
            </a:prstGeom>
          </p:spPr>
        </p:pic>
      </p:grp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197" y="150584"/>
            <a:ext cx="1182914" cy="158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0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E6EE7818-F6C4-4D79-9A6D-85AEEF739C3C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95" y="1366663"/>
            <a:ext cx="4762500" cy="4762500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5875954" y="4417731"/>
            <a:ext cx="1375730" cy="1473376"/>
            <a:chOff x="5568253" y="4350562"/>
            <a:chExt cx="1375730" cy="1473376"/>
          </a:xfrm>
        </p:grpSpPr>
        <p:sp>
          <p:nvSpPr>
            <p:cNvPr id="61" name="Freeform 10428"/>
            <p:cNvSpPr>
              <a:spLocks noEditPoints="1"/>
            </p:cNvSpPr>
            <p:nvPr/>
          </p:nvSpPr>
          <p:spPr bwMode="auto">
            <a:xfrm rot="16200000">
              <a:off x="5519430" y="4399385"/>
              <a:ext cx="1473376" cy="1375729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/>
                <a:ea typeface="+mj-ea"/>
              </a:endParaRPr>
            </a:p>
          </p:txBody>
        </p:sp>
        <p:graphicFrame>
          <p:nvGraphicFramePr>
            <p:cNvPr id="62" name="图表 61"/>
            <p:cNvGraphicFramePr/>
            <p:nvPr/>
          </p:nvGraphicFramePr>
          <p:xfrm>
            <a:off x="5723898" y="4477206"/>
            <a:ext cx="1220085" cy="12200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63" name="组合 62"/>
          <p:cNvGrpSpPr/>
          <p:nvPr/>
        </p:nvGrpSpPr>
        <p:grpSpPr>
          <a:xfrm>
            <a:off x="7629362" y="4358676"/>
            <a:ext cx="1376364" cy="1473376"/>
            <a:chOff x="5568254" y="4350562"/>
            <a:chExt cx="1376364" cy="1473376"/>
          </a:xfrm>
          <a:solidFill>
            <a:srgbClr val="D1C0B1"/>
          </a:solidFill>
        </p:grpSpPr>
        <p:sp>
          <p:nvSpPr>
            <p:cNvPr id="64" name="Freeform 10428"/>
            <p:cNvSpPr>
              <a:spLocks noEditPoints="1"/>
            </p:cNvSpPr>
            <p:nvPr/>
          </p:nvSpPr>
          <p:spPr bwMode="auto">
            <a:xfrm rot="16200000">
              <a:off x="5519430" y="4399385"/>
              <a:ext cx="1473376" cy="1375729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/>
                <a:ea typeface="+mj-ea"/>
              </a:endParaRPr>
            </a:p>
          </p:txBody>
        </p:sp>
        <p:graphicFrame>
          <p:nvGraphicFramePr>
            <p:cNvPr id="65" name="图表 64"/>
            <p:cNvGraphicFramePr/>
            <p:nvPr/>
          </p:nvGraphicFramePr>
          <p:xfrm>
            <a:off x="5724533" y="4536261"/>
            <a:ext cx="1220085" cy="12200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66" name="组合 65"/>
          <p:cNvGrpSpPr/>
          <p:nvPr/>
        </p:nvGrpSpPr>
        <p:grpSpPr>
          <a:xfrm>
            <a:off x="9572633" y="4417731"/>
            <a:ext cx="1375730" cy="1473376"/>
            <a:chOff x="5568253" y="4350562"/>
            <a:chExt cx="1375730" cy="1473376"/>
          </a:xfrm>
          <a:solidFill>
            <a:srgbClr val="C8B3A1"/>
          </a:solidFill>
        </p:grpSpPr>
        <p:sp>
          <p:nvSpPr>
            <p:cNvPr id="67" name="Freeform 10428"/>
            <p:cNvSpPr>
              <a:spLocks noEditPoints="1"/>
            </p:cNvSpPr>
            <p:nvPr/>
          </p:nvSpPr>
          <p:spPr bwMode="auto">
            <a:xfrm rot="16200000">
              <a:off x="5519430" y="4399385"/>
              <a:ext cx="1473376" cy="1375729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/>
                <a:ea typeface="+mj-ea"/>
              </a:endParaRPr>
            </a:p>
          </p:txBody>
        </p:sp>
        <p:graphicFrame>
          <p:nvGraphicFramePr>
            <p:cNvPr id="68" name="图表 67"/>
            <p:cNvGraphicFramePr/>
            <p:nvPr/>
          </p:nvGraphicFramePr>
          <p:xfrm>
            <a:off x="5723898" y="4477206"/>
            <a:ext cx="1220085" cy="12200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69" name="文本框 4"/>
          <p:cNvSpPr txBox="1"/>
          <p:nvPr/>
        </p:nvSpPr>
        <p:spPr>
          <a:xfrm>
            <a:off x="6306767" y="4923584"/>
            <a:ext cx="659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60%</a:t>
            </a:r>
            <a:endParaRPr lang="zh-CN" altLang="en-US" sz="2400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文本框 41"/>
          <p:cNvSpPr txBox="1"/>
          <p:nvPr/>
        </p:nvSpPr>
        <p:spPr>
          <a:xfrm>
            <a:off x="8065332" y="4923583"/>
            <a:ext cx="659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39%</a:t>
            </a:r>
            <a:endParaRPr lang="zh-CN" altLang="en-US" sz="2400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文本框 42"/>
          <p:cNvSpPr txBox="1"/>
          <p:nvPr/>
        </p:nvSpPr>
        <p:spPr>
          <a:xfrm>
            <a:off x="10008604" y="4923582"/>
            <a:ext cx="659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88%</a:t>
            </a:r>
            <a:endParaRPr lang="zh-CN" altLang="en-US" sz="2400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581650" y="2263140"/>
            <a:ext cx="5999480" cy="17678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charset="-122"/>
                <a:ea typeface="楷体" panose="02010609060101010101" charset="-122"/>
                <a:cs typeface="全字库正楷体" panose="02010604000101010101" pitchFamily="2" charset="-122"/>
              </a:rPr>
              <a:t>人生贵在于恬淡中品味，于自然中享受。花开任它开，云散任它散。须知，得意时能够淡然处之，是真君子的胸怀，而失意时能够泰然处之，则是大丈夫的风度，所以，无论苦与短，无论成与败，都应保持一颗平常心。</a:t>
            </a: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87297" y="1027790"/>
            <a:ext cx="1182914" cy="158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8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7A00937-A26F-4295-AA16-E73A4B281C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050" y="2427744"/>
            <a:ext cx="4324350" cy="432435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AF1332D-0FCA-4E5F-A19B-2104E145BAD1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49930" y="207168"/>
            <a:ext cx="1182914" cy="1589315"/>
          </a:xfrm>
          <a:prstGeom prst="rect">
            <a:avLst/>
          </a:prstGeom>
        </p:spPr>
      </p:pic>
      <p:cxnSp>
        <p:nvCxnSpPr>
          <p:cNvPr id="50" name="直接连接符 49"/>
          <p:cNvCxnSpPr/>
          <p:nvPr/>
        </p:nvCxnSpPr>
        <p:spPr>
          <a:xfrm flipH="1">
            <a:off x="5351092" y="5124141"/>
            <a:ext cx="1191424" cy="1323718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grpSp>
        <p:nvGrpSpPr>
          <p:cNvPr id="63" name="组合 62"/>
          <p:cNvGrpSpPr/>
          <p:nvPr/>
        </p:nvGrpSpPr>
        <p:grpSpPr>
          <a:xfrm>
            <a:off x="6110288" y="1580584"/>
            <a:ext cx="4229100" cy="4229100"/>
            <a:chOff x="442913" y="1314450"/>
            <a:chExt cx="4229100" cy="4229100"/>
          </a:xfrm>
        </p:grpSpPr>
        <p:grpSp>
          <p:nvGrpSpPr>
            <p:cNvPr id="64" name="组合 63"/>
            <p:cNvGrpSpPr/>
            <p:nvPr/>
          </p:nvGrpSpPr>
          <p:grpSpPr>
            <a:xfrm>
              <a:off x="442913" y="1314450"/>
              <a:ext cx="4229100" cy="4229100"/>
              <a:chOff x="442913" y="1314450"/>
              <a:chExt cx="4229100" cy="422910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442913" y="1314450"/>
                <a:ext cx="4229100" cy="4229100"/>
                <a:chOff x="3733800" y="781050"/>
                <a:chExt cx="4629150" cy="4629150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3733800" y="781050"/>
                  <a:ext cx="4629150" cy="462915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细黑"/>
                    <a:cs typeface="+mn-cs"/>
                  </a:endParaRPr>
                </a:p>
              </p:txBody>
            </p:sp>
            <p:grpSp>
              <p:nvGrpSpPr>
                <p:cNvPr id="72" name="组合 71"/>
                <p:cNvGrpSpPr/>
                <p:nvPr/>
              </p:nvGrpSpPr>
              <p:grpSpPr>
                <a:xfrm>
                  <a:off x="4958474" y="1615750"/>
                  <a:ext cx="2294102" cy="2459302"/>
                  <a:chOff x="2522999" y="4091388"/>
                  <a:chExt cx="2294102" cy="2459302"/>
                </a:xfrm>
              </p:grpSpPr>
              <p:sp>
                <p:nvSpPr>
                  <p:cNvPr id="74" name="矩形 73"/>
                  <p:cNvSpPr/>
                  <p:nvPr/>
                </p:nvSpPr>
                <p:spPr>
                  <a:xfrm>
                    <a:off x="4331581" y="4091388"/>
                    <a:ext cx="485520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剑走风动淋漓致</a:t>
                    </a:r>
                  </a:p>
                </p:txBody>
              </p:sp>
              <p:sp>
                <p:nvSpPr>
                  <p:cNvPr id="75" name="矩形 74"/>
                  <p:cNvSpPr/>
                  <p:nvPr/>
                </p:nvSpPr>
                <p:spPr>
                  <a:xfrm>
                    <a:off x="3720227" y="4091389"/>
                    <a:ext cx="350609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挥毫泼墨展英姿</a:t>
                    </a:r>
                  </a:p>
                </p:txBody>
              </p:sp>
              <p:sp>
                <p:nvSpPr>
                  <p:cNvPr id="76" name="矩形 75"/>
                  <p:cNvSpPr/>
                  <p:nvPr/>
                </p:nvSpPr>
                <p:spPr>
                  <a:xfrm>
                    <a:off x="3063905" y="4091389"/>
                    <a:ext cx="395578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自古英雄出少年</a:t>
                    </a:r>
                  </a:p>
                </p:txBody>
              </p:sp>
              <p:sp>
                <p:nvSpPr>
                  <p:cNvPr id="77" name="矩形 76"/>
                  <p:cNvSpPr/>
                  <p:nvPr/>
                </p:nvSpPr>
                <p:spPr>
                  <a:xfrm>
                    <a:off x="2522999" y="4091389"/>
                    <a:ext cx="280162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江郎才现中国风</a:t>
                    </a:r>
                  </a:p>
                </p:txBody>
              </p:sp>
            </p:grpSp>
            <p:sp>
              <p:nvSpPr>
                <p:cNvPr id="73" name="椭圆 72"/>
                <p:cNvSpPr/>
                <p:nvPr/>
              </p:nvSpPr>
              <p:spPr>
                <a:xfrm>
                  <a:off x="3830241" y="877491"/>
                  <a:ext cx="4436268" cy="4436268"/>
                </a:xfrm>
                <a:prstGeom prst="ellips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细黑"/>
                    <a:cs typeface="+mn-cs"/>
                  </a:endParaRPr>
                </a:p>
              </p:txBody>
            </p:sp>
          </p:grpSp>
          <p:cxnSp>
            <p:nvCxnSpPr>
              <p:cNvPr id="69" name="直接连接符 68"/>
              <p:cNvCxnSpPr/>
              <p:nvPr/>
            </p:nvCxnSpPr>
            <p:spPr>
              <a:xfrm flipH="1">
                <a:off x="1536700" y="4786630"/>
                <a:ext cx="46990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3048000" y="4786630"/>
                <a:ext cx="46990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2264130" y="4542182"/>
              <a:ext cx="573204" cy="768124"/>
              <a:chOff x="4194" y="-372"/>
              <a:chExt cx="694" cy="930"/>
            </a:xfrm>
            <a:solidFill>
              <a:srgbClr val="C00000"/>
            </a:solidFill>
          </p:grpSpPr>
          <p:sp>
            <p:nvSpPr>
              <p:cNvPr id="66" name="Freeform 5"/>
              <p:cNvSpPr/>
              <p:nvPr/>
            </p:nvSpPr>
            <p:spPr bwMode="auto">
              <a:xfrm>
                <a:off x="4194" y="-372"/>
                <a:ext cx="694" cy="715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4449" y="551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0 w 5"/>
                  <a:gd name="T3" fmla="*/ 0 h 3"/>
                  <a:gd name="T4" fmla="*/ 4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0"/>
                      <a:pt x="1" y="1"/>
                      <a:pt x="0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/>
                </a:endParaRPr>
              </a:p>
            </p:txBody>
          </p:sp>
        </p:grpSp>
      </p:grpSp>
      <p:cxnSp>
        <p:nvCxnSpPr>
          <p:cNvPr id="78" name="直接连接符 77"/>
          <p:cNvCxnSpPr/>
          <p:nvPr/>
        </p:nvCxnSpPr>
        <p:spPr>
          <a:xfrm flipH="1">
            <a:off x="9782173" y="1003369"/>
            <a:ext cx="857250" cy="991235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8799672" y="2155874"/>
            <a:ext cx="0" cy="284354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80" name="文本框 163"/>
          <p:cNvSpPr txBox="1"/>
          <p:nvPr/>
        </p:nvSpPr>
        <p:spPr>
          <a:xfrm>
            <a:off x="8876560" y="2130128"/>
            <a:ext cx="492443" cy="2176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81" name="文本框 164"/>
          <p:cNvSpPr txBox="1"/>
          <p:nvPr/>
        </p:nvSpPr>
        <p:spPr>
          <a:xfrm>
            <a:off x="7074673" y="2089987"/>
            <a:ext cx="1706245" cy="33947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9D779D-C9ED-4F53-ACFD-762A9A05C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476" y="0"/>
            <a:ext cx="4609524" cy="260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A0CEB3D-F82F-41BB-BF83-8071B257DD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53" y="2193343"/>
            <a:ext cx="5387792" cy="26938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021058" y="2269543"/>
            <a:ext cx="1954382" cy="221599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3800" dirty="0">
                <a:solidFill>
                  <a:srgbClr val="692922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三</a:t>
            </a:r>
            <a:endParaRPr lang="en-US" altLang="zh-CN" sz="13800" dirty="0">
              <a:solidFill>
                <a:srgbClr val="692922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4504094-9CC2-435F-9710-6995FEE66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3593008"/>
            <a:ext cx="3086100" cy="30861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297789" y="2380456"/>
            <a:ext cx="2474610" cy="2505217"/>
            <a:chOff x="4631533" y="1833932"/>
            <a:chExt cx="1902617" cy="1683968"/>
          </a:xfrm>
        </p:grpSpPr>
        <p:sp>
          <p:nvSpPr>
            <p:cNvPr id="32" name="文本框 43"/>
            <p:cNvSpPr txBox="1"/>
            <p:nvPr/>
          </p:nvSpPr>
          <p:spPr>
            <a:xfrm>
              <a:off x="4631533" y="1833932"/>
              <a:ext cx="37861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粗茶香漫旧书卷</a:t>
              </a:r>
            </a:p>
          </p:txBody>
        </p:sp>
        <p:sp>
          <p:nvSpPr>
            <p:cNvPr id="33" name="文本框 44"/>
            <p:cNvSpPr txBox="1"/>
            <p:nvPr/>
          </p:nvSpPr>
          <p:spPr>
            <a:xfrm>
              <a:off x="5139533" y="1833932"/>
              <a:ext cx="37861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粉翼蹁跹桃木剑</a:t>
              </a:r>
            </a:p>
          </p:txBody>
        </p:sp>
        <p:sp>
          <p:nvSpPr>
            <p:cNvPr id="34" name="文本框 45"/>
            <p:cNvSpPr txBox="1"/>
            <p:nvPr/>
          </p:nvSpPr>
          <p:spPr>
            <a:xfrm>
              <a:off x="5647534" y="1833932"/>
              <a:ext cx="37861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翠柳扶炊烟</a:t>
              </a:r>
            </a:p>
          </p:txBody>
        </p:sp>
        <p:sp>
          <p:nvSpPr>
            <p:cNvPr id="35" name="文本框 46"/>
            <p:cNvSpPr txBox="1"/>
            <p:nvPr/>
          </p:nvSpPr>
          <p:spPr>
            <a:xfrm>
              <a:off x="6155533" y="1833932"/>
              <a:ext cx="37861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莠草缀疏栏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8434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34A4BA04-9689-4518-ABDA-C5AC19FE6197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1F3F2"/>
              </a:clrFrom>
              <a:clrTo>
                <a:srgbClr val="F1F3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16630" y="1739900"/>
            <a:ext cx="4395470" cy="3971290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1505585" y="2085340"/>
            <a:ext cx="2129790" cy="717550"/>
            <a:chOff x="1797" y="3182"/>
            <a:chExt cx="3354" cy="1130"/>
          </a:xfrm>
        </p:grpSpPr>
        <p:sp>
          <p:nvSpPr>
            <p:cNvPr id="64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000" b="1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65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72260" y="4352290"/>
            <a:ext cx="2129790" cy="717550"/>
            <a:chOff x="1797" y="3182"/>
            <a:chExt cx="3354" cy="1130"/>
          </a:xfrm>
        </p:grpSpPr>
        <p:sp>
          <p:nvSpPr>
            <p:cNvPr id="67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000" b="1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68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433435" y="1937385"/>
            <a:ext cx="2129790" cy="717550"/>
            <a:chOff x="1797" y="3182"/>
            <a:chExt cx="3354" cy="1130"/>
          </a:xfrm>
        </p:grpSpPr>
        <p:sp>
          <p:nvSpPr>
            <p:cNvPr id="70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000" b="1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71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500110" y="4204335"/>
            <a:ext cx="2129790" cy="717550"/>
            <a:chOff x="1797" y="3182"/>
            <a:chExt cx="3354" cy="1130"/>
          </a:xfrm>
        </p:grpSpPr>
        <p:sp>
          <p:nvSpPr>
            <p:cNvPr id="73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000" b="1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74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86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>
          <a:xfrm>
            <a:off x="7385793" y="4219732"/>
            <a:ext cx="4082232" cy="583197"/>
            <a:chOff x="1838434" y="1562260"/>
            <a:chExt cx="4082232" cy="583197"/>
          </a:xfrm>
        </p:grpSpPr>
        <p:sp>
          <p:nvSpPr>
            <p:cNvPr id="38" name="TextBox 2"/>
            <p:cNvSpPr txBox="1"/>
            <p:nvPr/>
          </p:nvSpPr>
          <p:spPr bwMode="auto">
            <a:xfrm>
              <a:off x="1838434" y="1820857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39" name="TextBox 3"/>
            <p:cNvSpPr txBox="1"/>
            <p:nvPr/>
          </p:nvSpPr>
          <p:spPr bwMode="auto">
            <a:xfrm>
              <a:off x="1838434" y="1562260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</p:grpSp>
      <p:grpSp>
        <p:nvGrpSpPr>
          <p:cNvPr id="5" name="Group 7"/>
          <p:cNvGrpSpPr/>
          <p:nvPr/>
        </p:nvGrpSpPr>
        <p:grpSpPr>
          <a:xfrm>
            <a:off x="7385793" y="5186612"/>
            <a:ext cx="4082232" cy="583197"/>
            <a:chOff x="1838434" y="2485763"/>
            <a:chExt cx="4082232" cy="583197"/>
          </a:xfrm>
        </p:grpSpPr>
        <p:sp>
          <p:nvSpPr>
            <p:cNvPr id="36" name="TextBox 55"/>
            <p:cNvSpPr txBox="1"/>
            <p:nvPr/>
          </p:nvSpPr>
          <p:spPr bwMode="auto">
            <a:xfrm>
              <a:off x="1838434" y="2744360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37" name="TextBox 6"/>
            <p:cNvSpPr txBox="1"/>
            <p:nvPr/>
          </p:nvSpPr>
          <p:spPr bwMode="auto">
            <a:xfrm>
              <a:off x="1838434" y="2485763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</p:grpSp>
      <p:sp>
        <p:nvSpPr>
          <p:cNvPr id="19" name="Oval 34"/>
          <p:cNvSpPr/>
          <p:nvPr/>
        </p:nvSpPr>
        <p:spPr>
          <a:xfrm>
            <a:off x="6384032" y="2734644"/>
            <a:ext cx="762731" cy="7627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Oval 39"/>
          <p:cNvSpPr/>
          <p:nvPr/>
        </p:nvSpPr>
        <p:spPr>
          <a:xfrm>
            <a:off x="6384032" y="1767765"/>
            <a:ext cx="762731" cy="76273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Oval 44"/>
          <p:cNvSpPr/>
          <p:nvPr/>
        </p:nvSpPr>
        <p:spPr>
          <a:xfrm>
            <a:off x="6444772" y="4129965"/>
            <a:ext cx="762731" cy="76273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Oval 49"/>
          <p:cNvSpPr/>
          <p:nvPr/>
        </p:nvSpPr>
        <p:spPr>
          <a:xfrm>
            <a:off x="6444772" y="5096844"/>
            <a:ext cx="762731" cy="7627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reeform: Shape 51"/>
          <p:cNvSpPr/>
          <p:nvPr/>
        </p:nvSpPr>
        <p:spPr bwMode="auto">
          <a:xfrm>
            <a:off x="6511939" y="1902535"/>
            <a:ext cx="493192" cy="493192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: Shape 52"/>
          <p:cNvSpPr/>
          <p:nvPr/>
        </p:nvSpPr>
        <p:spPr bwMode="auto">
          <a:xfrm>
            <a:off x="6601943" y="5231613"/>
            <a:ext cx="493192" cy="493192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Freeform: Shape 53"/>
          <p:cNvSpPr/>
          <p:nvPr/>
        </p:nvSpPr>
        <p:spPr bwMode="auto">
          <a:xfrm>
            <a:off x="6505611" y="2869413"/>
            <a:ext cx="493192" cy="493192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: Shape 54"/>
          <p:cNvSpPr/>
          <p:nvPr/>
        </p:nvSpPr>
        <p:spPr bwMode="auto">
          <a:xfrm>
            <a:off x="6584163" y="4264735"/>
            <a:ext cx="493192" cy="493192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Group 4"/>
          <p:cNvGrpSpPr/>
          <p:nvPr/>
        </p:nvGrpSpPr>
        <p:grpSpPr>
          <a:xfrm>
            <a:off x="7325055" y="1857532"/>
            <a:ext cx="4082232" cy="583197"/>
            <a:chOff x="7325054" y="1523738"/>
            <a:chExt cx="4082232" cy="583197"/>
          </a:xfrm>
        </p:grpSpPr>
        <p:sp>
          <p:nvSpPr>
            <p:cNvPr id="34" name="TextBox 9"/>
            <p:cNvSpPr txBox="1"/>
            <p:nvPr/>
          </p:nvSpPr>
          <p:spPr bwMode="auto">
            <a:xfrm>
              <a:off x="7325054" y="1523738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35" name="TextBox 33"/>
            <p:cNvSpPr txBox="1"/>
            <p:nvPr/>
          </p:nvSpPr>
          <p:spPr bwMode="auto">
            <a:xfrm>
              <a:off x="7325054" y="1782335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1" name="Group 5"/>
          <p:cNvGrpSpPr/>
          <p:nvPr/>
        </p:nvGrpSpPr>
        <p:grpSpPr>
          <a:xfrm>
            <a:off x="7325055" y="2824412"/>
            <a:ext cx="4082232" cy="583197"/>
            <a:chOff x="7325054" y="2496601"/>
            <a:chExt cx="4082232" cy="583197"/>
          </a:xfrm>
        </p:grpSpPr>
        <p:sp>
          <p:nvSpPr>
            <p:cNvPr id="32" name="TextBox 12"/>
            <p:cNvSpPr txBox="1"/>
            <p:nvPr/>
          </p:nvSpPr>
          <p:spPr bwMode="auto">
            <a:xfrm>
              <a:off x="7325054" y="2496601"/>
              <a:ext cx="1433085" cy="258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33" name="TextBox 35"/>
            <p:cNvSpPr txBox="1"/>
            <p:nvPr/>
          </p:nvSpPr>
          <p:spPr bwMode="auto">
            <a:xfrm>
              <a:off x="7325054" y="2755198"/>
              <a:ext cx="4082232" cy="32460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EBD2069-5943-4468-A218-3BE83DBAE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58" y="1523999"/>
            <a:ext cx="4836895" cy="4618047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F300D9A-E3FE-4F39-B3E6-5645D9D237F9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7B3371C9-6B99-4C46-A99E-5AF9F62A85C3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354496" y="1556312"/>
            <a:ext cx="1439502" cy="4100342"/>
          </a:xfrm>
          <a:prstGeom prst="rect">
            <a:avLst/>
          </a:prstGeom>
          <a:solidFill>
            <a:srgbClr val="C8B3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9894397" y="1577267"/>
            <a:ext cx="1439502" cy="4100342"/>
          </a:xfrm>
          <a:prstGeom prst="rect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0870" y="1556159"/>
            <a:ext cx="1426655" cy="4121450"/>
          </a:xfrm>
          <a:prstGeom prst="rect">
            <a:avLst/>
          </a:prstGeom>
        </p:spPr>
      </p:pic>
      <p:sp>
        <p:nvSpPr>
          <p:cNvPr id="96" name="文本框 7"/>
          <p:cNvSpPr txBox="1"/>
          <p:nvPr/>
        </p:nvSpPr>
        <p:spPr>
          <a:xfrm>
            <a:off x="10178743" y="2092111"/>
            <a:ext cx="1015663" cy="32393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点击此处添加文字点击此处添加</a:t>
            </a:r>
            <a:r>
              <a:rPr lang="zh-CN" altLang="en-US" smtClean="0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文字点击</a:t>
            </a:r>
            <a:r>
              <a:rPr lang="zh-CN" altLang="en-US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此处添加</a:t>
            </a:r>
            <a:r>
              <a:rPr lang="zh-CN" altLang="en-US" smtClean="0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文字</a:t>
            </a:r>
            <a:endParaRPr lang="en-US" altLang="zh-CN" smtClean="0">
              <a:solidFill>
                <a:prstClr val="whit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7" name="文本框 8"/>
          <p:cNvSpPr txBox="1"/>
          <p:nvPr/>
        </p:nvSpPr>
        <p:spPr>
          <a:xfrm>
            <a:off x="6566415" y="2092110"/>
            <a:ext cx="1015663" cy="32393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点击此处添加文字点击此处添加</a:t>
            </a:r>
            <a:r>
              <a:rPr lang="zh-CN" altLang="en-US" smtClean="0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文字点击</a:t>
            </a:r>
            <a:r>
              <a:rPr lang="zh-CN" altLang="en-US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此处添加</a:t>
            </a:r>
            <a:r>
              <a:rPr lang="zh-CN" altLang="en-US" smtClean="0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文字</a:t>
            </a:r>
            <a:endParaRPr lang="en-US" altLang="zh-CN" smtClean="0">
              <a:solidFill>
                <a:prstClr val="whit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98" name="图片 97" descr="原创作品：到张家界一定要上梓山漫居看看 ...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EEEEEC"/>
              </a:clrFrom>
              <a:clrTo>
                <a:srgbClr val="EEEE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3900" y="2753360"/>
            <a:ext cx="7491095" cy="2692400"/>
          </a:xfrm>
          <a:custGeom>
            <a:avLst/>
            <a:gdLst>
              <a:gd name="connsiteX0" fmla="*/ 2848125 w 7030768"/>
              <a:gd name="connsiteY0" fmla="*/ 0 h 3024336"/>
              <a:gd name="connsiteX1" fmla="*/ 3351274 w 7030768"/>
              <a:gd name="connsiteY1" fmla="*/ 0 h 3024336"/>
              <a:gd name="connsiteX2" fmla="*/ 3362445 w 7030768"/>
              <a:gd name="connsiteY2" fmla="*/ 18473 h 3024336"/>
              <a:gd name="connsiteX3" fmla="*/ 3595010 w 7030768"/>
              <a:gd name="connsiteY3" fmla="*/ 227729 h 3024336"/>
              <a:gd name="connsiteX4" fmla="*/ 4711116 w 7030768"/>
              <a:gd name="connsiteY4" fmla="*/ 227729 h 3024336"/>
              <a:gd name="connsiteX5" fmla="*/ 6695017 w 7030768"/>
              <a:gd name="connsiteY5" fmla="*/ 576250 h 3024336"/>
              <a:gd name="connsiteX6" fmla="*/ 7030768 w 7030768"/>
              <a:gd name="connsiteY6" fmla="*/ 626487 h 3024336"/>
              <a:gd name="connsiteX7" fmla="*/ 7030768 w 7030768"/>
              <a:gd name="connsiteY7" fmla="*/ 3024336 h 3024336"/>
              <a:gd name="connsiteX8" fmla="*/ 0 w 7030768"/>
              <a:gd name="connsiteY8" fmla="*/ 3024336 h 3024336"/>
              <a:gd name="connsiteX9" fmla="*/ 0 w 7030768"/>
              <a:gd name="connsiteY9" fmla="*/ 232779 h 3024336"/>
              <a:gd name="connsiteX10" fmla="*/ 246693 w 7030768"/>
              <a:gd name="connsiteY10" fmla="*/ 221846 h 3024336"/>
              <a:gd name="connsiteX11" fmla="*/ 1026622 w 7030768"/>
              <a:gd name="connsiteY11" fmla="*/ 173941 h 3024336"/>
              <a:gd name="connsiteX12" fmla="*/ 2761293 w 7030768"/>
              <a:gd name="connsiteY12" fmla="*/ 12576 h 302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30768" h="3024336">
                <a:moveTo>
                  <a:pt x="2848125" y="0"/>
                </a:moveTo>
                <a:lnTo>
                  <a:pt x="3351274" y="0"/>
                </a:lnTo>
                <a:lnTo>
                  <a:pt x="3362445" y="18473"/>
                </a:lnTo>
                <a:cubicBezTo>
                  <a:pt x="3404510" y="96761"/>
                  <a:pt x="3443731" y="195512"/>
                  <a:pt x="3595010" y="227729"/>
                </a:cubicBezTo>
                <a:cubicBezTo>
                  <a:pt x="3837057" y="279276"/>
                  <a:pt x="4038763" y="156011"/>
                  <a:pt x="4711116" y="227729"/>
                </a:cubicBezTo>
                <a:cubicBezTo>
                  <a:pt x="5131337" y="272553"/>
                  <a:pt x="5998917" y="460952"/>
                  <a:pt x="6695017" y="576250"/>
                </a:cubicBezTo>
                <a:lnTo>
                  <a:pt x="7030768" y="626487"/>
                </a:lnTo>
                <a:lnTo>
                  <a:pt x="7030768" y="3024336"/>
                </a:lnTo>
                <a:lnTo>
                  <a:pt x="0" y="3024336"/>
                </a:lnTo>
                <a:lnTo>
                  <a:pt x="0" y="232779"/>
                </a:lnTo>
                <a:lnTo>
                  <a:pt x="246693" y="221846"/>
                </a:lnTo>
                <a:cubicBezTo>
                  <a:pt x="497704" y="209239"/>
                  <a:pt x="755440" y="194112"/>
                  <a:pt x="1026622" y="173941"/>
                </a:cubicBezTo>
                <a:cubicBezTo>
                  <a:pt x="1568987" y="133600"/>
                  <a:pt x="2389258" y="55158"/>
                  <a:pt x="2761293" y="125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91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6" grpId="0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1AA2271C-240D-4EFC-9AB1-398C69CCA909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sp>
        <p:nvSpPr>
          <p:cNvPr id="83" name="文本框 8"/>
          <p:cNvSpPr txBox="1"/>
          <p:nvPr/>
        </p:nvSpPr>
        <p:spPr>
          <a:xfrm>
            <a:off x="1939325" y="2508703"/>
            <a:ext cx="4635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请在此处添加您的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  <a:endParaRPr lang="zh-CN" altLang="en-US" dirty="0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4" name="文本框 9"/>
          <p:cNvSpPr txBox="1"/>
          <p:nvPr/>
        </p:nvSpPr>
        <p:spPr>
          <a:xfrm>
            <a:off x="1939325" y="2006672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添加文本</a:t>
            </a:r>
          </a:p>
        </p:txBody>
      </p:sp>
      <p:sp>
        <p:nvSpPr>
          <p:cNvPr id="85" name="文本框 10"/>
          <p:cNvSpPr txBox="1"/>
          <p:nvPr/>
        </p:nvSpPr>
        <p:spPr>
          <a:xfrm>
            <a:off x="1939325" y="4541062"/>
            <a:ext cx="4635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请在此处添加您的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在此处添加您的</a:t>
            </a:r>
            <a:r>
              <a:rPr lang="zh-CN" altLang="en-US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  <a:endParaRPr lang="zh-CN" altLang="en-US" dirty="0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" name="文本框 11"/>
          <p:cNvSpPr txBox="1"/>
          <p:nvPr/>
        </p:nvSpPr>
        <p:spPr>
          <a:xfrm>
            <a:off x="1939325" y="4039031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添加文本</a:t>
            </a:r>
          </a:p>
        </p:txBody>
      </p:sp>
      <p:pic>
        <p:nvPicPr>
          <p:cNvPr id="8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963" y="2112575"/>
            <a:ext cx="1254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880" y="4068938"/>
            <a:ext cx="1254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4" descr="屋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7930" y="1181100"/>
            <a:ext cx="547687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文本框 61"/>
          <p:cNvSpPr txBox="1"/>
          <p:nvPr/>
        </p:nvSpPr>
        <p:spPr>
          <a:xfrm>
            <a:off x="7052739" y="2304844"/>
            <a:ext cx="336747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rgbClr val="D1C0B1"/>
                </a:solidFill>
                <a:latin typeface="仿宋" panose="02010609060101010101" charset="-122"/>
                <a:ea typeface="仿宋" panose="02010609060101010101" charset="-122"/>
              </a:rPr>
              <a:t>重阳</a:t>
            </a:r>
            <a:endParaRPr lang="zh-CN" altLang="en-US" sz="13800" b="1" dirty="0">
              <a:solidFill>
                <a:srgbClr val="D1C0B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68481" y="392608"/>
            <a:ext cx="1182914" cy="158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9D779D-C9ED-4F53-ACFD-762A9A05C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476" y="0"/>
            <a:ext cx="4609524" cy="260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A0CEB3D-F82F-41BB-BF83-8071B257DD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53" y="2193343"/>
            <a:ext cx="5387792" cy="26938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021058" y="2288593"/>
            <a:ext cx="1954382" cy="221599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3800" dirty="0">
                <a:solidFill>
                  <a:srgbClr val="692922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四</a:t>
            </a:r>
            <a:endParaRPr lang="en-US" altLang="zh-CN" sz="13800" dirty="0">
              <a:solidFill>
                <a:srgbClr val="692922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4504094-9CC2-435F-9710-6995FEE66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3593008"/>
            <a:ext cx="3086100" cy="30861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873732" y="2452698"/>
            <a:ext cx="3314965" cy="2280619"/>
            <a:chOff x="1504831" y="1066800"/>
            <a:chExt cx="2324219" cy="1683968"/>
          </a:xfrm>
        </p:grpSpPr>
        <p:sp>
          <p:nvSpPr>
            <p:cNvPr id="18" name="文本框 8"/>
            <p:cNvSpPr txBox="1"/>
            <p:nvPr/>
          </p:nvSpPr>
          <p:spPr>
            <a:xfrm>
              <a:off x="1504831" y="1066800"/>
              <a:ext cx="800219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晴岚萦转双溪畔</a:t>
              </a:r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2320607" y="1066800"/>
              <a:ext cx="492443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慧水潺潺</a:t>
              </a:r>
            </a:p>
          </p:txBody>
        </p:sp>
        <p:sp>
          <p:nvSpPr>
            <p:cNvPr id="20" name="文本框 10"/>
            <p:cNvSpPr txBox="1"/>
            <p:nvPr/>
          </p:nvSpPr>
          <p:spPr>
            <a:xfrm>
              <a:off x="2520831" y="1066800"/>
              <a:ext cx="800219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霜林醉染峰峦间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36607" y="1066800"/>
              <a:ext cx="492443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祥云淡淡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4299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3EF9DB4-5E41-41C6-AF86-9763DDC98674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197" y="112484"/>
            <a:ext cx="1182914" cy="1589315"/>
          </a:xfrm>
          <a:prstGeom prst="rect">
            <a:avLst/>
          </a:prstGeom>
        </p:spPr>
      </p:pic>
      <p:sp>
        <p:nvSpPr>
          <p:cNvPr id="22" name="文本框 5"/>
          <p:cNvSpPr txBox="1"/>
          <p:nvPr/>
        </p:nvSpPr>
        <p:spPr>
          <a:xfrm>
            <a:off x="1463675" y="2494771"/>
            <a:ext cx="50546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君不见黄河之水天上来，奔流到海不复回。</a:t>
            </a: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君不见高堂明镜悲白发，朝如青丝暮成雪。</a:t>
            </a: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人生得意须尽欢，莫使金樽空对月。</a:t>
            </a: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天生我材必有用，千金散尽还复来。</a:t>
            </a: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烹羊宰牛且为乐，会须一饮三百杯。</a:t>
            </a: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岑夫子、丹丘生：将进酒，杯莫停</a:t>
            </a:r>
            <a:r>
              <a:rPr lang="zh-CN" altLang="en-US" sz="1600" smtClean="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1600">
              <a:solidFill>
                <a:srgbClr val="E7E6E6">
                  <a:lumMod val="5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1806575" y="1624737"/>
            <a:ext cx="2311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charset="-122"/>
                <a:ea typeface="楷体" panose="02010609060101010101" charset="-122"/>
              </a:rPr>
              <a:t>标题文本</a:t>
            </a:r>
          </a:p>
        </p:txBody>
      </p:sp>
      <p:sp>
        <p:nvSpPr>
          <p:cNvPr id="26" name="Freeform 5"/>
          <p:cNvSpPr/>
          <p:nvPr/>
        </p:nvSpPr>
        <p:spPr bwMode="auto">
          <a:xfrm flipH="1">
            <a:off x="1616075" y="147514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677" b="34479"/>
          <a:stretch>
            <a:fillRect/>
          </a:stretch>
        </p:blipFill>
        <p:spPr>
          <a:xfrm>
            <a:off x="1806575" y="2685415"/>
            <a:ext cx="10205085" cy="39458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13" t="63232" r="40992" b="5745"/>
          <a:stretch>
            <a:fillRect/>
          </a:stretch>
        </p:blipFill>
        <p:spPr>
          <a:xfrm>
            <a:off x="6321286" y="2146985"/>
            <a:ext cx="4266572" cy="1891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4180" y="1735761"/>
            <a:ext cx="3619715" cy="51222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" name="组合 73"/>
          <p:cNvGrpSpPr/>
          <p:nvPr/>
        </p:nvGrpSpPr>
        <p:grpSpPr>
          <a:xfrm>
            <a:off x="2704261" y="796932"/>
            <a:ext cx="430887" cy="434519"/>
            <a:chOff x="11165604" y="552138"/>
            <a:chExt cx="585614" cy="590550"/>
          </a:xfrm>
        </p:grpSpPr>
        <p:sp>
          <p:nvSpPr>
            <p:cNvPr id="7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76" name="文本框 1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latin typeface="仿宋" panose="02010609060101010101" charset="-122"/>
                  <a:ea typeface="仿宋" panose="02010609060101010101" charset="-122"/>
                </a:rPr>
                <a:t>一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093217" y="1268413"/>
            <a:ext cx="1954887" cy="1926149"/>
            <a:chOff x="1874163" y="1066800"/>
            <a:chExt cx="1954887" cy="1683968"/>
          </a:xfrm>
        </p:grpSpPr>
        <p:sp>
          <p:nvSpPr>
            <p:cNvPr id="78" name="文本框 8"/>
            <p:cNvSpPr txBox="1"/>
            <p:nvPr/>
          </p:nvSpPr>
          <p:spPr>
            <a:xfrm>
              <a:off x="1874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晴岚萦转双溪畔</a:t>
              </a:r>
            </a:p>
          </p:txBody>
        </p:sp>
        <p:sp>
          <p:nvSpPr>
            <p:cNvPr id="79" name="文本框 9"/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慧水潺潺</a:t>
              </a:r>
            </a:p>
          </p:txBody>
        </p:sp>
        <p:sp>
          <p:nvSpPr>
            <p:cNvPr id="80" name="文本框 10"/>
            <p:cNvSpPr txBox="1"/>
            <p:nvPr/>
          </p:nvSpPr>
          <p:spPr>
            <a:xfrm>
              <a:off x="2890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霜林醉染峰峦间</a:t>
              </a:r>
            </a:p>
          </p:txBody>
        </p:sp>
        <p:sp>
          <p:nvSpPr>
            <p:cNvPr id="81" name="文本框 20"/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祥云淡淡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83" name="直接连接符 82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84" name="直接连接符 83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85" name="组合 84"/>
          <p:cNvGrpSpPr/>
          <p:nvPr/>
        </p:nvGrpSpPr>
        <p:grpSpPr>
          <a:xfrm>
            <a:off x="5384914" y="834310"/>
            <a:ext cx="430887" cy="434519"/>
            <a:chOff x="11165604" y="552138"/>
            <a:chExt cx="585614" cy="590550"/>
          </a:xfrm>
        </p:grpSpPr>
        <p:sp>
          <p:nvSpPr>
            <p:cNvPr id="86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87" name="文本框 30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latin typeface="仿宋" panose="02010609060101010101" charset="-122"/>
                  <a:ea typeface="仿宋" panose="02010609060101010101" charset="-122"/>
                </a:rPr>
                <a:t>二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726245" y="1303251"/>
            <a:ext cx="1954887" cy="1926149"/>
            <a:chOff x="4579263" y="1833932"/>
            <a:chExt cx="1954887" cy="1683968"/>
          </a:xfrm>
        </p:grpSpPr>
        <p:sp>
          <p:nvSpPr>
            <p:cNvPr id="89" name="文本框 32"/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飞歌倚天心未远</a:t>
              </a:r>
            </a:p>
          </p:txBody>
        </p:sp>
        <p:sp>
          <p:nvSpPr>
            <p:cNvPr id="90" name="文本框 33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莫问前缘</a:t>
              </a:r>
            </a:p>
          </p:txBody>
        </p:sp>
        <p:sp>
          <p:nvSpPr>
            <p:cNvPr id="91" name="文本框 34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绿水青山相对看</a:t>
              </a:r>
            </a:p>
          </p:txBody>
        </p:sp>
        <p:sp>
          <p:nvSpPr>
            <p:cNvPr id="92" name="文本框 35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不羡神仙</a:t>
              </a: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94" name="直接连接符 93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95" name="直接连接符 94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96" name="组合 95"/>
          <p:cNvGrpSpPr/>
          <p:nvPr/>
        </p:nvGrpSpPr>
        <p:grpSpPr>
          <a:xfrm>
            <a:off x="6751117" y="3324182"/>
            <a:ext cx="430887" cy="434519"/>
            <a:chOff x="11165604" y="552138"/>
            <a:chExt cx="585614" cy="590550"/>
          </a:xfrm>
        </p:grpSpPr>
        <p:sp>
          <p:nvSpPr>
            <p:cNvPr id="97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98" name="文本框 41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latin typeface="仿宋" panose="02010609060101010101" charset="-122"/>
                  <a:ea typeface="仿宋" panose="02010609060101010101" charset="-122"/>
                </a:rPr>
                <a:t>三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092448" y="3793123"/>
            <a:ext cx="1954887" cy="1926149"/>
            <a:chOff x="4579263" y="1833932"/>
            <a:chExt cx="1954887" cy="1683968"/>
          </a:xfrm>
        </p:grpSpPr>
        <p:sp>
          <p:nvSpPr>
            <p:cNvPr id="100" name="文本框 43"/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粗茶香漫旧书卷</a:t>
              </a:r>
            </a:p>
          </p:txBody>
        </p:sp>
        <p:sp>
          <p:nvSpPr>
            <p:cNvPr id="101" name="文本框 44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粉翼蹁跹桃木剑</a:t>
              </a:r>
            </a:p>
          </p:txBody>
        </p:sp>
        <p:sp>
          <p:nvSpPr>
            <p:cNvPr id="102" name="文本框 45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翠柳扶炊烟</a:t>
              </a:r>
            </a:p>
          </p:txBody>
        </p:sp>
        <p:sp>
          <p:nvSpPr>
            <p:cNvPr id="103" name="文本框 46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莠草缀疏栏</a:t>
              </a: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5" name="直接连接符 104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6" name="直接连接符 105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107" name="组合 106"/>
          <p:cNvGrpSpPr/>
          <p:nvPr/>
        </p:nvGrpSpPr>
        <p:grpSpPr>
          <a:xfrm>
            <a:off x="9350442" y="3324182"/>
            <a:ext cx="430887" cy="434519"/>
            <a:chOff x="11165604" y="552138"/>
            <a:chExt cx="585614" cy="590550"/>
          </a:xfrm>
        </p:grpSpPr>
        <p:sp>
          <p:nvSpPr>
            <p:cNvPr id="10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109" name="文本框 52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latin typeface="仿宋" panose="02010609060101010101" charset="-122"/>
                  <a:ea typeface="仿宋" panose="02010609060101010101" charset="-122"/>
                </a:rPr>
                <a:t>四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91773" y="3793123"/>
            <a:ext cx="1954887" cy="1926149"/>
            <a:chOff x="1874163" y="1066800"/>
            <a:chExt cx="1954887" cy="1683968"/>
          </a:xfrm>
        </p:grpSpPr>
        <p:sp>
          <p:nvSpPr>
            <p:cNvPr id="111" name="文本框 54"/>
            <p:cNvSpPr txBox="1"/>
            <p:nvPr/>
          </p:nvSpPr>
          <p:spPr>
            <a:xfrm>
              <a:off x="1874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晴岚萦转双溪畔</a:t>
              </a:r>
            </a:p>
          </p:txBody>
        </p:sp>
        <p:sp>
          <p:nvSpPr>
            <p:cNvPr id="112" name="文本框 55"/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慧水潺潺</a:t>
              </a:r>
            </a:p>
          </p:txBody>
        </p:sp>
        <p:sp>
          <p:nvSpPr>
            <p:cNvPr id="113" name="文本框 56"/>
            <p:cNvSpPr txBox="1"/>
            <p:nvPr/>
          </p:nvSpPr>
          <p:spPr>
            <a:xfrm>
              <a:off x="2890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霜林醉染峰峦间</a:t>
              </a:r>
            </a:p>
          </p:txBody>
        </p:sp>
        <p:sp>
          <p:nvSpPr>
            <p:cNvPr id="114" name="文本框 57"/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祥云淡淡</a:t>
              </a:r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16" name="直接连接符 115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17" name="直接连接符 116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  <p:sp>
        <p:nvSpPr>
          <p:cNvPr id="118" name="文本框 61"/>
          <p:cNvSpPr txBox="1"/>
          <p:nvPr/>
        </p:nvSpPr>
        <p:spPr>
          <a:xfrm>
            <a:off x="2711879" y="4155869"/>
            <a:ext cx="336747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目 录</a:t>
            </a: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47662" y="1171029"/>
            <a:ext cx="1182914" cy="1589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B6234EE-A62C-45DA-885F-77DD9CBED1C1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45" t="8644" r="9024" b="11326"/>
          <a:stretch>
            <a:fillRect/>
          </a:stretch>
        </p:blipFill>
        <p:spPr>
          <a:xfrm>
            <a:off x="5658735" y="1834093"/>
            <a:ext cx="793750" cy="793750"/>
          </a:xfrm>
          <a:prstGeom prst="ellipse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45" t="8644" r="9024" b="11326"/>
          <a:stretch>
            <a:fillRect/>
          </a:stretch>
        </p:blipFill>
        <p:spPr>
          <a:xfrm>
            <a:off x="5658735" y="3157161"/>
            <a:ext cx="793750" cy="793750"/>
          </a:xfrm>
          <a:prstGeom prst="ellipse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45" t="8644" r="9024" b="11326"/>
          <a:stretch>
            <a:fillRect/>
          </a:stretch>
        </p:blipFill>
        <p:spPr>
          <a:xfrm>
            <a:off x="5658735" y="4531936"/>
            <a:ext cx="793750" cy="793750"/>
          </a:xfrm>
          <a:prstGeom prst="ellipse">
            <a:avLst/>
          </a:prstGeom>
        </p:spPr>
      </p:pic>
      <p:sp>
        <p:nvSpPr>
          <p:cNvPr id="57" name="文本框 41"/>
          <p:cNvSpPr txBox="1"/>
          <p:nvPr/>
        </p:nvSpPr>
        <p:spPr>
          <a:xfrm>
            <a:off x="6667703" y="2209463"/>
            <a:ext cx="4114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</a:t>
            </a:r>
            <a:r>
              <a:rPr lang="zh-CN" altLang="en-US" dirty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请在此处添加您的</a:t>
            </a:r>
            <a:r>
              <a:rPr lang="zh-CN" altLang="en-US" dirty="0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在此处添加您</a:t>
            </a:r>
            <a:r>
              <a:rPr lang="zh-CN" altLang="en-US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  <a:endParaRPr lang="zh-CN" altLang="en-US" dirty="0">
              <a:solidFill>
                <a:srgbClr val="6929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42"/>
          <p:cNvSpPr txBox="1"/>
          <p:nvPr/>
        </p:nvSpPr>
        <p:spPr>
          <a:xfrm>
            <a:off x="6667703" y="1707432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92922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添加文本</a:t>
            </a:r>
            <a:endParaRPr lang="zh-CN" altLang="en-US" sz="2400" dirty="0">
              <a:solidFill>
                <a:srgbClr val="692922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59" name="文本框 43"/>
          <p:cNvSpPr txBox="1"/>
          <p:nvPr/>
        </p:nvSpPr>
        <p:spPr>
          <a:xfrm>
            <a:off x="6650958" y="3532531"/>
            <a:ext cx="4114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</a:t>
            </a:r>
            <a:r>
              <a:rPr lang="zh-CN" altLang="en-US" dirty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请在此处添加您的</a:t>
            </a:r>
            <a:r>
              <a:rPr lang="zh-CN" altLang="en-US" dirty="0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在此处添加您</a:t>
            </a:r>
            <a:r>
              <a:rPr lang="zh-CN" altLang="en-US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  <a:endParaRPr lang="zh-CN" altLang="en-US" dirty="0">
              <a:solidFill>
                <a:srgbClr val="6929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文本框 44"/>
          <p:cNvSpPr txBox="1"/>
          <p:nvPr/>
        </p:nvSpPr>
        <p:spPr>
          <a:xfrm>
            <a:off x="6650958" y="3030500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92922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添加文本</a:t>
            </a:r>
            <a:endParaRPr lang="zh-CN" altLang="en-US" sz="2400" dirty="0">
              <a:solidFill>
                <a:srgbClr val="692922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61" name="文本框 45"/>
          <p:cNvSpPr txBox="1"/>
          <p:nvPr/>
        </p:nvSpPr>
        <p:spPr>
          <a:xfrm>
            <a:off x="6667703" y="4895965"/>
            <a:ext cx="4114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</a:t>
            </a:r>
            <a:r>
              <a:rPr lang="zh-CN" altLang="en-US" dirty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请在此处添加您的</a:t>
            </a:r>
            <a:r>
              <a:rPr lang="zh-CN" altLang="en-US" dirty="0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文本请</a:t>
            </a:r>
            <a:r>
              <a:rPr lang="zh-CN" altLang="en-US" dirty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在此处添加您</a:t>
            </a:r>
            <a:r>
              <a:rPr lang="zh-CN" altLang="en-US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mtClean="0">
                <a:solidFill>
                  <a:srgbClr val="692922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  <a:endParaRPr lang="zh-CN" altLang="en-US" dirty="0">
              <a:solidFill>
                <a:srgbClr val="6929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文本框 46"/>
          <p:cNvSpPr txBox="1"/>
          <p:nvPr/>
        </p:nvSpPr>
        <p:spPr>
          <a:xfrm>
            <a:off x="6667703" y="4393934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92922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添加文本</a:t>
            </a:r>
            <a:endParaRPr lang="zh-CN" altLang="en-US" sz="2400" dirty="0">
              <a:solidFill>
                <a:srgbClr val="692922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grayscl/>
            <a:extLst/>
          </a:blip>
          <a:stretch>
            <a:fillRect/>
          </a:stretch>
        </p:blipFill>
        <p:spPr>
          <a:xfrm>
            <a:off x="1797050" y="1035050"/>
            <a:ext cx="2564765" cy="539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 rot="5400000">
            <a:off x="-1179830" y="2117725"/>
            <a:ext cx="6494780" cy="2562225"/>
          </a:xfrm>
          <a:prstGeom prst="rect">
            <a:avLst/>
          </a:prstGeom>
          <a:solidFill>
            <a:sysClr val="window" lastClr="FFFFFF">
              <a:lumMod val="85000"/>
              <a:alpha val="43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9E1D2D9-E48A-4622-8F22-5F3427C5DFFF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sp>
        <p:nvSpPr>
          <p:cNvPr id="79" name="文本框 1"/>
          <p:cNvSpPr txBox="1"/>
          <p:nvPr/>
        </p:nvSpPr>
        <p:spPr>
          <a:xfrm>
            <a:off x="4290060" y="422910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此处输入标题</a:t>
            </a: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197" y="150584"/>
            <a:ext cx="1182914" cy="1589315"/>
          </a:xfrm>
          <a:prstGeom prst="rect">
            <a:avLst/>
          </a:prstGeom>
        </p:spPr>
      </p:pic>
      <p:sp>
        <p:nvSpPr>
          <p:cNvPr id="82" name="文本框 61"/>
          <p:cNvSpPr txBox="1"/>
          <p:nvPr/>
        </p:nvSpPr>
        <p:spPr>
          <a:xfrm>
            <a:off x="232410" y="1158240"/>
            <a:ext cx="60325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 dirty="0" smtClean="0">
                <a:solidFill>
                  <a:srgbClr val="D1C0B1"/>
                </a:solidFill>
                <a:latin typeface="仿宋" panose="02010609060101010101" charset="-122"/>
                <a:ea typeface="仿宋" panose="02010609060101010101" charset="-122"/>
              </a:rPr>
              <a:t>重</a:t>
            </a:r>
            <a:endParaRPr lang="en-US" altLang="zh-CN" sz="13800" b="1" dirty="0">
              <a:solidFill>
                <a:srgbClr val="D1C0B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dist"/>
            <a:r>
              <a:rPr lang="zh-CN" altLang="en-US" sz="13800" b="1" dirty="0" smtClean="0">
                <a:solidFill>
                  <a:srgbClr val="D1C0B1"/>
                </a:solidFill>
                <a:latin typeface="仿宋" panose="02010609060101010101" charset="-122"/>
                <a:ea typeface="仿宋" panose="02010609060101010101" charset="-122"/>
              </a:rPr>
              <a:t>阳</a:t>
            </a:r>
            <a:endParaRPr lang="zh-CN" altLang="en-US" sz="13800" b="1" dirty="0">
              <a:solidFill>
                <a:srgbClr val="D1C0B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501775" y="495935"/>
            <a:ext cx="3362325" cy="3095625"/>
          </a:xfrm>
          <a:prstGeom prst="ellipse">
            <a:avLst/>
          </a:prstGeom>
          <a:noFill/>
          <a:ln w="12700" cap="flat" cmpd="sng" algn="ctr">
            <a:solidFill>
              <a:srgbClr val="D1C0B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1567180" y="2966085"/>
            <a:ext cx="3362325" cy="3095625"/>
          </a:xfrm>
          <a:prstGeom prst="ellipse">
            <a:avLst/>
          </a:prstGeom>
          <a:noFill/>
          <a:ln w="12700" cap="flat" cmpd="sng" algn="ctr">
            <a:solidFill>
              <a:srgbClr val="D1C0B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>
            <a:fillRect/>
          </a:stretch>
        </p:blipFill>
        <p:spPr>
          <a:xfrm>
            <a:off x="5980675" y="2348860"/>
            <a:ext cx="6030350" cy="4297685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 flipH="1">
            <a:off x="6141720" y="1036955"/>
            <a:ext cx="5247005" cy="2030095"/>
            <a:chOff x="399075" y="4188714"/>
            <a:chExt cx="3723198" cy="2030095"/>
          </a:xfrm>
        </p:grpSpPr>
        <p:sp>
          <p:nvSpPr>
            <p:cNvPr id="87" name="矩形 86"/>
            <p:cNvSpPr/>
            <p:nvPr/>
          </p:nvSpPr>
          <p:spPr>
            <a:xfrm>
              <a:off x="3798273" y="4188714"/>
              <a:ext cx="324000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点一滴墨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3420584" y="4188714"/>
              <a:ext cx="324000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倾一世魂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3042895" y="4188714"/>
              <a:ext cx="324000" cy="2030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百年沧桑情落梦萦中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2665206" y="4188714"/>
              <a:ext cx="324000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注一丝情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2287517" y="4188714"/>
              <a:ext cx="324000" cy="1168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汇一抹灵气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1909828" y="4188714"/>
              <a:ext cx="324000" cy="2030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万千惟妙犹在中国风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1532139" y="4188714"/>
              <a:ext cx="324000" cy="1599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剑走风动淋漓致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1154450" y="4188714"/>
              <a:ext cx="324000" cy="1599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挥毫泼墨展英姿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776761" y="4188714"/>
              <a:ext cx="324000" cy="1599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自古英雄出少年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99075" y="4188714"/>
              <a:ext cx="324000" cy="1599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</a:rPr>
                <a:t>江郎才现中国风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31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82" grpId="0"/>
      <p:bldP spid="83" grpId="0" bldLvl="0" animBg="1"/>
      <p:bldP spid="8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02117EF-AD63-48A8-9F93-F086A020C5EE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197" y="512534"/>
            <a:ext cx="1182914" cy="158931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1987" y="2274216"/>
            <a:ext cx="4464753" cy="4282713"/>
          </a:xfrm>
          <a:prstGeom prst="rect">
            <a:avLst/>
          </a:prstGeom>
        </p:spPr>
      </p:pic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658036" y="1917930"/>
            <a:ext cx="815770" cy="831331"/>
          </a:xfrm>
          <a:custGeom>
            <a:avLst/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01350" y="1873710"/>
            <a:ext cx="3540548" cy="1138774"/>
            <a:chOff x="1463300" y="1740360"/>
            <a:chExt cx="3540548" cy="1138774"/>
          </a:xfrm>
        </p:grpSpPr>
        <p:sp>
          <p:nvSpPr>
            <p:cNvPr id="46" name="TextBox 15"/>
            <p:cNvSpPr txBox="1"/>
            <p:nvPr/>
          </p:nvSpPr>
          <p:spPr>
            <a:xfrm>
              <a:off x="1896125" y="2140470"/>
              <a:ext cx="310772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请在此添加文字并根据需要调整字体大小，建议采用合适行距和合适的对齐方式。</a:t>
              </a:r>
            </a:p>
          </p:txBody>
        </p:sp>
        <p:sp>
          <p:nvSpPr>
            <p:cNvPr id="47" name="文本框 20"/>
            <p:cNvSpPr txBox="1"/>
            <p:nvPr/>
          </p:nvSpPr>
          <p:spPr>
            <a:xfrm>
              <a:off x="1463300" y="1740360"/>
              <a:ext cx="2227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2139336" y="3278869"/>
            <a:ext cx="815770" cy="831331"/>
          </a:xfrm>
          <a:custGeom>
            <a:avLst/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82650" y="3234649"/>
            <a:ext cx="3540548" cy="1138774"/>
            <a:chOff x="2944600" y="3101299"/>
            <a:chExt cx="3540548" cy="1138774"/>
          </a:xfrm>
        </p:grpSpPr>
        <p:sp>
          <p:nvSpPr>
            <p:cNvPr id="50" name="TextBox 15"/>
            <p:cNvSpPr txBox="1"/>
            <p:nvPr/>
          </p:nvSpPr>
          <p:spPr>
            <a:xfrm>
              <a:off x="3377425" y="3501409"/>
              <a:ext cx="310772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请在此添加文字并根据需要调整字体大小，建议采用合适行距和合适的对齐方式。</a:t>
              </a:r>
            </a:p>
          </p:txBody>
        </p:sp>
        <p:sp>
          <p:nvSpPr>
            <p:cNvPr id="51" name="文本框 23"/>
            <p:cNvSpPr txBox="1"/>
            <p:nvPr/>
          </p:nvSpPr>
          <p:spPr>
            <a:xfrm>
              <a:off x="2944600" y="3101299"/>
              <a:ext cx="2227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3568353" y="4595588"/>
            <a:ext cx="815770" cy="831331"/>
          </a:xfrm>
          <a:custGeom>
            <a:avLst/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11667" y="4551368"/>
            <a:ext cx="3540548" cy="1138774"/>
            <a:chOff x="4373617" y="4418018"/>
            <a:chExt cx="3540548" cy="1138774"/>
          </a:xfrm>
        </p:grpSpPr>
        <p:sp>
          <p:nvSpPr>
            <p:cNvPr id="54" name="TextBox 15"/>
            <p:cNvSpPr txBox="1"/>
            <p:nvPr/>
          </p:nvSpPr>
          <p:spPr>
            <a:xfrm>
              <a:off x="4806442" y="4818128"/>
              <a:ext cx="310772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请在此添加文字并根据需要调整字体大小，建议采用合适行距和合适的对齐方式。</a:t>
              </a:r>
            </a:p>
          </p:txBody>
        </p:sp>
        <p:sp>
          <p:nvSpPr>
            <p:cNvPr id="55" name="文本框 31"/>
            <p:cNvSpPr txBox="1"/>
            <p:nvPr/>
          </p:nvSpPr>
          <p:spPr>
            <a:xfrm>
              <a:off x="4373617" y="4418018"/>
              <a:ext cx="2227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59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8" grpId="0" bldLvl="0" animBg="1"/>
      <p:bldP spid="5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67E5332E-FA08-450E-9646-7E95819C72BF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197" y="150584"/>
            <a:ext cx="1182914" cy="1589315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H="1">
            <a:off x="1255344" y="5067557"/>
            <a:ext cx="1191424" cy="1323718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grpSp>
        <p:nvGrpSpPr>
          <p:cNvPr id="57" name="组合 56"/>
          <p:cNvGrpSpPr/>
          <p:nvPr/>
        </p:nvGrpSpPr>
        <p:grpSpPr>
          <a:xfrm>
            <a:off x="2014540" y="1524000"/>
            <a:ext cx="4229100" cy="4229100"/>
            <a:chOff x="442913" y="1314450"/>
            <a:chExt cx="4229100" cy="4229100"/>
          </a:xfrm>
        </p:grpSpPr>
        <p:grpSp>
          <p:nvGrpSpPr>
            <p:cNvPr id="58" name="组合 57"/>
            <p:cNvGrpSpPr/>
            <p:nvPr/>
          </p:nvGrpSpPr>
          <p:grpSpPr>
            <a:xfrm>
              <a:off x="442913" y="1314450"/>
              <a:ext cx="4229100" cy="4229100"/>
              <a:chOff x="442913" y="1314450"/>
              <a:chExt cx="4229100" cy="4229100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442913" y="1314450"/>
                <a:ext cx="4229100" cy="4229100"/>
                <a:chOff x="3733800" y="781050"/>
                <a:chExt cx="4629150" cy="46291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3733800" y="781050"/>
                  <a:ext cx="4629150" cy="462915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细黑"/>
                    <a:cs typeface="+mn-cs"/>
                  </a:endParaRPr>
                </a:p>
              </p:txBody>
            </p:sp>
            <p:grpSp>
              <p:nvGrpSpPr>
                <p:cNvPr id="66" name="组合 65"/>
                <p:cNvGrpSpPr/>
                <p:nvPr/>
              </p:nvGrpSpPr>
              <p:grpSpPr>
                <a:xfrm>
                  <a:off x="4958474" y="1615750"/>
                  <a:ext cx="2294102" cy="2459302"/>
                  <a:chOff x="2522999" y="4091388"/>
                  <a:chExt cx="2294102" cy="245930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4331581" y="4091388"/>
                    <a:ext cx="485520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剑走风动淋漓致</a:t>
                    </a: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>
                    <a:off x="3720227" y="4091389"/>
                    <a:ext cx="350609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挥毫泼墨展英姿</a:t>
                    </a:r>
                  </a:p>
                </p:txBody>
              </p:sp>
              <p:sp>
                <p:nvSpPr>
                  <p:cNvPr id="70" name="矩形 69"/>
                  <p:cNvSpPr/>
                  <p:nvPr/>
                </p:nvSpPr>
                <p:spPr>
                  <a:xfrm>
                    <a:off x="3063905" y="4091389"/>
                    <a:ext cx="395578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自古英雄出少年</a:t>
                    </a: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>
                    <a:off x="2522999" y="4091389"/>
                    <a:ext cx="280162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江郎才现中国风</a:t>
                    </a:r>
                  </a:p>
                </p:txBody>
              </p:sp>
            </p:grpSp>
            <p:sp>
              <p:nvSpPr>
                <p:cNvPr id="67" name="椭圆 66"/>
                <p:cNvSpPr/>
                <p:nvPr/>
              </p:nvSpPr>
              <p:spPr>
                <a:xfrm>
                  <a:off x="3830241" y="877491"/>
                  <a:ext cx="4436268" cy="4436268"/>
                </a:xfrm>
                <a:prstGeom prst="ellips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细黑"/>
                    <a:cs typeface="+mn-cs"/>
                  </a:endParaRPr>
                </a:p>
              </p:txBody>
            </p:sp>
          </p:grpSp>
          <p:cxnSp>
            <p:nvCxnSpPr>
              <p:cNvPr id="63" name="直接连接符 62"/>
              <p:cNvCxnSpPr/>
              <p:nvPr/>
            </p:nvCxnSpPr>
            <p:spPr>
              <a:xfrm flipH="1">
                <a:off x="1536700" y="4786630"/>
                <a:ext cx="46990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3048000" y="4786630"/>
                <a:ext cx="46990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2264130" y="4542182"/>
              <a:ext cx="573204" cy="768124"/>
              <a:chOff x="4194" y="-372"/>
              <a:chExt cx="694" cy="930"/>
            </a:xfrm>
            <a:solidFill>
              <a:srgbClr val="C00000"/>
            </a:solidFill>
          </p:grpSpPr>
          <p:sp>
            <p:nvSpPr>
              <p:cNvPr id="60" name="Freeform 5"/>
              <p:cNvSpPr/>
              <p:nvPr/>
            </p:nvSpPr>
            <p:spPr bwMode="auto">
              <a:xfrm>
                <a:off x="4194" y="-372"/>
                <a:ext cx="694" cy="715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/>
                </a:endParaRPr>
              </a:p>
            </p:txBody>
          </p:sp>
          <p:sp>
            <p:nvSpPr>
              <p:cNvPr id="61" name="Freeform 6"/>
              <p:cNvSpPr/>
              <p:nvPr/>
            </p:nvSpPr>
            <p:spPr bwMode="auto">
              <a:xfrm>
                <a:off x="4449" y="551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0 w 5"/>
                  <a:gd name="T3" fmla="*/ 0 h 3"/>
                  <a:gd name="T4" fmla="*/ 4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0"/>
                      <a:pt x="1" y="1"/>
                      <a:pt x="0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细黑"/>
                </a:endParaRPr>
              </a:p>
            </p:txBody>
          </p:sp>
        </p:grpSp>
      </p:grpSp>
      <p:cxnSp>
        <p:nvCxnSpPr>
          <p:cNvPr id="72" name="直接连接符 71"/>
          <p:cNvCxnSpPr/>
          <p:nvPr/>
        </p:nvCxnSpPr>
        <p:spPr>
          <a:xfrm flipH="1">
            <a:off x="5686425" y="946785"/>
            <a:ext cx="857250" cy="991235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cxnSp>
        <p:nvCxnSpPr>
          <p:cNvPr id="73" name="直接连接符 72"/>
          <p:cNvCxnSpPr/>
          <p:nvPr/>
        </p:nvCxnSpPr>
        <p:spPr>
          <a:xfrm>
            <a:off x="4703924" y="2099290"/>
            <a:ext cx="0" cy="284354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74" name="文本框 163"/>
          <p:cNvSpPr txBox="1"/>
          <p:nvPr/>
        </p:nvSpPr>
        <p:spPr>
          <a:xfrm>
            <a:off x="4780812" y="2073544"/>
            <a:ext cx="492443" cy="2176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75" name="文本框 164"/>
          <p:cNvSpPr txBox="1"/>
          <p:nvPr/>
        </p:nvSpPr>
        <p:spPr>
          <a:xfrm>
            <a:off x="2978925" y="2033403"/>
            <a:ext cx="1706245" cy="33947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E7E6E6">
                    <a:lumMod val="50000"/>
                  </a:srgb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84440" y="1299995"/>
            <a:ext cx="3469005" cy="537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55B6C59-0140-4E69-9325-32BC540ECA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23812"/>
            <a:ext cx="1216749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04583" y="-452406"/>
            <a:ext cx="5055280" cy="51552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1768" y="152400"/>
            <a:ext cx="861774" cy="51706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演讲结束，谢谢观看</a:t>
            </a:r>
          </a:p>
        </p:txBody>
      </p:sp>
    </p:spTree>
    <p:extLst>
      <p:ext uri="{BB962C8B-B14F-4D97-AF65-F5344CB8AC3E}">
        <p14:creationId xmlns:p14="http://schemas.microsoft.com/office/powerpoint/2010/main" val="314208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58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9D779D-C9ED-4F53-ACFD-762A9A05C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476" y="0"/>
            <a:ext cx="4609524" cy="260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A0CEB3D-F82F-41BB-BF83-8071B257DD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53" y="2193343"/>
            <a:ext cx="5387792" cy="26938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021058" y="2307643"/>
            <a:ext cx="1954381" cy="221599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3800" dirty="0">
                <a:solidFill>
                  <a:srgbClr val="692922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一</a:t>
            </a:r>
            <a:endParaRPr lang="en-US" altLang="zh-CN" sz="13800" dirty="0">
              <a:solidFill>
                <a:srgbClr val="692922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EABF924-C478-40FE-B5BB-CB4B0E808295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4504094-9CC2-435F-9710-6995FEE66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3593008"/>
            <a:ext cx="3086100" cy="30861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873732" y="2452698"/>
            <a:ext cx="3314965" cy="2280619"/>
            <a:chOff x="1504831" y="1066800"/>
            <a:chExt cx="2324219" cy="1683968"/>
          </a:xfrm>
        </p:grpSpPr>
        <p:sp>
          <p:nvSpPr>
            <p:cNvPr id="18" name="文本框 8"/>
            <p:cNvSpPr txBox="1"/>
            <p:nvPr/>
          </p:nvSpPr>
          <p:spPr>
            <a:xfrm>
              <a:off x="1504831" y="1066800"/>
              <a:ext cx="800219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晴岚萦转双溪畔</a:t>
              </a:r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2320607" y="1066800"/>
              <a:ext cx="492443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慧水潺潺</a:t>
              </a:r>
            </a:p>
          </p:txBody>
        </p:sp>
        <p:sp>
          <p:nvSpPr>
            <p:cNvPr id="20" name="文本框 10"/>
            <p:cNvSpPr txBox="1"/>
            <p:nvPr/>
          </p:nvSpPr>
          <p:spPr>
            <a:xfrm>
              <a:off x="2520831" y="1066800"/>
              <a:ext cx="800219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霜林醉染峰峦间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36607" y="1066800"/>
              <a:ext cx="492443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323E32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</a:rPr>
                <a:t>祥云淡淡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D97F0761-23F0-4E86-A953-F485809B0D83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55164" y="874483"/>
            <a:ext cx="1182914" cy="1589315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3853317" y="2083255"/>
            <a:ext cx="7241060" cy="3659723"/>
          </a:xfrm>
          <a:prstGeom prst="rect">
            <a:avLst/>
          </a:prstGeom>
          <a:solidFill>
            <a:srgbClr val="D1C0B1">
              <a:alpha val="1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48" y="2083255"/>
            <a:ext cx="2842384" cy="3659723"/>
          </a:xfrm>
          <a:prstGeom prst="rect">
            <a:avLst/>
          </a:prstGeom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489114" y="2323972"/>
            <a:ext cx="3178287" cy="3178287"/>
          </a:xfrm>
          <a:prstGeom prst="rect">
            <a:avLst/>
          </a:prstGeom>
          <a:noFill/>
          <a:effectLst/>
        </p:spPr>
      </p:pic>
      <p:sp>
        <p:nvSpPr>
          <p:cNvPr id="61" name="文本框 18"/>
          <p:cNvSpPr txBox="1"/>
          <p:nvPr/>
        </p:nvSpPr>
        <p:spPr>
          <a:xfrm>
            <a:off x="3853042" y="2689796"/>
            <a:ext cx="4493538" cy="26884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文本框 19"/>
          <p:cNvSpPr txBox="1"/>
          <p:nvPr/>
        </p:nvSpPr>
        <p:spPr>
          <a:xfrm>
            <a:off x="8346580" y="2748547"/>
            <a:ext cx="461665" cy="2038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3766EBF-5161-47E7-BB17-FC6D0B1D0B45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197" y="188684"/>
            <a:ext cx="1182914" cy="158931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603" y="1451147"/>
            <a:ext cx="3312097" cy="5263978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505585" y="2123440"/>
            <a:ext cx="2129790" cy="717550"/>
            <a:chOff x="1797" y="3182"/>
            <a:chExt cx="3354" cy="1130"/>
          </a:xfrm>
        </p:grpSpPr>
        <p:sp>
          <p:nvSpPr>
            <p:cNvPr id="54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55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72260" y="4390390"/>
            <a:ext cx="2129790" cy="717550"/>
            <a:chOff x="1797" y="3182"/>
            <a:chExt cx="3354" cy="1130"/>
          </a:xfrm>
        </p:grpSpPr>
        <p:sp>
          <p:nvSpPr>
            <p:cNvPr id="57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58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433435" y="1975485"/>
            <a:ext cx="2129790" cy="717550"/>
            <a:chOff x="1797" y="3182"/>
            <a:chExt cx="3354" cy="1130"/>
          </a:xfrm>
        </p:grpSpPr>
        <p:sp>
          <p:nvSpPr>
            <p:cNvPr id="60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61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500110" y="4242435"/>
            <a:ext cx="2129790" cy="717550"/>
            <a:chOff x="1797" y="3182"/>
            <a:chExt cx="3354" cy="1130"/>
          </a:xfrm>
        </p:grpSpPr>
        <p:sp>
          <p:nvSpPr>
            <p:cNvPr id="63" name="TextBox 45"/>
            <p:cNvSpPr txBox="1"/>
            <p:nvPr/>
          </p:nvSpPr>
          <p:spPr>
            <a:xfrm>
              <a:off x="1797" y="3182"/>
              <a:ext cx="3354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400" kern="9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四海八荒</a:t>
              </a:r>
            </a:p>
          </p:txBody>
        </p:sp>
        <p:sp>
          <p:nvSpPr>
            <p:cNvPr id="64" name="TextBox 46"/>
            <p:cNvSpPr txBox="1"/>
            <p:nvPr/>
          </p:nvSpPr>
          <p:spPr>
            <a:xfrm>
              <a:off x="1797" y="3853"/>
              <a:ext cx="312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prstClr val="black">
                      <a:lumMod val="95000"/>
                      <a:lumOff val="5000"/>
                    </a:prst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285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7"/>
          <p:cNvGrpSpPr/>
          <p:nvPr/>
        </p:nvGrpSpPr>
        <p:grpSpPr>
          <a:xfrm>
            <a:off x="1187127" y="1588024"/>
            <a:ext cx="2549181" cy="1082517"/>
            <a:chOff x="1762632" y="1197195"/>
            <a:chExt cx="2549181" cy="1082518"/>
          </a:xfrm>
        </p:grpSpPr>
        <p:sp>
          <p:nvSpPr>
            <p:cNvPr id="26" name="TextBox 28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29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1108951" y="4392689"/>
            <a:ext cx="2549181" cy="1082517"/>
            <a:chOff x="1762632" y="1197195"/>
            <a:chExt cx="2549181" cy="1082518"/>
          </a:xfrm>
        </p:grpSpPr>
        <p:sp>
          <p:nvSpPr>
            <p:cNvPr id="24" name="TextBox 31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32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33"/>
          <p:cNvGrpSpPr/>
          <p:nvPr/>
        </p:nvGrpSpPr>
        <p:grpSpPr>
          <a:xfrm>
            <a:off x="8329471" y="1535763"/>
            <a:ext cx="2549181" cy="1082517"/>
            <a:chOff x="1762632" y="1197195"/>
            <a:chExt cx="2549181" cy="1082518"/>
          </a:xfrm>
        </p:grpSpPr>
        <p:sp>
          <p:nvSpPr>
            <p:cNvPr id="22" name="TextBox 34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8344181" y="4371184"/>
            <a:ext cx="2549181" cy="1082517"/>
            <a:chOff x="1762632" y="1197195"/>
            <a:chExt cx="2549181" cy="1082518"/>
          </a:xfrm>
        </p:grpSpPr>
        <p:sp>
          <p:nvSpPr>
            <p:cNvPr id="20" name="TextBox 37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38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B9B72D9-C972-49AB-915D-8FDC597E7A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2840" y="133350"/>
            <a:ext cx="4846320" cy="685800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D6E48FF-9735-49E3-8A50-D97CFD19500C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BED8E37-3C5A-409D-9F88-B62B606D9F0F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875278" y="1645589"/>
            <a:ext cx="9316890" cy="3814917"/>
            <a:chOff x="1501165" y="1875507"/>
            <a:chExt cx="9316890" cy="38149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56" name="直接连接符 55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ysDash"/>
              <a:miter lim="800000"/>
            </a:ln>
            <a:effectLst/>
          </p:spPr>
        </p:cxnSp>
        <p:cxnSp>
          <p:nvCxnSpPr>
            <p:cNvPr id="57" name="直接连接符 56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ysDash"/>
              <a:miter lim="800000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ysDash"/>
              <a:miter lim="800000"/>
            </a:ln>
            <a:effectLst/>
          </p:spPr>
        </p:cxnSp>
        <p:grpSp>
          <p:nvGrpSpPr>
            <p:cNvPr id="59" name="组合 58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76" name="TextBox 14"/>
              <p:cNvSpPr txBox="1"/>
              <p:nvPr/>
            </p:nvSpPr>
            <p:spPr>
              <a:xfrm>
                <a:off x="1310679" y="2488564"/>
                <a:ext cx="906017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标题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文字</a:t>
                </a: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74" name="TextBox 17"/>
              <p:cNvSpPr txBox="1"/>
              <p:nvPr/>
            </p:nvSpPr>
            <p:spPr>
              <a:xfrm>
                <a:off x="3047439" y="2507613"/>
                <a:ext cx="70083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D1C0B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标题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D1C0B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文字</a:t>
                </a: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72" name="TextBox 20"/>
              <p:cNvSpPr txBox="1"/>
              <p:nvPr/>
            </p:nvSpPr>
            <p:spPr>
              <a:xfrm>
                <a:off x="4788024" y="146349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标题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70" name="TextBox 24"/>
              <p:cNvSpPr txBox="1"/>
              <p:nvPr/>
            </p:nvSpPr>
            <p:spPr>
              <a:xfrm>
                <a:off x="4782738" y="2725619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标题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68" name="TextBox 27"/>
              <p:cNvSpPr txBox="1"/>
              <p:nvPr/>
            </p:nvSpPr>
            <p:spPr>
              <a:xfrm>
                <a:off x="4788024" y="3974565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标题</a:t>
                </a:r>
              </a:p>
            </p:txBody>
          </p:sp>
        </p:grpSp>
        <p:sp>
          <p:nvSpPr>
            <p:cNvPr id="64" name="TextBox 28"/>
            <p:cNvSpPr txBox="1"/>
            <p:nvPr/>
          </p:nvSpPr>
          <p:spPr>
            <a:xfrm>
              <a:off x="6407224" y="2034435"/>
              <a:ext cx="4410831" cy="1142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sp>
          <p:nvSpPr>
            <p:cNvPr id="65" name="TextBox 29"/>
            <p:cNvSpPr txBox="1"/>
            <p:nvPr/>
          </p:nvSpPr>
          <p:spPr>
            <a:xfrm>
              <a:off x="6407224" y="3253347"/>
              <a:ext cx="4410831" cy="1142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sp>
          <p:nvSpPr>
            <p:cNvPr id="66" name="TextBox 30"/>
            <p:cNvSpPr txBox="1"/>
            <p:nvPr/>
          </p:nvSpPr>
          <p:spPr>
            <a:xfrm>
              <a:off x="6407224" y="4547804"/>
              <a:ext cx="4410831" cy="1142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</p:grpSp>
      <p:pic>
        <p:nvPicPr>
          <p:cNvPr id="77" name="Picture 9" descr="F:\ppt素材\图标\我收集的图标\字体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586500" y="1359217"/>
            <a:ext cx="746543" cy="484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36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19D779D-C9ED-4F53-ACFD-762A9A05C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476" y="0"/>
            <a:ext cx="4609524" cy="260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A0CEB3D-F82F-41BB-BF83-8071B257DD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53" y="2193343"/>
            <a:ext cx="5387792" cy="26938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021058" y="2307643"/>
            <a:ext cx="1954382" cy="221599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3800" dirty="0">
                <a:solidFill>
                  <a:srgbClr val="692922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二</a:t>
            </a:r>
            <a:endParaRPr lang="en-US" altLang="zh-CN" sz="13800" dirty="0">
              <a:solidFill>
                <a:srgbClr val="692922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4504094-9CC2-435F-9710-6995FEE66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3593008"/>
            <a:ext cx="3086100" cy="30861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493868" y="2364794"/>
            <a:ext cx="2449982" cy="2310022"/>
            <a:chOff x="4626770" y="1833932"/>
            <a:chExt cx="1907381" cy="1683968"/>
          </a:xfrm>
        </p:grpSpPr>
        <p:sp>
          <p:nvSpPr>
            <p:cNvPr id="32" name="文本框 32"/>
            <p:cNvSpPr txBox="1"/>
            <p:nvPr/>
          </p:nvSpPr>
          <p:spPr>
            <a:xfrm>
              <a:off x="4626770" y="1833932"/>
              <a:ext cx="383381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飞歌倚天心未远</a:t>
              </a:r>
            </a:p>
          </p:txBody>
        </p:sp>
        <p:sp>
          <p:nvSpPr>
            <p:cNvPr id="33" name="文本框 33"/>
            <p:cNvSpPr txBox="1"/>
            <p:nvPr/>
          </p:nvSpPr>
          <p:spPr>
            <a:xfrm>
              <a:off x="5134769" y="1833932"/>
              <a:ext cx="383381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莫问前缘</a:t>
              </a:r>
            </a:p>
          </p:txBody>
        </p:sp>
        <p:sp>
          <p:nvSpPr>
            <p:cNvPr id="34" name="文本框 34"/>
            <p:cNvSpPr txBox="1"/>
            <p:nvPr/>
          </p:nvSpPr>
          <p:spPr>
            <a:xfrm>
              <a:off x="5642770" y="1833932"/>
              <a:ext cx="383381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绿水青山相对看</a:t>
              </a:r>
            </a:p>
          </p:txBody>
        </p:sp>
        <p:sp>
          <p:nvSpPr>
            <p:cNvPr id="35" name="文本框 35"/>
            <p:cNvSpPr txBox="1"/>
            <p:nvPr/>
          </p:nvSpPr>
          <p:spPr>
            <a:xfrm>
              <a:off x="6150770" y="1833932"/>
              <a:ext cx="383381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kern="0" spc="300" dirty="0" smtClean="0">
                  <a:solidFill>
                    <a:srgbClr val="323E32"/>
                  </a:solidFill>
                  <a:latin typeface="仿宋" panose="02010609060101010101" charset="-122"/>
                  <a:ea typeface="仿宋" panose="02010609060101010101" charset="-122"/>
                </a:rPr>
                <a:t>不羡神仙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59296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02C78A8-19F4-4ECE-9D5D-3422F2ED68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50" y="1846175"/>
            <a:ext cx="3566057" cy="5046307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16DC566-D6C9-4D58-BB8B-5001F290BED3}"/>
              </a:ext>
            </a:extLst>
          </p:cNvPr>
          <p:cNvSpPr txBox="1"/>
          <p:nvPr/>
        </p:nvSpPr>
        <p:spPr>
          <a:xfrm>
            <a:off x="95750" y="100221"/>
            <a:ext cx="2764010" cy="584775"/>
          </a:xfrm>
          <a:prstGeom prst="rect">
            <a:avLst/>
          </a:prstGeom>
          <a:solidFill>
            <a:srgbClr val="69292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点击输入标题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935" y="1039079"/>
            <a:ext cx="4624465" cy="298740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955665" y="3801110"/>
            <a:ext cx="5168900" cy="2082165"/>
          </a:xfrm>
          <a:prstGeom prst="rect">
            <a:avLst/>
          </a:prstGeom>
          <a:ln w="15875">
            <a:noFill/>
            <a:prstDash val="lgDashDot"/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charset="-122"/>
                <a:ea typeface="楷体" panose="02010609060101010101" charset="-122"/>
                <a:cs typeface="全字库正楷体" panose="02010604000101010101" pitchFamily="2" charset="-122"/>
              </a:rPr>
              <a:t>人生贵在于恬淡中品味，于自然中享受。花开任它开，云散任它散。须知，得意时能够淡然处之，是真君子的胸怀，而失意时能够泰然处之，则是大丈夫的风度，所以，无论苦与短，无论成与败，都应保持一颗平常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wipe/>
      </p:transition>
    </mc:Choice>
    <mc:Fallback xmlns="">
      <p:transition spd="slow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C0C0C"/>
      </a:accent1>
      <a:accent2>
        <a:srgbClr val="000000"/>
      </a:accent2>
      <a:accent3>
        <a:srgbClr val="3F3F3F"/>
      </a:accent3>
      <a:accent4>
        <a:srgbClr val="262626"/>
      </a:accent4>
      <a:accent5>
        <a:srgbClr val="000000"/>
      </a:accent5>
      <a:accent6>
        <a:srgbClr val="595959"/>
      </a:accent6>
      <a:hlink>
        <a:srgbClr val="000000"/>
      </a:hlink>
      <a:folHlink>
        <a:srgbClr val="0E0C0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中国风">
    <a:majorFont>
      <a:latin typeface="华文细黑"/>
      <a:ea typeface="方正清刻本悦宋简体"/>
      <a:cs typeface=""/>
    </a:majorFont>
    <a:minorFont>
      <a:latin typeface="华文细黑"/>
      <a:ea typeface="幼圆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中国风">
    <a:majorFont>
      <a:latin typeface="华文细黑"/>
      <a:ea typeface="方正清刻本悦宋简体"/>
      <a:cs typeface=""/>
    </a:majorFont>
    <a:minorFont>
      <a:latin typeface="华文细黑"/>
      <a:ea typeface="幼圆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中国风">
    <a:majorFont>
      <a:latin typeface="华文细黑"/>
      <a:ea typeface="方正清刻本悦宋简体"/>
      <a:cs typeface=""/>
    </a:majorFont>
    <a:minorFont>
      <a:latin typeface="华文细黑"/>
      <a:ea typeface="幼圆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2351</Words>
  <Application>Microsoft Office PowerPoint</Application>
  <PresentationFormat>自定义</PresentationFormat>
  <Paragraphs>205</Paragraphs>
  <Slides>25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重阳</dc:title>
  <dc:creator>第一PPT</dc:creator>
  <cp:keywords>www.1ppt.com</cp:keywords>
  <dc:description>www.1ppt.com</dc:description>
  <cp:lastModifiedBy>Windows User</cp:lastModifiedBy>
  <cp:revision>31</cp:revision>
  <dcterms:created xsi:type="dcterms:W3CDTF">2017-09-18T07:44:00Z</dcterms:created>
  <dcterms:modified xsi:type="dcterms:W3CDTF">2019-08-31T14:15:49Z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2052-10.1.0.6759</vt:lpwstr>
  </property>
</Properties>
</file>