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82" r:id="rId4"/>
    <p:sldId id="7543" r:id="rId6"/>
    <p:sldId id="1280" r:id="rId7"/>
    <p:sldId id="1282" r:id="rId8"/>
    <p:sldId id="1284" r:id="rId9"/>
    <p:sldId id="1250" r:id="rId10"/>
    <p:sldId id="1286" r:id="rId11"/>
    <p:sldId id="7544" r:id="rId12"/>
    <p:sldId id="1316" r:id="rId13"/>
    <p:sldId id="1320" r:id="rId14"/>
    <p:sldId id="1291" r:id="rId15"/>
    <p:sldId id="1327" r:id="rId16"/>
    <p:sldId id="7545" r:id="rId17"/>
    <p:sldId id="1334" r:id="rId18"/>
    <p:sldId id="1295" r:id="rId19"/>
    <p:sldId id="1338" r:id="rId20"/>
    <p:sldId id="1345" r:id="rId21"/>
    <p:sldId id="1347" r:id="rId22"/>
    <p:sldId id="7546" r:id="rId23"/>
    <p:sldId id="1350" r:id="rId24"/>
    <p:sldId id="1305" r:id="rId25"/>
    <p:sldId id="1310" r:id="rId26"/>
    <p:sldId id="25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2315"/>
    <a:srgbClr val="FEF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8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8CB71-02E4-487E-9507-128220B588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9FDEA-AF15-451A-BE27-D895A80D156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6744"/>
            <a:ext cx="12192000" cy="21712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300" y="0"/>
            <a:ext cx="4076700" cy="21621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1"/>
          <a:stretch>
            <a:fillRect/>
          </a:stretch>
        </p:blipFill>
        <p:spPr>
          <a:xfrm>
            <a:off x="1734911" y="-136554"/>
            <a:ext cx="8418739" cy="49698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0" y="1201946"/>
            <a:ext cx="1162050" cy="857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70"/>
          <a:stretch>
            <a:fillRect/>
          </a:stretch>
        </p:blipFill>
        <p:spPr>
          <a:xfrm>
            <a:off x="-1" y="5582160"/>
            <a:ext cx="12192000" cy="12947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014" y="0"/>
            <a:ext cx="2864985" cy="1519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6744"/>
            <a:ext cx="12192000" cy="21712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300" y="0"/>
            <a:ext cx="4076700" cy="21621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0" y="1201946"/>
            <a:ext cx="1162050" cy="8572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489" b="20246"/>
          <a:stretch>
            <a:fillRect/>
          </a:stretch>
        </p:blipFill>
        <p:spPr>
          <a:xfrm>
            <a:off x="1743394" y="-129540"/>
            <a:ext cx="2901178" cy="423708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15" b="20246"/>
          <a:stretch>
            <a:fillRect/>
          </a:stretch>
        </p:blipFill>
        <p:spPr>
          <a:xfrm>
            <a:off x="5704114" y="-129540"/>
            <a:ext cx="4445726" cy="42370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6744"/>
            <a:ext cx="12192000" cy="21712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300" y="0"/>
            <a:ext cx="4076700" cy="2162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4EF54-6109-4BC4-A63A-5F1BA45BB2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79AC4-486F-42D3-AC2B-FF5054E5F9D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amboo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fade in="500.000000" out="500.000000"/>
                </p14:media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904875" y="-6096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8"/>
          <p:cNvGrpSpPr/>
          <p:nvPr/>
        </p:nvGrpSpPr>
        <p:grpSpPr>
          <a:xfrm>
            <a:off x="2056817" y="1784604"/>
            <a:ext cx="2407615" cy="835777"/>
            <a:chOff x="609599" y="3139323"/>
            <a:chExt cx="2407615" cy="835777"/>
          </a:xfrm>
        </p:grpSpPr>
        <p:sp>
          <p:nvSpPr>
            <p:cNvPr id="39" name="TextBox 29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30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92500" lnSpcReduction="10000"/>
            </a:bodyPr>
            <a:lstStyle/>
            <a:p>
              <a:pPr algn="r" defTabSz="1218565">
                <a:defRPr/>
              </a:pPr>
              <a:r>
                <a:rPr lang="zh-CN" altLang="en-US" sz="1865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31"/>
          <p:cNvGrpSpPr/>
          <p:nvPr/>
        </p:nvGrpSpPr>
        <p:grpSpPr>
          <a:xfrm>
            <a:off x="8882362" y="1784604"/>
            <a:ext cx="2457329" cy="835777"/>
            <a:chOff x="9029821" y="3139323"/>
            <a:chExt cx="2457329" cy="835777"/>
          </a:xfrm>
        </p:grpSpPr>
        <p:sp>
          <p:nvSpPr>
            <p:cNvPr id="37" name="TextBox 32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Rectangle 3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92500" lnSpcReduction="10000"/>
            </a:bodyPr>
            <a:lstStyle/>
            <a:p>
              <a:pPr defTabSz="1218565">
                <a:defRPr/>
              </a:pPr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930387" y="4260209"/>
            <a:ext cx="2407615" cy="835777"/>
            <a:chOff x="609599" y="3139323"/>
            <a:chExt cx="2407615" cy="835777"/>
          </a:xfrm>
        </p:grpSpPr>
        <p:sp>
          <p:nvSpPr>
            <p:cNvPr id="35" name="TextBox 35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Rectangle 36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92500" lnSpcReduction="10000"/>
            </a:bodyPr>
            <a:lstStyle/>
            <a:p>
              <a:pPr algn="r" defTabSz="1218565">
                <a:defRPr/>
              </a:pPr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37"/>
          <p:cNvGrpSpPr/>
          <p:nvPr/>
        </p:nvGrpSpPr>
        <p:grpSpPr>
          <a:xfrm>
            <a:off x="7653698" y="4260209"/>
            <a:ext cx="2457329" cy="835777"/>
            <a:chOff x="9029821" y="3139323"/>
            <a:chExt cx="2457329" cy="835777"/>
          </a:xfrm>
        </p:grpSpPr>
        <p:sp>
          <p:nvSpPr>
            <p:cNvPr id="33" name="TextBox 38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Rectangle 39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92500" lnSpcReduction="10000"/>
            </a:bodyPr>
            <a:lstStyle/>
            <a:p>
              <a:pPr defTabSz="1218565">
                <a:defRPr/>
              </a:pPr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05122" y="1400174"/>
            <a:ext cx="5319039" cy="4057652"/>
            <a:chOff x="2628841" y="1050130"/>
            <a:chExt cx="3989279" cy="3043239"/>
          </a:xfrm>
        </p:grpSpPr>
        <p:grpSp>
          <p:nvGrpSpPr>
            <p:cNvPr id="4" name="Group 15"/>
            <p:cNvGrpSpPr/>
            <p:nvPr/>
          </p:nvGrpSpPr>
          <p:grpSpPr>
            <a:xfrm flipV="1">
              <a:off x="2628841" y="2515417"/>
              <a:ext cx="1192502" cy="1577952"/>
              <a:chOff x="5542383" y="1451532"/>
              <a:chExt cx="2369977" cy="3136019"/>
            </a:xfrm>
            <a:solidFill>
              <a:schemeClr val="accent1"/>
            </a:solidFill>
          </p:grpSpPr>
          <p:sp>
            <p:nvSpPr>
              <p:cNvPr id="41" name="Rectangle 17"/>
              <p:cNvSpPr/>
              <p:nvPr/>
            </p:nvSpPr>
            <p:spPr>
              <a:xfrm>
                <a:off x="5542383" y="2606351"/>
                <a:ext cx="601241" cy="19812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: Shape 16"/>
              <p:cNvSpPr/>
              <p:nvPr/>
            </p:nvSpPr>
            <p:spPr>
              <a:xfrm>
                <a:off x="5542384" y="1451532"/>
                <a:ext cx="2369976" cy="1184988"/>
              </a:xfrm>
              <a:custGeom>
                <a:avLst/>
                <a:gdLst>
                  <a:gd name="connsiteX0" fmla="*/ 1184988 w 2369976"/>
                  <a:gd name="connsiteY0" fmla="*/ 0 h 1184988"/>
                  <a:gd name="connsiteX1" fmla="*/ 2369976 w 2369976"/>
                  <a:gd name="connsiteY1" fmla="*/ 1184988 h 1184988"/>
                  <a:gd name="connsiteX2" fmla="*/ 1771003 w 2369976"/>
                  <a:gd name="connsiteY2" fmla="*/ 1184988 h 1184988"/>
                  <a:gd name="connsiteX3" fmla="*/ 1771003 w 2369976"/>
                  <a:gd name="connsiteY3" fmla="*/ 1184987 h 1184988"/>
                  <a:gd name="connsiteX4" fmla="*/ 1184987 w 2369976"/>
                  <a:gd name="connsiteY4" fmla="*/ 598971 h 1184988"/>
                  <a:gd name="connsiteX5" fmla="*/ 598971 w 2369976"/>
                  <a:gd name="connsiteY5" fmla="*/ 1184987 h 1184988"/>
                  <a:gd name="connsiteX6" fmla="*/ 598971 w 2369976"/>
                  <a:gd name="connsiteY6" fmla="*/ 1184988 h 1184988"/>
                  <a:gd name="connsiteX7" fmla="*/ 0 w 2369976"/>
                  <a:gd name="connsiteY7" fmla="*/ 1184988 h 1184988"/>
                  <a:gd name="connsiteX8" fmla="*/ 1184988 w 2369976"/>
                  <a:gd name="connsiteY8" fmla="*/ 0 h 118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9976" h="1184988">
                    <a:moveTo>
                      <a:pt x="1184988" y="0"/>
                    </a:moveTo>
                    <a:cubicBezTo>
                      <a:pt x="1839439" y="0"/>
                      <a:pt x="2369976" y="530537"/>
                      <a:pt x="2369976" y="1184988"/>
                    </a:cubicBezTo>
                    <a:lnTo>
                      <a:pt x="1771003" y="1184988"/>
                    </a:lnTo>
                    <a:lnTo>
                      <a:pt x="1771003" y="1184987"/>
                    </a:lnTo>
                    <a:cubicBezTo>
                      <a:pt x="1771003" y="861339"/>
                      <a:pt x="1508635" y="598971"/>
                      <a:pt x="1184987" y="598971"/>
                    </a:cubicBezTo>
                    <a:cubicBezTo>
                      <a:pt x="861339" y="598971"/>
                      <a:pt x="598971" y="861339"/>
                      <a:pt x="598971" y="1184987"/>
                    </a:cubicBezTo>
                    <a:lnTo>
                      <a:pt x="598971" y="1184988"/>
                    </a:lnTo>
                    <a:lnTo>
                      <a:pt x="0" y="1184988"/>
                    </a:lnTo>
                    <a:cubicBezTo>
                      <a:pt x="0" y="530537"/>
                      <a:pt x="530537" y="0"/>
                      <a:pt x="1184988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Rectangle 18"/>
              <p:cNvSpPr/>
              <p:nvPr/>
            </p:nvSpPr>
            <p:spPr>
              <a:xfrm>
                <a:off x="7311119" y="2606351"/>
                <a:ext cx="601241" cy="19812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Group 14"/>
            <p:cNvGrpSpPr/>
            <p:nvPr/>
          </p:nvGrpSpPr>
          <p:grpSpPr>
            <a:xfrm>
              <a:off x="3518819" y="1050130"/>
              <a:ext cx="1192503" cy="1577951"/>
              <a:chOff x="5542383" y="1451532"/>
              <a:chExt cx="2369977" cy="3136019"/>
            </a:xfrm>
            <a:solidFill>
              <a:schemeClr val="accent2"/>
            </a:solidFill>
          </p:grpSpPr>
          <p:sp>
            <p:nvSpPr>
              <p:cNvPr id="30" name="Freeform: Shape 9"/>
              <p:cNvSpPr/>
              <p:nvPr/>
            </p:nvSpPr>
            <p:spPr>
              <a:xfrm>
                <a:off x="5542384" y="1451532"/>
                <a:ext cx="2369976" cy="1184988"/>
              </a:xfrm>
              <a:custGeom>
                <a:avLst/>
                <a:gdLst>
                  <a:gd name="connsiteX0" fmla="*/ 1184988 w 2369976"/>
                  <a:gd name="connsiteY0" fmla="*/ 0 h 1184988"/>
                  <a:gd name="connsiteX1" fmla="*/ 2369976 w 2369976"/>
                  <a:gd name="connsiteY1" fmla="*/ 1184988 h 1184988"/>
                  <a:gd name="connsiteX2" fmla="*/ 1771003 w 2369976"/>
                  <a:gd name="connsiteY2" fmla="*/ 1184988 h 1184988"/>
                  <a:gd name="connsiteX3" fmla="*/ 1771003 w 2369976"/>
                  <a:gd name="connsiteY3" fmla="*/ 1184987 h 1184988"/>
                  <a:gd name="connsiteX4" fmla="*/ 1184987 w 2369976"/>
                  <a:gd name="connsiteY4" fmla="*/ 598971 h 1184988"/>
                  <a:gd name="connsiteX5" fmla="*/ 598971 w 2369976"/>
                  <a:gd name="connsiteY5" fmla="*/ 1184987 h 1184988"/>
                  <a:gd name="connsiteX6" fmla="*/ 598971 w 2369976"/>
                  <a:gd name="connsiteY6" fmla="*/ 1184988 h 1184988"/>
                  <a:gd name="connsiteX7" fmla="*/ 0 w 2369976"/>
                  <a:gd name="connsiteY7" fmla="*/ 1184988 h 1184988"/>
                  <a:gd name="connsiteX8" fmla="*/ 1184988 w 2369976"/>
                  <a:gd name="connsiteY8" fmla="*/ 0 h 118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9976" h="1184988">
                    <a:moveTo>
                      <a:pt x="1184988" y="0"/>
                    </a:moveTo>
                    <a:cubicBezTo>
                      <a:pt x="1839439" y="0"/>
                      <a:pt x="2369976" y="530537"/>
                      <a:pt x="2369976" y="1184988"/>
                    </a:cubicBezTo>
                    <a:lnTo>
                      <a:pt x="1771003" y="1184988"/>
                    </a:lnTo>
                    <a:lnTo>
                      <a:pt x="1771003" y="1184987"/>
                    </a:lnTo>
                    <a:cubicBezTo>
                      <a:pt x="1771003" y="861339"/>
                      <a:pt x="1508635" y="598971"/>
                      <a:pt x="1184987" y="598971"/>
                    </a:cubicBezTo>
                    <a:cubicBezTo>
                      <a:pt x="861339" y="598971"/>
                      <a:pt x="598971" y="861339"/>
                      <a:pt x="598971" y="1184987"/>
                    </a:cubicBezTo>
                    <a:lnTo>
                      <a:pt x="598971" y="1184988"/>
                    </a:lnTo>
                    <a:lnTo>
                      <a:pt x="0" y="1184988"/>
                    </a:lnTo>
                    <a:cubicBezTo>
                      <a:pt x="0" y="530537"/>
                      <a:pt x="530537" y="0"/>
                      <a:pt x="1184988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Rectangle 12"/>
              <p:cNvSpPr/>
              <p:nvPr/>
            </p:nvSpPr>
            <p:spPr>
              <a:xfrm>
                <a:off x="5542383" y="2606351"/>
                <a:ext cx="601241" cy="19812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Rectangle 13"/>
              <p:cNvSpPr/>
              <p:nvPr/>
            </p:nvSpPr>
            <p:spPr>
              <a:xfrm>
                <a:off x="7311119" y="2606351"/>
                <a:ext cx="601241" cy="19812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Group 19"/>
            <p:cNvGrpSpPr/>
            <p:nvPr/>
          </p:nvGrpSpPr>
          <p:grpSpPr>
            <a:xfrm>
              <a:off x="5298772" y="1050130"/>
              <a:ext cx="1192503" cy="1577951"/>
              <a:chOff x="5542383" y="1451532"/>
              <a:chExt cx="2369977" cy="3136019"/>
            </a:xfrm>
            <a:solidFill>
              <a:schemeClr val="accent6"/>
            </a:solidFill>
          </p:grpSpPr>
          <p:sp>
            <p:nvSpPr>
              <p:cNvPr id="27" name="Freeform: Shape 20"/>
              <p:cNvSpPr/>
              <p:nvPr/>
            </p:nvSpPr>
            <p:spPr>
              <a:xfrm>
                <a:off x="5542384" y="1451532"/>
                <a:ext cx="2369976" cy="1184988"/>
              </a:xfrm>
              <a:custGeom>
                <a:avLst/>
                <a:gdLst>
                  <a:gd name="connsiteX0" fmla="*/ 1184988 w 2369976"/>
                  <a:gd name="connsiteY0" fmla="*/ 0 h 1184988"/>
                  <a:gd name="connsiteX1" fmla="*/ 2369976 w 2369976"/>
                  <a:gd name="connsiteY1" fmla="*/ 1184988 h 1184988"/>
                  <a:gd name="connsiteX2" fmla="*/ 1771003 w 2369976"/>
                  <a:gd name="connsiteY2" fmla="*/ 1184988 h 1184988"/>
                  <a:gd name="connsiteX3" fmla="*/ 1771003 w 2369976"/>
                  <a:gd name="connsiteY3" fmla="*/ 1184987 h 1184988"/>
                  <a:gd name="connsiteX4" fmla="*/ 1184987 w 2369976"/>
                  <a:gd name="connsiteY4" fmla="*/ 598971 h 1184988"/>
                  <a:gd name="connsiteX5" fmla="*/ 598971 w 2369976"/>
                  <a:gd name="connsiteY5" fmla="*/ 1184987 h 1184988"/>
                  <a:gd name="connsiteX6" fmla="*/ 598971 w 2369976"/>
                  <a:gd name="connsiteY6" fmla="*/ 1184988 h 1184988"/>
                  <a:gd name="connsiteX7" fmla="*/ 0 w 2369976"/>
                  <a:gd name="connsiteY7" fmla="*/ 1184988 h 1184988"/>
                  <a:gd name="connsiteX8" fmla="*/ 1184988 w 2369976"/>
                  <a:gd name="connsiteY8" fmla="*/ 0 h 118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9976" h="1184988">
                    <a:moveTo>
                      <a:pt x="1184988" y="0"/>
                    </a:moveTo>
                    <a:cubicBezTo>
                      <a:pt x="1839439" y="0"/>
                      <a:pt x="2369976" y="530537"/>
                      <a:pt x="2369976" y="1184988"/>
                    </a:cubicBezTo>
                    <a:lnTo>
                      <a:pt x="1771003" y="1184988"/>
                    </a:lnTo>
                    <a:lnTo>
                      <a:pt x="1771003" y="1184987"/>
                    </a:lnTo>
                    <a:cubicBezTo>
                      <a:pt x="1771003" y="861339"/>
                      <a:pt x="1508635" y="598971"/>
                      <a:pt x="1184987" y="598971"/>
                    </a:cubicBezTo>
                    <a:cubicBezTo>
                      <a:pt x="861339" y="598971"/>
                      <a:pt x="598971" y="861339"/>
                      <a:pt x="598971" y="1184987"/>
                    </a:cubicBezTo>
                    <a:lnTo>
                      <a:pt x="598971" y="1184988"/>
                    </a:lnTo>
                    <a:lnTo>
                      <a:pt x="0" y="1184988"/>
                    </a:lnTo>
                    <a:cubicBezTo>
                      <a:pt x="0" y="530537"/>
                      <a:pt x="530537" y="0"/>
                      <a:pt x="1184988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Rectangle 21"/>
              <p:cNvSpPr/>
              <p:nvPr/>
            </p:nvSpPr>
            <p:spPr>
              <a:xfrm>
                <a:off x="5542383" y="2606351"/>
                <a:ext cx="601241" cy="19812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Rectangle 22"/>
              <p:cNvSpPr/>
              <p:nvPr/>
            </p:nvSpPr>
            <p:spPr>
              <a:xfrm>
                <a:off x="7311119" y="2606351"/>
                <a:ext cx="601241" cy="19812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Group 23"/>
            <p:cNvGrpSpPr/>
            <p:nvPr/>
          </p:nvGrpSpPr>
          <p:grpSpPr>
            <a:xfrm flipV="1">
              <a:off x="4408796" y="2515418"/>
              <a:ext cx="1192503" cy="1577951"/>
              <a:chOff x="5542383" y="1451532"/>
              <a:chExt cx="2369977" cy="3136019"/>
            </a:xfrm>
            <a:solidFill>
              <a:schemeClr val="accent4"/>
            </a:solidFill>
          </p:grpSpPr>
          <p:sp>
            <p:nvSpPr>
              <p:cNvPr id="24" name="Freeform: Shape 24"/>
              <p:cNvSpPr/>
              <p:nvPr/>
            </p:nvSpPr>
            <p:spPr>
              <a:xfrm>
                <a:off x="5542384" y="1451532"/>
                <a:ext cx="2369976" cy="1184988"/>
              </a:xfrm>
              <a:custGeom>
                <a:avLst/>
                <a:gdLst>
                  <a:gd name="connsiteX0" fmla="*/ 1184988 w 2369976"/>
                  <a:gd name="connsiteY0" fmla="*/ 0 h 1184988"/>
                  <a:gd name="connsiteX1" fmla="*/ 2369976 w 2369976"/>
                  <a:gd name="connsiteY1" fmla="*/ 1184988 h 1184988"/>
                  <a:gd name="connsiteX2" fmla="*/ 1771003 w 2369976"/>
                  <a:gd name="connsiteY2" fmla="*/ 1184988 h 1184988"/>
                  <a:gd name="connsiteX3" fmla="*/ 1771003 w 2369976"/>
                  <a:gd name="connsiteY3" fmla="*/ 1184987 h 1184988"/>
                  <a:gd name="connsiteX4" fmla="*/ 1184987 w 2369976"/>
                  <a:gd name="connsiteY4" fmla="*/ 598971 h 1184988"/>
                  <a:gd name="connsiteX5" fmla="*/ 598971 w 2369976"/>
                  <a:gd name="connsiteY5" fmla="*/ 1184987 h 1184988"/>
                  <a:gd name="connsiteX6" fmla="*/ 598971 w 2369976"/>
                  <a:gd name="connsiteY6" fmla="*/ 1184988 h 1184988"/>
                  <a:gd name="connsiteX7" fmla="*/ 0 w 2369976"/>
                  <a:gd name="connsiteY7" fmla="*/ 1184988 h 1184988"/>
                  <a:gd name="connsiteX8" fmla="*/ 1184988 w 2369976"/>
                  <a:gd name="connsiteY8" fmla="*/ 0 h 118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9976" h="1184988">
                    <a:moveTo>
                      <a:pt x="1184988" y="0"/>
                    </a:moveTo>
                    <a:cubicBezTo>
                      <a:pt x="1839439" y="0"/>
                      <a:pt x="2369976" y="530537"/>
                      <a:pt x="2369976" y="1184988"/>
                    </a:cubicBezTo>
                    <a:lnTo>
                      <a:pt x="1771003" y="1184988"/>
                    </a:lnTo>
                    <a:lnTo>
                      <a:pt x="1771003" y="1184987"/>
                    </a:lnTo>
                    <a:cubicBezTo>
                      <a:pt x="1771003" y="861339"/>
                      <a:pt x="1508635" y="598971"/>
                      <a:pt x="1184987" y="598971"/>
                    </a:cubicBezTo>
                    <a:cubicBezTo>
                      <a:pt x="861339" y="598971"/>
                      <a:pt x="598971" y="861339"/>
                      <a:pt x="598971" y="1184987"/>
                    </a:cubicBezTo>
                    <a:lnTo>
                      <a:pt x="598971" y="1184988"/>
                    </a:lnTo>
                    <a:lnTo>
                      <a:pt x="0" y="1184988"/>
                    </a:lnTo>
                    <a:cubicBezTo>
                      <a:pt x="0" y="530537"/>
                      <a:pt x="530537" y="0"/>
                      <a:pt x="1184988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Rectangle 25"/>
              <p:cNvSpPr/>
              <p:nvPr/>
            </p:nvSpPr>
            <p:spPr>
              <a:xfrm>
                <a:off x="5542383" y="2606351"/>
                <a:ext cx="601241" cy="19812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Rectangle 26"/>
              <p:cNvSpPr/>
              <p:nvPr/>
            </p:nvSpPr>
            <p:spPr>
              <a:xfrm>
                <a:off x="7311119" y="2606351"/>
                <a:ext cx="601241" cy="1981200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Oval 2"/>
            <p:cNvSpPr/>
            <p:nvPr/>
          </p:nvSpPr>
          <p:spPr>
            <a:xfrm>
              <a:off x="6061904" y="2299369"/>
              <a:ext cx="556216" cy="556216"/>
            </a:xfrm>
            <a:prstGeom prst="ellipse">
              <a:avLst/>
            </a:prstGeom>
            <a:solidFill>
              <a:schemeClr val="accent6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Oval 41"/>
            <p:cNvSpPr/>
            <p:nvPr/>
          </p:nvSpPr>
          <p:spPr>
            <a:xfrm>
              <a:off x="3386279" y="2299369"/>
              <a:ext cx="556216" cy="556216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Oval 42"/>
            <p:cNvSpPr/>
            <p:nvPr/>
          </p:nvSpPr>
          <p:spPr>
            <a:xfrm>
              <a:off x="4280449" y="2299369"/>
              <a:ext cx="556216" cy="556216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Oval 43"/>
            <p:cNvSpPr/>
            <p:nvPr/>
          </p:nvSpPr>
          <p:spPr>
            <a:xfrm>
              <a:off x="5184058" y="2299369"/>
              <a:ext cx="556216" cy="556216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Oval 4"/>
            <p:cNvSpPr/>
            <p:nvPr/>
          </p:nvSpPr>
          <p:spPr>
            <a:xfrm>
              <a:off x="3911960" y="1467528"/>
              <a:ext cx="403547" cy="403547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Oval 44"/>
            <p:cNvSpPr/>
            <p:nvPr/>
          </p:nvSpPr>
          <p:spPr>
            <a:xfrm>
              <a:off x="5693079" y="1467528"/>
              <a:ext cx="403547" cy="403547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Oval 45"/>
            <p:cNvSpPr/>
            <p:nvPr/>
          </p:nvSpPr>
          <p:spPr>
            <a:xfrm>
              <a:off x="3022738" y="3281070"/>
              <a:ext cx="403547" cy="403547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Oval 46"/>
            <p:cNvSpPr/>
            <p:nvPr/>
          </p:nvSpPr>
          <p:spPr>
            <a:xfrm>
              <a:off x="4803857" y="3281070"/>
              <a:ext cx="403547" cy="403547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: Shape 47"/>
            <p:cNvSpPr/>
            <p:nvPr/>
          </p:nvSpPr>
          <p:spPr bwMode="auto">
            <a:xfrm>
              <a:off x="4873248" y="3364575"/>
              <a:ext cx="245445" cy="24499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: Shape 48"/>
            <p:cNvSpPr>
              <a:spLocks noChangeAspect="1"/>
            </p:cNvSpPr>
            <p:nvPr/>
          </p:nvSpPr>
          <p:spPr bwMode="auto">
            <a:xfrm>
              <a:off x="3972539" y="1525764"/>
              <a:ext cx="285478" cy="285179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: Shape 49"/>
            <p:cNvSpPr/>
            <p:nvPr/>
          </p:nvSpPr>
          <p:spPr bwMode="auto">
            <a:xfrm>
              <a:off x="3106765" y="3384960"/>
              <a:ext cx="272921" cy="22431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: Shape 50"/>
            <p:cNvSpPr/>
            <p:nvPr/>
          </p:nvSpPr>
          <p:spPr bwMode="auto">
            <a:xfrm>
              <a:off x="5752306" y="1528163"/>
              <a:ext cx="290962" cy="280380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4089952" y="2098073"/>
            <a:ext cx="4087375" cy="3648439"/>
            <a:chOff x="4052312" y="2372849"/>
            <a:chExt cx="4087375" cy="3648439"/>
          </a:xfrm>
        </p:grpSpPr>
        <p:sp>
          <p:nvSpPr>
            <p:cNvPr id="14" name="Freeform: Shape 65"/>
            <p:cNvSpPr/>
            <p:nvPr/>
          </p:nvSpPr>
          <p:spPr bwMode="auto">
            <a:xfrm>
              <a:off x="5506048" y="3858802"/>
              <a:ext cx="2633639" cy="2162486"/>
            </a:xfrm>
            <a:custGeom>
              <a:avLst/>
              <a:gdLst/>
              <a:ahLst/>
              <a:cxnLst>
                <a:cxn ang="0">
                  <a:pos x="392" y="0"/>
                </a:cxn>
                <a:cxn ang="0">
                  <a:pos x="514" y="321"/>
                </a:cxn>
                <a:cxn ang="0">
                  <a:pos x="0" y="425"/>
                </a:cxn>
                <a:cxn ang="0">
                  <a:pos x="328" y="275"/>
                </a:cxn>
                <a:cxn ang="0">
                  <a:pos x="392" y="0"/>
                </a:cxn>
              </a:cxnLst>
              <a:rect l="0" t="0" r="r" b="b"/>
              <a:pathLst>
                <a:path w="617" h="507">
                  <a:moveTo>
                    <a:pt x="392" y="0"/>
                  </a:moveTo>
                  <a:cubicBezTo>
                    <a:pt x="392" y="0"/>
                    <a:pt x="617" y="168"/>
                    <a:pt x="514" y="321"/>
                  </a:cubicBezTo>
                  <a:cubicBezTo>
                    <a:pt x="388" y="507"/>
                    <a:pt x="0" y="425"/>
                    <a:pt x="0" y="425"/>
                  </a:cubicBezTo>
                  <a:cubicBezTo>
                    <a:pt x="0" y="425"/>
                    <a:pt x="203" y="411"/>
                    <a:pt x="328" y="275"/>
                  </a:cubicBezTo>
                  <a:cubicBezTo>
                    <a:pt x="414" y="180"/>
                    <a:pt x="392" y="0"/>
                    <a:pt x="392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: Shape 66"/>
            <p:cNvSpPr/>
            <p:nvPr/>
          </p:nvSpPr>
          <p:spPr bwMode="auto">
            <a:xfrm>
              <a:off x="4052312" y="3097703"/>
              <a:ext cx="1864489" cy="2822909"/>
            </a:xfrm>
            <a:custGeom>
              <a:avLst/>
              <a:gdLst/>
              <a:ahLst/>
              <a:cxnLst>
                <a:cxn ang="0">
                  <a:pos x="437" y="552"/>
                </a:cxn>
                <a:cxn ang="0">
                  <a:pos x="99" y="497"/>
                </a:cxn>
                <a:cxn ang="0">
                  <a:pos x="265" y="0"/>
                </a:cxn>
                <a:cxn ang="0">
                  <a:pos x="232" y="359"/>
                </a:cxn>
                <a:cxn ang="0">
                  <a:pos x="437" y="552"/>
                </a:cxn>
              </a:cxnLst>
              <a:rect l="0" t="0" r="r" b="b"/>
              <a:pathLst>
                <a:path w="437" h="662">
                  <a:moveTo>
                    <a:pt x="437" y="552"/>
                  </a:moveTo>
                  <a:cubicBezTo>
                    <a:pt x="437" y="552"/>
                    <a:pt x="179" y="662"/>
                    <a:pt x="99" y="497"/>
                  </a:cubicBezTo>
                  <a:cubicBezTo>
                    <a:pt x="0" y="294"/>
                    <a:pt x="265" y="0"/>
                    <a:pt x="265" y="0"/>
                  </a:cubicBezTo>
                  <a:cubicBezTo>
                    <a:pt x="265" y="0"/>
                    <a:pt x="176" y="183"/>
                    <a:pt x="232" y="359"/>
                  </a:cubicBezTo>
                  <a:cubicBezTo>
                    <a:pt x="271" y="481"/>
                    <a:pt x="437" y="552"/>
                    <a:pt x="437" y="55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: Shape 67"/>
            <p:cNvSpPr/>
            <p:nvPr/>
          </p:nvSpPr>
          <p:spPr bwMode="auto">
            <a:xfrm>
              <a:off x="5175836" y="2372849"/>
              <a:ext cx="2404104" cy="1731598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216" y="14"/>
                </a:cxn>
                <a:cxn ang="0">
                  <a:pos x="564" y="406"/>
                </a:cxn>
                <a:cxn ang="0">
                  <a:pos x="269" y="198"/>
                </a:cxn>
                <a:cxn ang="0">
                  <a:pos x="0" y="279"/>
                </a:cxn>
              </a:cxnLst>
              <a:rect l="0" t="0" r="r" b="b"/>
              <a:pathLst>
                <a:path w="564" h="406">
                  <a:moveTo>
                    <a:pt x="0" y="279"/>
                  </a:moveTo>
                  <a:cubicBezTo>
                    <a:pt x="0" y="279"/>
                    <a:pt x="33" y="0"/>
                    <a:pt x="216" y="14"/>
                  </a:cubicBezTo>
                  <a:cubicBezTo>
                    <a:pt x="441" y="29"/>
                    <a:pt x="564" y="406"/>
                    <a:pt x="564" y="406"/>
                  </a:cubicBezTo>
                  <a:cubicBezTo>
                    <a:pt x="564" y="406"/>
                    <a:pt x="449" y="237"/>
                    <a:pt x="269" y="198"/>
                  </a:cubicBezTo>
                  <a:cubicBezTo>
                    <a:pt x="144" y="170"/>
                    <a:pt x="0" y="279"/>
                    <a:pt x="0" y="27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" name="Group 68"/>
            <p:cNvGrpSpPr/>
            <p:nvPr/>
          </p:nvGrpSpPr>
          <p:grpSpPr>
            <a:xfrm>
              <a:off x="4671116" y="4917324"/>
              <a:ext cx="456432" cy="459762"/>
              <a:chOff x="1905000" y="3457575"/>
              <a:chExt cx="217488" cy="219075"/>
            </a:xfrm>
            <a:solidFill>
              <a:schemeClr val="bg1"/>
            </a:solidFill>
          </p:grpSpPr>
          <p:sp>
            <p:nvSpPr>
              <p:cNvPr id="26" name="Freeform: Shape 69"/>
              <p:cNvSpPr/>
              <p:nvPr/>
            </p:nvSpPr>
            <p:spPr bwMode="auto">
              <a:xfrm>
                <a:off x="1905000" y="3457575"/>
                <a:ext cx="217488" cy="219075"/>
              </a:xfrm>
              <a:custGeom>
                <a:avLst/>
                <a:gdLst/>
                <a:ahLst/>
                <a:cxnLst>
                  <a:cxn ang="0">
                    <a:pos x="76" y="9"/>
                  </a:cxn>
                  <a:cxn ang="0">
                    <a:pos x="53" y="0"/>
                  </a:cxn>
                  <a:cxn ang="0">
                    <a:pos x="30" y="9"/>
                  </a:cxn>
                  <a:cxn ang="0">
                    <a:pos x="21" y="32"/>
                  </a:cxn>
                  <a:cxn ang="0">
                    <a:pos x="25" y="48"/>
                  </a:cxn>
                  <a:cxn ang="0">
                    <a:pos x="1" y="73"/>
                  </a:cxn>
                  <a:cxn ang="0">
                    <a:pos x="0" y="75"/>
                  </a:cxn>
                  <a:cxn ang="0">
                    <a:pos x="1" y="77"/>
                  </a:cxn>
                  <a:cxn ang="0">
                    <a:pos x="8" y="85"/>
                  </a:cxn>
                  <a:cxn ang="0">
                    <a:pos x="10" y="85"/>
                  </a:cxn>
                  <a:cxn ang="0">
                    <a:pos x="12" y="85"/>
                  </a:cxn>
                  <a:cxn ang="0">
                    <a:pos x="37" y="60"/>
                  </a:cxn>
                  <a:cxn ang="0">
                    <a:pos x="53" y="64"/>
                  </a:cxn>
                  <a:cxn ang="0">
                    <a:pos x="76" y="55"/>
                  </a:cxn>
                  <a:cxn ang="0">
                    <a:pos x="85" y="32"/>
                  </a:cxn>
                  <a:cxn ang="0">
                    <a:pos x="76" y="9"/>
                  </a:cxn>
                  <a:cxn ang="0">
                    <a:pos x="10" y="79"/>
                  </a:cxn>
                  <a:cxn ang="0">
                    <a:pos x="6" y="75"/>
                  </a:cxn>
                  <a:cxn ang="0">
                    <a:pos x="28" y="53"/>
                  </a:cxn>
                  <a:cxn ang="0">
                    <a:pos x="30" y="55"/>
                  </a:cxn>
                  <a:cxn ang="0">
                    <a:pos x="32" y="57"/>
                  </a:cxn>
                  <a:cxn ang="0">
                    <a:pos x="10" y="79"/>
                  </a:cxn>
                  <a:cxn ang="0">
                    <a:pos x="72" y="51"/>
                  </a:cxn>
                  <a:cxn ang="0">
                    <a:pos x="53" y="59"/>
                  </a:cxn>
                  <a:cxn ang="0">
                    <a:pos x="34" y="51"/>
                  </a:cxn>
                  <a:cxn ang="0">
                    <a:pos x="26" y="32"/>
                  </a:cxn>
                  <a:cxn ang="0">
                    <a:pos x="34" y="13"/>
                  </a:cxn>
                  <a:cxn ang="0">
                    <a:pos x="53" y="5"/>
                  </a:cxn>
                  <a:cxn ang="0">
                    <a:pos x="72" y="13"/>
                  </a:cxn>
                  <a:cxn ang="0">
                    <a:pos x="80" y="32"/>
                  </a:cxn>
                  <a:cxn ang="0">
                    <a:pos x="72" y="51"/>
                  </a:cxn>
                </a:cxnLst>
                <a:rect l="0" t="0" r="r" b="b"/>
                <a:pathLst>
                  <a:path w="85" h="85">
                    <a:moveTo>
                      <a:pt x="76" y="9"/>
                    </a:moveTo>
                    <a:cubicBezTo>
                      <a:pt x="70" y="3"/>
                      <a:pt x="62" y="0"/>
                      <a:pt x="53" y="0"/>
                    </a:cubicBezTo>
                    <a:cubicBezTo>
                      <a:pt x="44" y="0"/>
                      <a:pt x="36" y="3"/>
                      <a:pt x="30" y="9"/>
                    </a:cubicBezTo>
                    <a:cubicBezTo>
                      <a:pt x="24" y="15"/>
                      <a:pt x="21" y="23"/>
                      <a:pt x="21" y="32"/>
                    </a:cubicBezTo>
                    <a:cubicBezTo>
                      <a:pt x="21" y="38"/>
                      <a:pt x="22" y="43"/>
                      <a:pt x="25" y="48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0" y="74"/>
                      <a:pt x="0" y="74"/>
                      <a:pt x="0" y="75"/>
                    </a:cubicBezTo>
                    <a:cubicBezTo>
                      <a:pt x="0" y="76"/>
                      <a:pt x="0" y="76"/>
                      <a:pt x="1" y="77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9" y="85"/>
                      <a:pt x="9" y="85"/>
                      <a:pt x="10" y="85"/>
                    </a:cubicBezTo>
                    <a:cubicBezTo>
                      <a:pt x="11" y="85"/>
                      <a:pt x="12" y="85"/>
                      <a:pt x="12" y="85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42" y="63"/>
                      <a:pt x="47" y="64"/>
                      <a:pt x="53" y="64"/>
                    </a:cubicBezTo>
                    <a:cubicBezTo>
                      <a:pt x="62" y="64"/>
                      <a:pt x="70" y="61"/>
                      <a:pt x="76" y="55"/>
                    </a:cubicBezTo>
                    <a:cubicBezTo>
                      <a:pt x="82" y="49"/>
                      <a:pt x="85" y="41"/>
                      <a:pt x="85" y="32"/>
                    </a:cubicBezTo>
                    <a:cubicBezTo>
                      <a:pt x="85" y="23"/>
                      <a:pt x="82" y="15"/>
                      <a:pt x="76" y="9"/>
                    </a:cubicBezTo>
                    <a:close/>
                    <a:moveTo>
                      <a:pt x="10" y="79"/>
                    </a:moveTo>
                    <a:cubicBezTo>
                      <a:pt x="6" y="75"/>
                      <a:pt x="6" y="75"/>
                      <a:pt x="6" y="75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9" y="53"/>
                      <a:pt x="30" y="54"/>
                      <a:pt x="30" y="55"/>
                    </a:cubicBezTo>
                    <a:cubicBezTo>
                      <a:pt x="31" y="56"/>
                      <a:pt x="32" y="56"/>
                      <a:pt x="32" y="57"/>
                    </a:cubicBezTo>
                    <a:lnTo>
                      <a:pt x="10" y="79"/>
                    </a:lnTo>
                    <a:close/>
                    <a:moveTo>
                      <a:pt x="72" y="51"/>
                    </a:moveTo>
                    <a:cubicBezTo>
                      <a:pt x="67" y="56"/>
                      <a:pt x="60" y="59"/>
                      <a:pt x="53" y="59"/>
                    </a:cubicBezTo>
                    <a:cubicBezTo>
                      <a:pt x="46" y="59"/>
                      <a:pt x="39" y="56"/>
                      <a:pt x="34" y="51"/>
                    </a:cubicBezTo>
                    <a:cubicBezTo>
                      <a:pt x="29" y="46"/>
                      <a:pt x="26" y="39"/>
                      <a:pt x="26" y="32"/>
                    </a:cubicBezTo>
                    <a:cubicBezTo>
                      <a:pt x="26" y="25"/>
                      <a:pt x="29" y="18"/>
                      <a:pt x="34" y="13"/>
                    </a:cubicBezTo>
                    <a:cubicBezTo>
                      <a:pt x="39" y="8"/>
                      <a:pt x="46" y="5"/>
                      <a:pt x="53" y="5"/>
                    </a:cubicBezTo>
                    <a:cubicBezTo>
                      <a:pt x="60" y="5"/>
                      <a:pt x="67" y="8"/>
                      <a:pt x="72" y="13"/>
                    </a:cubicBezTo>
                    <a:cubicBezTo>
                      <a:pt x="77" y="18"/>
                      <a:pt x="80" y="25"/>
                      <a:pt x="80" y="32"/>
                    </a:cubicBezTo>
                    <a:cubicBezTo>
                      <a:pt x="80" y="39"/>
                      <a:pt x="77" y="46"/>
                      <a:pt x="72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: Shape 70"/>
              <p:cNvSpPr/>
              <p:nvPr/>
            </p:nvSpPr>
            <p:spPr bwMode="auto">
              <a:xfrm>
                <a:off x="1992313" y="3548063"/>
                <a:ext cx="107950" cy="5080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38" y="2"/>
                  </a:cxn>
                  <a:cxn ang="0">
                    <a:pos x="33" y="11"/>
                  </a:cxn>
                  <a:cxn ang="0">
                    <a:pos x="19" y="17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19" y="20"/>
                  </a:cxn>
                  <a:cxn ang="0">
                    <a:pos x="35" y="13"/>
                  </a:cxn>
                  <a:cxn ang="0">
                    <a:pos x="42" y="2"/>
                  </a:cxn>
                  <a:cxn ang="0">
                    <a:pos x="40" y="0"/>
                  </a:cxn>
                </a:cxnLst>
                <a:rect l="0" t="0" r="r" b="b"/>
                <a:pathLst>
                  <a:path w="42" h="20">
                    <a:moveTo>
                      <a:pt x="40" y="0"/>
                    </a:moveTo>
                    <a:cubicBezTo>
                      <a:pt x="39" y="0"/>
                      <a:pt x="38" y="1"/>
                      <a:pt x="38" y="2"/>
                    </a:cubicBezTo>
                    <a:cubicBezTo>
                      <a:pt x="37" y="5"/>
                      <a:pt x="35" y="8"/>
                      <a:pt x="33" y="11"/>
                    </a:cubicBezTo>
                    <a:cubicBezTo>
                      <a:pt x="29" y="15"/>
                      <a:pt x="24" y="17"/>
                      <a:pt x="19" y="17"/>
                    </a:cubicBezTo>
                    <a:cubicBezTo>
                      <a:pt x="14" y="17"/>
                      <a:pt x="9" y="15"/>
                      <a:pt x="5" y="11"/>
                    </a:cubicBezTo>
                    <a:cubicBezTo>
                      <a:pt x="5" y="10"/>
                      <a:pt x="4" y="9"/>
                      <a:pt x="3" y="9"/>
                    </a:cubicBezTo>
                    <a:cubicBezTo>
                      <a:pt x="3" y="8"/>
                      <a:pt x="2" y="8"/>
                      <a:pt x="1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1" y="12"/>
                      <a:pt x="2" y="13"/>
                      <a:pt x="3" y="13"/>
                    </a:cubicBezTo>
                    <a:cubicBezTo>
                      <a:pt x="7" y="18"/>
                      <a:pt x="13" y="20"/>
                      <a:pt x="19" y="20"/>
                    </a:cubicBezTo>
                    <a:cubicBezTo>
                      <a:pt x="25" y="20"/>
                      <a:pt x="31" y="18"/>
                      <a:pt x="35" y="13"/>
                    </a:cubicBezTo>
                    <a:cubicBezTo>
                      <a:pt x="38" y="10"/>
                      <a:pt x="41" y="7"/>
                      <a:pt x="42" y="2"/>
                    </a:cubicBezTo>
                    <a:cubicBezTo>
                      <a:pt x="42" y="1"/>
                      <a:pt x="41" y="0"/>
                      <a:pt x="4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: Shape 71"/>
              <p:cNvSpPr/>
              <p:nvPr/>
            </p:nvSpPr>
            <p:spPr bwMode="auto">
              <a:xfrm>
                <a:off x="1976438" y="3481388"/>
                <a:ext cx="123825" cy="79375"/>
              </a:xfrm>
              <a:custGeom>
                <a:avLst/>
                <a:gdLst/>
                <a:ahLst/>
                <a:cxnLst>
                  <a:cxn ang="0">
                    <a:pos x="6" y="29"/>
                  </a:cxn>
                  <a:cxn ang="0">
                    <a:pos x="11" y="9"/>
                  </a:cxn>
                  <a:cxn ang="0">
                    <a:pos x="25" y="3"/>
                  </a:cxn>
                  <a:cxn ang="0">
                    <a:pos x="39" y="9"/>
                  </a:cxn>
                  <a:cxn ang="0">
                    <a:pos x="44" y="18"/>
                  </a:cxn>
                  <a:cxn ang="0">
                    <a:pos x="46" y="19"/>
                  </a:cxn>
                  <a:cxn ang="0">
                    <a:pos x="47" y="17"/>
                  </a:cxn>
                  <a:cxn ang="0">
                    <a:pos x="41" y="7"/>
                  </a:cxn>
                  <a:cxn ang="0">
                    <a:pos x="25" y="0"/>
                  </a:cxn>
                  <a:cxn ang="0">
                    <a:pos x="9" y="7"/>
                  </a:cxn>
                  <a:cxn ang="0">
                    <a:pos x="3" y="30"/>
                  </a:cxn>
                  <a:cxn ang="0">
                    <a:pos x="5" y="31"/>
                  </a:cxn>
                  <a:cxn ang="0">
                    <a:pos x="5" y="31"/>
                  </a:cxn>
                  <a:cxn ang="0">
                    <a:pos x="6" y="29"/>
                  </a:cxn>
                </a:cxnLst>
                <a:rect l="0" t="0" r="r" b="b"/>
                <a:pathLst>
                  <a:path w="48" h="31">
                    <a:moveTo>
                      <a:pt x="6" y="29"/>
                    </a:moveTo>
                    <a:cubicBezTo>
                      <a:pt x="4" y="22"/>
                      <a:pt x="6" y="14"/>
                      <a:pt x="11" y="9"/>
                    </a:cubicBezTo>
                    <a:cubicBezTo>
                      <a:pt x="15" y="6"/>
                      <a:pt x="20" y="3"/>
                      <a:pt x="25" y="3"/>
                    </a:cubicBezTo>
                    <a:cubicBezTo>
                      <a:pt x="30" y="3"/>
                      <a:pt x="35" y="6"/>
                      <a:pt x="39" y="9"/>
                    </a:cubicBezTo>
                    <a:cubicBezTo>
                      <a:pt x="41" y="12"/>
                      <a:pt x="43" y="15"/>
                      <a:pt x="44" y="18"/>
                    </a:cubicBezTo>
                    <a:cubicBezTo>
                      <a:pt x="44" y="19"/>
                      <a:pt x="45" y="20"/>
                      <a:pt x="46" y="19"/>
                    </a:cubicBezTo>
                    <a:cubicBezTo>
                      <a:pt x="47" y="19"/>
                      <a:pt x="48" y="18"/>
                      <a:pt x="47" y="17"/>
                    </a:cubicBezTo>
                    <a:cubicBezTo>
                      <a:pt x="46" y="13"/>
                      <a:pt x="44" y="10"/>
                      <a:pt x="41" y="7"/>
                    </a:cubicBezTo>
                    <a:cubicBezTo>
                      <a:pt x="37" y="2"/>
                      <a:pt x="31" y="0"/>
                      <a:pt x="25" y="0"/>
                    </a:cubicBezTo>
                    <a:cubicBezTo>
                      <a:pt x="19" y="0"/>
                      <a:pt x="13" y="2"/>
                      <a:pt x="9" y="7"/>
                    </a:cubicBezTo>
                    <a:cubicBezTo>
                      <a:pt x="3" y="13"/>
                      <a:pt x="0" y="22"/>
                      <a:pt x="3" y="30"/>
                    </a:cubicBezTo>
                    <a:cubicBezTo>
                      <a:pt x="3" y="31"/>
                      <a:pt x="4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1"/>
                      <a:pt x="7" y="30"/>
                      <a:pt x="6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: Shape 72"/>
              <p:cNvSpPr/>
              <p:nvPr/>
            </p:nvSpPr>
            <p:spPr bwMode="auto">
              <a:xfrm>
                <a:off x="2043113" y="3498850"/>
                <a:ext cx="28575" cy="20638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8" y="7"/>
                  </a:cxn>
                  <a:cxn ang="0">
                    <a:pos x="9" y="8"/>
                  </a:cxn>
                  <a:cxn ang="0">
                    <a:pos x="10" y="7"/>
                  </a:cxn>
                  <a:cxn ang="0">
                    <a:pos x="10" y="5"/>
                  </a:cxn>
                  <a:cxn ang="0">
                    <a:pos x="3" y="1"/>
                  </a:cxn>
                </a:cxnLst>
                <a:rect l="0" t="0" r="r" b="b"/>
                <a:pathLst>
                  <a:path w="11" h="8">
                    <a:moveTo>
                      <a:pt x="3" y="1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5"/>
                      <a:pt x="6" y="6"/>
                      <a:pt x="8" y="7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8"/>
                      <a:pt x="10" y="8"/>
                      <a:pt x="10" y="7"/>
                    </a:cubicBezTo>
                    <a:cubicBezTo>
                      <a:pt x="11" y="7"/>
                      <a:pt x="11" y="6"/>
                      <a:pt x="10" y="5"/>
                    </a:cubicBezTo>
                    <a:cubicBezTo>
                      <a:pt x="8" y="3"/>
                      <a:pt x="5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: Shape 73"/>
              <p:cNvSpPr/>
              <p:nvPr/>
            </p:nvSpPr>
            <p:spPr bwMode="auto">
              <a:xfrm>
                <a:off x="2070100" y="3522663"/>
                <a:ext cx="12700" cy="1746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3" y="7"/>
                  </a:cxn>
                  <a:cxn ang="0">
                    <a:pos x="3" y="7"/>
                  </a:cxn>
                  <a:cxn ang="0">
                    <a:pos x="5" y="5"/>
                  </a:cxn>
                  <a:cxn ang="0">
                    <a:pos x="4" y="2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6"/>
                  </a:cxn>
                </a:cxnLst>
                <a:rect l="0" t="0" r="r" b="b"/>
                <a:pathLst>
                  <a:path w="5" h="7">
                    <a:moveTo>
                      <a:pt x="1" y="6"/>
                    </a:moveTo>
                    <a:cubicBezTo>
                      <a:pt x="1" y="7"/>
                      <a:pt x="2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5" y="6"/>
                      <a:pt x="5" y="5"/>
                    </a:cubicBezTo>
                    <a:cubicBezTo>
                      <a:pt x="5" y="4"/>
                      <a:pt x="4" y="3"/>
                      <a:pt x="4" y="2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8" name="Group 74"/>
            <p:cNvGrpSpPr/>
            <p:nvPr/>
          </p:nvGrpSpPr>
          <p:grpSpPr>
            <a:xfrm>
              <a:off x="5762273" y="2593866"/>
              <a:ext cx="459763" cy="449769"/>
              <a:chOff x="6516688" y="1757363"/>
              <a:chExt cx="219075" cy="214313"/>
            </a:xfrm>
            <a:solidFill>
              <a:schemeClr val="bg1"/>
            </a:solidFill>
          </p:grpSpPr>
          <p:sp>
            <p:nvSpPr>
              <p:cNvPr id="22" name="Freeform: Shape 75"/>
              <p:cNvSpPr/>
              <p:nvPr/>
            </p:nvSpPr>
            <p:spPr bwMode="auto">
              <a:xfrm>
                <a:off x="6583363" y="1822450"/>
                <a:ext cx="87313" cy="87313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7" y="34"/>
                  </a:cxn>
                  <a:cxn ang="0">
                    <a:pos x="34" y="17"/>
                  </a:cxn>
                  <a:cxn ang="0">
                    <a:pos x="17" y="0"/>
                  </a:cxn>
                  <a:cxn ang="0">
                    <a:pos x="0" y="17"/>
                  </a:cxn>
                  <a:cxn ang="0">
                    <a:pos x="29" y="17"/>
                  </a:cxn>
                  <a:cxn ang="0">
                    <a:pos x="17" y="29"/>
                  </a:cxn>
                  <a:cxn ang="0">
                    <a:pos x="5" y="17"/>
                  </a:cxn>
                  <a:cxn ang="0">
                    <a:pos x="17" y="6"/>
                  </a:cxn>
                  <a:cxn ang="0">
                    <a:pos x="29" y="17"/>
                  </a:cxn>
                </a:cxnLst>
                <a:rect l="0" t="0" r="r" b="b"/>
                <a:pathLst>
                  <a:path w="34" h="34">
                    <a:moveTo>
                      <a:pt x="0" y="17"/>
                    </a:moveTo>
                    <a:cubicBezTo>
                      <a:pt x="0" y="27"/>
                      <a:pt x="7" y="34"/>
                      <a:pt x="17" y="34"/>
                    </a:cubicBezTo>
                    <a:cubicBezTo>
                      <a:pt x="26" y="34"/>
                      <a:pt x="34" y="27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ubicBezTo>
                      <a:pt x="7" y="0"/>
                      <a:pt x="0" y="8"/>
                      <a:pt x="0" y="17"/>
                    </a:cubicBezTo>
                    <a:close/>
                    <a:moveTo>
                      <a:pt x="29" y="17"/>
                    </a:moveTo>
                    <a:cubicBezTo>
                      <a:pt x="29" y="24"/>
                      <a:pt x="23" y="29"/>
                      <a:pt x="17" y="29"/>
                    </a:cubicBezTo>
                    <a:cubicBezTo>
                      <a:pt x="10" y="29"/>
                      <a:pt x="5" y="24"/>
                      <a:pt x="5" y="17"/>
                    </a:cubicBezTo>
                    <a:cubicBezTo>
                      <a:pt x="5" y="11"/>
                      <a:pt x="10" y="6"/>
                      <a:pt x="17" y="6"/>
                    </a:cubicBezTo>
                    <a:cubicBezTo>
                      <a:pt x="23" y="6"/>
                      <a:pt x="29" y="11"/>
                      <a:pt x="29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: Shape 76"/>
              <p:cNvSpPr/>
              <p:nvPr/>
            </p:nvSpPr>
            <p:spPr bwMode="auto">
              <a:xfrm>
                <a:off x="6516688" y="1757363"/>
                <a:ext cx="219075" cy="214313"/>
              </a:xfrm>
              <a:custGeom>
                <a:avLst/>
                <a:gdLst/>
                <a:ahLst/>
                <a:cxnLst>
                  <a:cxn ang="0">
                    <a:pos x="77" y="39"/>
                  </a:cxn>
                  <a:cxn ang="0">
                    <a:pos x="79" y="27"/>
                  </a:cxn>
                  <a:cxn ang="0">
                    <a:pos x="73" y="12"/>
                  </a:cxn>
                  <a:cxn ang="0">
                    <a:pos x="67" y="11"/>
                  </a:cxn>
                  <a:cxn ang="0">
                    <a:pos x="54" y="1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2" y="10"/>
                  </a:cxn>
                  <a:cxn ang="0">
                    <a:pos x="18" y="11"/>
                  </a:cxn>
                  <a:cxn ang="0">
                    <a:pos x="12" y="12"/>
                  </a:cxn>
                  <a:cxn ang="0">
                    <a:pos x="6" y="27"/>
                  </a:cxn>
                  <a:cxn ang="0">
                    <a:pos x="8" y="39"/>
                  </a:cxn>
                  <a:cxn ang="0">
                    <a:pos x="0" y="47"/>
                  </a:cxn>
                  <a:cxn ang="0">
                    <a:pos x="8" y="61"/>
                  </a:cxn>
                  <a:cxn ang="0">
                    <a:pos x="19" y="67"/>
                  </a:cxn>
                  <a:cxn ang="0">
                    <a:pos x="20" y="78"/>
                  </a:cxn>
                  <a:cxn ang="0">
                    <a:pos x="31" y="83"/>
                  </a:cxn>
                  <a:cxn ang="0">
                    <a:pos x="39" y="77"/>
                  </a:cxn>
                  <a:cxn ang="0">
                    <a:pos x="46" y="77"/>
                  </a:cxn>
                  <a:cxn ang="0">
                    <a:pos x="54" y="83"/>
                  </a:cxn>
                  <a:cxn ang="0">
                    <a:pos x="66" y="78"/>
                  </a:cxn>
                  <a:cxn ang="0">
                    <a:pos x="67" y="67"/>
                  </a:cxn>
                  <a:cxn ang="0">
                    <a:pos x="78" y="61"/>
                  </a:cxn>
                  <a:cxn ang="0">
                    <a:pos x="85" y="47"/>
                  </a:cxn>
                  <a:cxn ang="0">
                    <a:pos x="61" y="20"/>
                  </a:cxn>
                  <a:cxn ang="0">
                    <a:pos x="75" y="23"/>
                  </a:cxn>
                  <a:cxn ang="0">
                    <a:pos x="71" y="26"/>
                  </a:cxn>
                  <a:cxn ang="0">
                    <a:pos x="68" y="27"/>
                  </a:cxn>
                  <a:cxn ang="0">
                    <a:pos x="46" y="71"/>
                  </a:cxn>
                  <a:cxn ang="0">
                    <a:pos x="14" y="46"/>
                  </a:cxn>
                  <a:cxn ang="0">
                    <a:pos x="25" y="19"/>
                  </a:cxn>
                  <a:cxn ang="0">
                    <a:pos x="26" y="19"/>
                  </a:cxn>
                  <a:cxn ang="0">
                    <a:pos x="36" y="14"/>
                  </a:cxn>
                  <a:cxn ang="0">
                    <a:pos x="49" y="14"/>
                  </a:cxn>
                  <a:cxn ang="0">
                    <a:pos x="61" y="20"/>
                  </a:cxn>
                  <a:cxn ang="0">
                    <a:pos x="43" y="5"/>
                  </a:cxn>
                  <a:cxn ang="0">
                    <a:pos x="48" y="10"/>
                  </a:cxn>
                  <a:cxn ang="0">
                    <a:pos x="37" y="10"/>
                  </a:cxn>
                  <a:cxn ang="0">
                    <a:pos x="16" y="16"/>
                  </a:cxn>
                  <a:cxn ang="0">
                    <a:pos x="17" y="22"/>
                  </a:cxn>
                  <a:cxn ang="0">
                    <a:pos x="11" y="23"/>
                  </a:cxn>
                  <a:cxn ang="0">
                    <a:pos x="6" y="47"/>
                  </a:cxn>
                  <a:cxn ang="0">
                    <a:pos x="11" y="46"/>
                  </a:cxn>
                  <a:cxn ang="0">
                    <a:pos x="8" y="56"/>
                  </a:cxn>
                  <a:cxn ang="0">
                    <a:pos x="23" y="74"/>
                  </a:cxn>
                  <a:cxn ang="0">
                    <a:pos x="35" y="74"/>
                  </a:cxn>
                  <a:cxn ang="0">
                    <a:pos x="23" y="74"/>
                  </a:cxn>
                  <a:cxn ang="0">
                    <a:pos x="51" y="74"/>
                  </a:cxn>
                  <a:cxn ang="0">
                    <a:pos x="63" y="74"/>
                  </a:cxn>
                  <a:cxn ang="0">
                    <a:pos x="78" y="56"/>
                  </a:cxn>
                  <a:cxn ang="0">
                    <a:pos x="75" y="44"/>
                  </a:cxn>
                  <a:cxn ang="0">
                    <a:pos x="78" y="56"/>
                  </a:cxn>
                </a:cxnLst>
                <a:rect l="0" t="0" r="r" b="b"/>
                <a:pathLst>
                  <a:path w="85" h="83">
                    <a:moveTo>
                      <a:pt x="82" y="42"/>
                    </a:move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37"/>
                      <a:pt x="76" y="34"/>
                      <a:pt x="75" y="31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5"/>
                      <a:pt x="81" y="23"/>
                      <a:pt x="80" y="21"/>
                    </a:cubicBezTo>
                    <a:cubicBezTo>
                      <a:pt x="78" y="18"/>
                      <a:pt x="76" y="15"/>
                      <a:pt x="73" y="12"/>
                    </a:cubicBezTo>
                    <a:cubicBezTo>
                      <a:pt x="72" y="11"/>
                      <a:pt x="71" y="11"/>
                      <a:pt x="70" y="11"/>
                    </a:cubicBezTo>
                    <a:cubicBezTo>
                      <a:pt x="69" y="11"/>
                      <a:pt x="68" y="11"/>
                      <a:pt x="67" y="11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59" y="12"/>
                      <a:pt x="57" y="11"/>
                      <a:pt x="54" y="10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6" y="0"/>
                      <a:pt x="44" y="0"/>
                      <a:pt x="43" y="0"/>
                    </a:cubicBezTo>
                    <a:cubicBezTo>
                      <a:pt x="41" y="0"/>
                      <a:pt x="40" y="0"/>
                      <a:pt x="38" y="0"/>
                    </a:cubicBezTo>
                    <a:cubicBezTo>
                      <a:pt x="36" y="0"/>
                      <a:pt x="34" y="2"/>
                      <a:pt x="33" y="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29" y="11"/>
                      <a:pt x="26" y="12"/>
                      <a:pt x="24" y="14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6" y="11"/>
                    </a:cubicBezTo>
                    <a:cubicBezTo>
                      <a:pt x="15" y="11"/>
                      <a:pt x="13" y="11"/>
                      <a:pt x="12" y="12"/>
                    </a:cubicBezTo>
                    <a:cubicBezTo>
                      <a:pt x="10" y="15"/>
                      <a:pt x="8" y="18"/>
                      <a:pt x="6" y="21"/>
                    </a:cubicBezTo>
                    <a:cubicBezTo>
                      <a:pt x="5" y="23"/>
                      <a:pt x="5" y="25"/>
                      <a:pt x="6" y="2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9" y="34"/>
                      <a:pt x="9" y="37"/>
                      <a:pt x="8" y="39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3"/>
                      <a:pt x="0" y="45"/>
                      <a:pt x="0" y="47"/>
                    </a:cubicBezTo>
                    <a:cubicBezTo>
                      <a:pt x="1" y="51"/>
                      <a:pt x="2" y="54"/>
                      <a:pt x="3" y="58"/>
                    </a:cubicBezTo>
                    <a:cubicBezTo>
                      <a:pt x="4" y="60"/>
                      <a:pt x="6" y="61"/>
                      <a:pt x="8" y="61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5" y="63"/>
                      <a:pt x="17" y="65"/>
                      <a:pt x="19" y="67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7" y="75"/>
                      <a:pt x="18" y="77"/>
                      <a:pt x="20" y="78"/>
                    </a:cubicBezTo>
                    <a:cubicBezTo>
                      <a:pt x="23" y="80"/>
                      <a:pt x="26" y="82"/>
                      <a:pt x="30" y="83"/>
                    </a:cubicBezTo>
                    <a:cubicBezTo>
                      <a:pt x="30" y="83"/>
                      <a:pt x="31" y="83"/>
                      <a:pt x="31" y="83"/>
                    </a:cubicBezTo>
                    <a:cubicBezTo>
                      <a:pt x="33" y="83"/>
                      <a:pt x="34" y="82"/>
                      <a:pt x="35" y="81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1" y="77"/>
                      <a:pt x="42" y="77"/>
                      <a:pt x="43" y="77"/>
                    </a:cubicBezTo>
                    <a:cubicBezTo>
                      <a:pt x="44" y="77"/>
                      <a:pt x="45" y="77"/>
                      <a:pt x="46" y="77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1" y="82"/>
                      <a:pt x="53" y="83"/>
                      <a:pt x="54" y="83"/>
                    </a:cubicBezTo>
                    <a:cubicBezTo>
                      <a:pt x="55" y="83"/>
                      <a:pt x="55" y="83"/>
                      <a:pt x="56" y="83"/>
                    </a:cubicBezTo>
                    <a:cubicBezTo>
                      <a:pt x="59" y="82"/>
                      <a:pt x="63" y="80"/>
                      <a:pt x="66" y="78"/>
                    </a:cubicBezTo>
                    <a:cubicBezTo>
                      <a:pt x="68" y="77"/>
                      <a:pt x="69" y="75"/>
                      <a:pt x="68" y="73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9" y="65"/>
                      <a:pt x="70" y="63"/>
                      <a:pt x="72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80" y="61"/>
                      <a:pt x="82" y="60"/>
                      <a:pt x="83" y="58"/>
                    </a:cubicBezTo>
                    <a:cubicBezTo>
                      <a:pt x="84" y="54"/>
                      <a:pt x="85" y="51"/>
                      <a:pt x="85" y="47"/>
                    </a:cubicBezTo>
                    <a:cubicBezTo>
                      <a:pt x="85" y="45"/>
                      <a:pt x="84" y="43"/>
                      <a:pt x="82" y="42"/>
                    </a:cubicBezTo>
                    <a:close/>
                    <a:moveTo>
                      <a:pt x="61" y="20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72" y="18"/>
                      <a:pt x="73" y="21"/>
                      <a:pt x="75" y="23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1" y="27"/>
                      <a:pt x="71" y="26"/>
                      <a:pt x="71" y="26"/>
                    </a:cubicBezTo>
                    <a:cubicBezTo>
                      <a:pt x="70" y="25"/>
                      <a:pt x="69" y="24"/>
                      <a:pt x="68" y="25"/>
                    </a:cubicBezTo>
                    <a:cubicBezTo>
                      <a:pt x="67" y="25"/>
                      <a:pt x="67" y="27"/>
                      <a:pt x="68" y="27"/>
                    </a:cubicBezTo>
                    <a:cubicBezTo>
                      <a:pt x="70" y="31"/>
                      <a:pt x="71" y="35"/>
                      <a:pt x="72" y="39"/>
                    </a:cubicBezTo>
                    <a:cubicBezTo>
                      <a:pt x="73" y="55"/>
                      <a:pt x="62" y="69"/>
                      <a:pt x="46" y="71"/>
                    </a:cubicBezTo>
                    <a:cubicBezTo>
                      <a:pt x="38" y="72"/>
                      <a:pt x="31" y="70"/>
                      <a:pt x="25" y="65"/>
                    </a:cubicBezTo>
                    <a:cubicBezTo>
                      <a:pt x="19" y="60"/>
                      <a:pt x="15" y="53"/>
                      <a:pt x="14" y="46"/>
                    </a:cubicBezTo>
                    <a:cubicBezTo>
                      <a:pt x="13" y="38"/>
                      <a:pt x="15" y="30"/>
                      <a:pt x="20" y="24"/>
                    </a:cubicBezTo>
                    <a:cubicBezTo>
                      <a:pt x="22" y="22"/>
                      <a:pt x="23" y="21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9" y="17"/>
                      <a:pt x="32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4"/>
                      <a:pt x="40" y="14"/>
                    </a:cubicBezTo>
                    <a:cubicBezTo>
                      <a:pt x="43" y="13"/>
                      <a:pt x="46" y="13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4" y="15"/>
                      <a:pt x="58" y="17"/>
                      <a:pt x="61" y="20"/>
                    </a:cubicBezTo>
                    <a:close/>
                    <a:moveTo>
                      <a:pt x="38" y="5"/>
                    </a:moveTo>
                    <a:cubicBezTo>
                      <a:pt x="40" y="5"/>
                      <a:pt x="41" y="5"/>
                      <a:pt x="43" y="5"/>
                    </a:cubicBezTo>
                    <a:cubicBezTo>
                      <a:pt x="44" y="5"/>
                      <a:pt x="46" y="5"/>
                      <a:pt x="47" y="5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5" y="10"/>
                      <a:pt x="42" y="10"/>
                      <a:pt x="39" y="10"/>
                    </a:cubicBezTo>
                    <a:cubicBezTo>
                      <a:pt x="39" y="10"/>
                      <a:pt x="38" y="10"/>
                      <a:pt x="37" y="10"/>
                    </a:cubicBezTo>
                    <a:lnTo>
                      <a:pt x="38" y="5"/>
                    </a:lnTo>
                    <a:close/>
                    <a:moveTo>
                      <a:pt x="16" y="16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19"/>
                      <a:pt x="18" y="21"/>
                      <a:pt x="17" y="22"/>
                    </a:cubicBezTo>
                    <a:cubicBezTo>
                      <a:pt x="16" y="24"/>
                      <a:pt x="15" y="26"/>
                      <a:pt x="14" y="28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1"/>
                      <a:pt x="14" y="18"/>
                      <a:pt x="16" y="16"/>
                    </a:cubicBezTo>
                    <a:close/>
                    <a:moveTo>
                      <a:pt x="6" y="47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5"/>
                      <a:pt x="11" y="45"/>
                      <a:pt x="11" y="46"/>
                    </a:cubicBezTo>
                    <a:cubicBezTo>
                      <a:pt x="11" y="49"/>
                      <a:pt x="12" y="53"/>
                      <a:pt x="13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7" y="53"/>
                      <a:pt x="6" y="50"/>
                      <a:pt x="6" y="47"/>
                    </a:cubicBezTo>
                    <a:close/>
                    <a:moveTo>
                      <a:pt x="23" y="74"/>
                    </a:moveTo>
                    <a:cubicBezTo>
                      <a:pt x="24" y="69"/>
                      <a:pt x="24" y="69"/>
                      <a:pt x="24" y="69"/>
                    </a:cubicBezTo>
                    <a:cubicBezTo>
                      <a:pt x="27" y="71"/>
                      <a:pt x="31" y="73"/>
                      <a:pt x="35" y="7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8" y="77"/>
                      <a:pt x="25" y="75"/>
                      <a:pt x="23" y="74"/>
                    </a:cubicBezTo>
                    <a:close/>
                    <a:moveTo>
                      <a:pt x="54" y="78"/>
                    </a:moveTo>
                    <a:cubicBezTo>
                      <a:pt x="51" y="74"/>
                      <a:pt x="51" y="74"/>
                      <a:pt x="51" y="74"/>
                    </a:cubicBezTo>
                    <a:cubicBezTo>
                      <a:pt x="55" y="73"/>
                      <a:pt x="59" y="71"/>
                      <a:pt x="62" y="69"/>
                    </a:cubicBezTo>
                    <a:cubicBezTo>
                      <a:pt x="63" y="74"/>
                      <a:pt x="63" y="74"/>
                      <a:pt x="63" y="74"/>
                    </a:cubicBezTo>
                    <a:cubicBezTo>
                      <a:pt x="60" y="75"/>
                      <a:pt x="57" y="77"/>
                      <a:pt x="54" y="78"/>
                    </a:cubicBezTo>
                    <a:close/>
                    <a:moveTo>
                      <a:pt x="78" y="56"/>
                    </a:moveTo>
                    <a:cubicBezTo>
                      <a:pt x="72" y="56"/>
                      <a:pt x="72" y="56"/>
                      <a:pt x="72" y="56"/>
                    </a:cubicBezTo>
                    <a:cubicBezTo>
                      <a:pt x="74" y="52"/>
                      <a:pt x="75" y="48"/>
                      <a:pt x="75" y="44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50"/>
                      <a:pt x="79" y="53"/>
                      <a:pt x="7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: Shape 134"/>
              <p:cNvSpPr/>
              <p:nvPr/>
            </p:nvSpPr>
            <p:spPr bwMode="auto">
              <a:xfrm>
                <a:off x="6562725" y="1804988"/>
                <a:ext cx="87313" cy="1016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0"/>
                  </a:cxn>
                  <a:cxn ang="0">
                    <a:pos x="7" y="40"/>
                  </a:cxn>
                  <a:cxn ang="0">
                    <a:pos x="8" y="40"/>
                  </a:cxn>
                  <a:cxn ang="0">
                    <a:pos x="8" y="37"/>
                  </a:cxn>
                  <a:cxn ang="0">
                    <a:pos x="4" y="24"/>
                  </a:cxn>
                  <a:cxn ang="0">
                    <a:pos x="25" y="3"/>
                  </a:cxn>
                  <a:cxn ang="0">
                    <a:pos x="31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25" y="0"/>
                  </a:cxn>
                  <a:cxn ang="0">
                    <a:pos x="0" y="24"/>
                  </a:cxn>
                </a:cxnLst>
                <a:rect l="0" t="0" r="r" b="b"/>
                <a:pathLst>
                  <a:path w="34" h="40">
                    <a:moveTo>
                      <a:pt x="0" y="24"/>
                    </a:moveTo>
                    <a:cubicBezTo>
                      <a:pt x="0" y="30"/>
                      <a:pt x="2" y="35"/>
                      <a:pt x="5" y="40"/>
                    </a:cubicBezTo>
                    <a:cubicBezTo>
                      <a:pt x="6" y="40"/>
                      <a:pt x="6" y="40"/>
                      <a:pt x="7" y="40"/>
                    </a:cubicBezTo>
                    <a:cubicBezTo>
                      <a:pt x="7" y="40"/>
                      <a:pt x="8" y="40"/>
                      <a:pt x="8" y="40"/>
                    </a:cubicBezTo>
                    <a:cubicBezTo>
                      <a:pt x="9" y="39"/>
                      <a:pt x="9" y="38"/>
                      <a:pt x="8" y="37"/>
                    </a:cubicBezTo>
                    <a:cubicBezTo>
                      <a:pt x="5" y="34"/>
                      <a:pt x="4" y="29"/>
                      <a:pt x="4" y="24"/>
                    </a:cubicBezTo>
                    <a:cubicBezTo>
                      <a:pt x="4" y="13"/>
                      <a:pt x="13" y="3"/>
                      <a:pt x="25" y="3"/>
                    </a:cubicBezTo>
                    <a:cubicBezTo>
                      <a:pt x="27" y="3"/>
                      <a:pt x="29" y="3"/>
                      <a:pt x="31" y="4"/>
                    </a:cubicBezTo>
                    <a:cubicBezTo>
                      <a:pt x="32" y="4"/>
                      <a:pt x="33" y="4"/>
                      <a:pt x="34" y="3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0" y="0"/>
                      <a:pt x="27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: Shape 135"/>
              <p:cNvSpPr/>
              <p:nvPr/>
            </p:nvSpPr>
            <p:spPr bwMode="auto">
              <a:xfrm>
                <a:off x="6594475" y="1822450"/>
                <a:ext cx="96838" cy="107950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13" y="38"/>
                  </a:cxn>
                  <a:cxn ang="0">
                    <a:pos x="3" y="36"/>
                  </a:cxn>
                  <a:cxn ang="0">
                    <a:pos x="1" y="37"/>
                  </a:cxn>
                  <a:cxn ang="0">
                    <a:pos x="2" y="39"/>
                  </a:cxn>
                  <a:cxn ang="0">
                    <a:pos x="13" y="42"/>
                  </a:cxn>
                  <a:cxn ang="0">
                    <a:pos x="38" y="17"/>
                  </a:cxn>
                  <a:cxn ang="0">
                    <a:pos x="31" y="1"/>
                  </a:cxn>
                  <a:cxn ang="0">
                    <a:pos x="29" y="1"/>
                  </a:cxn>
                  <a:cxn ang="0">
                    <a:pos x="29" y="3"/>
                  </a:cxn>
                  <a:cxn ang="0">
                    <a:pos x="34" y="17"/>
                  </a:cxn>
                </a:cxnLst>
                <a:rect l="0" t="0" r="r" b="b"/>
                <a:pathLst>
                  <a:path w="38" h="42">
                    <a:moveTo>
                      <a:pt x="34" y="17"/>
                    </a:moveTo>
                    <a:cubicBezTo>
                      <a:pt x="34" y="29"/>
                      <a:pt x="25" y="38"/>
                      <a:pt x="13" y="38"/>
                    </a:cubicBezTo>
                    <a:cubicBezTo>
                      <a:pt x="9" y="38"/>
                      <a:pt x="6" y="38"/>
                      <a:pt x="3" y="36"/>
                    </a:cubicBezTo>
                    <a:cubicBezTo>
                      <a:pt x="2" y="36"/>
                      <a:pt x="1" y="36"/>
                      <a:pt x="1" y="37"/>
                    </a:cubicBezTo>
                    <a:cubicBezTo>
                      <a:pt x="0" y="38"/>
                      <a:pt x="1" y="39"/>
                      <a:pt x="2" y="39"/>
                    </a:cubicBezTo>
                    <a:cubicBezTo>
                      <a:pt x="5" y="41"/>
                      <a:pt x="9" y="42"/>
                      <a:pt x="13" y="42"/>
                    </a:cubicBezTo>
                    <a:cubicBezTo>
                      <a:pt x="26" y="42"/>
                      <a:pt x="38" y="31"/>
                      <a:pt x="38" y="17"/>
                    </a:cubicBezTo>
                    <a:cubicBezTo>
                      <a:pt x="38" y="11"/>
                      <a:pt x="35" y="5"/>
                      <a:pt x="31" y="1"/>
                    </a:cubicBezTo>
                    <a:cubicBezTo>
                      <a:pt x="31" y="0"/>
                      <a:pt x="30" y="0"/>
                      <a:pt x="29" y="1"/>
                    </a:cubicBezTo>
                    <a:cubicBezTo>
                      <a:pt x="28" y="1"/>
                      <a:pt x="28" y="3"/>
                      <a:pt x="29" y="3"/>
                    </a:cubicBezTo>
                    <a:cubicBezTo>
                      <a:pt x="32" y="7"/>
                      <a:pt x="34" y="12"/>
                      <a:pt x="34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Group 136"/>
            <p:cNvGrpSpPr/>
            <p:nvPr/>
          </p:nvGrpSpPr>
          <p:grpSpPr>
            <a:xfrm>
              <a:off x="7264147" y="4776120"/>
              <a:ext cx="333161" cy="453099"/>
              <a:chOff x="6548438" y="2333625"/>
              <a:chExt cx="158750" cy="215900"/>
            </a:xfrm>
            <a:solidFill>
              <a:schemeClr val="bg1"/>
            </a:solidFill>
          </p:grpSpPr>
          <p:sp>
            <p:nvSpPr>
              <p:cNvPr id="20" name="Freeform: Shape 137"/>
              <p:cNvSpPr/>
              <p:nvPr/>
            </p:nvSpPr>
            <p:spPr bwMode="auto">
              <a:xfrm>
                <a:off x="6548438" y="2333625"/>
                <a:ext cx="158750" cy="21590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19" y="37"/>
                  </a:cxn>
                  <a:cxn ang="0">
                    <a:pos x="6" y="59"/>
                  </a:cxn>
                  <a:cxn ang="0">
                    <a:pos x="31" y="84"/>
                  </a:cxn>
                  <a:cxn ang="0">
                    <a:pos x="56" y="59"/>
                  </a:cxn>
                  <a:cxn ang="0">
                    <a:pos x="43" y="37"/>
                  </a:cxn>
                  <a:cxn ang="0">
                    <a:pos x="59" y="26"/>
                  </a:cxn>
                  <a:cxn ang="0">
                    <a:pos x="62" y="22"/>
                  </a:cxn>
                  <a:cxn ang="0">
                    <a:pos x="62" y="5"/>
                  </a:cxn>
                  <a:cxn ang="0">
                    <a:pos x="57" y="0"/>
                  </a:cxn>
                  <a:cxn ang="0">
                    <a:pos x="50" y="59"/>
                  </a:cxn>
                  <a:cxn ang="0">
                    <a:pos x="31" y="79"/>
                  </a:cxn>
                  <a:cxn ang="0">
                    <a:pos x="11" y="59"/>
                  </a:cxn>
                  <a:cxn ang="0">
                    <a:pos x="31" y="40"/>
                  </a:cxn>
                  <a:cxn ang="0">
                    <a:pos x="50" y="59"/>
                  </a:cxn>
                  <a:cxn ang="0">
                    <a:pos x="57" y="22"/>
                  </a:cxn>
                  <a:cxn ang="0">
                    <a:pos x="46" y="29"/>
                  </a:cxn>
                  <a:cxn ang="0">
                    <a:pos x="46" y="19"/>
                  </a:cxn>
                  <a:cxn ang="0">
                    <a:pos x="45" y="17"/>
                  </a:cxn>
                  <a:cxn ang="0">
                    <a:pos x="43" y="19"/>
                  </a:cxn>
                  <a:cxn ang="0">
                    <a:pos x="43" y="31"/>
                  </a:cxn>
                  <a:cxn ang="0">
                    <a:pos x="37" y="35"/>
                  </a:cxn>
                  <a:cxn ang="0">
                    <a:pos x="31" y="35"/>
                  </a:cxn>
                  <a:cxn ang="0">
                    <a:pos x="25" y="35"/>
                  </a:cxn>
                  <a:cxn ang="0">
                    <a:pos x="19" y="31"/>
                  </a:cxn>
                  <a:cxn ang="0">
                    <a:pos x="19" y="19"/>
                  </a:cxn>
                  <a:cxn ang="0">
                    <a:pos x="17" y="17"/>
                  </a:cxn>
                  <a:cxn ang="0">
                    <a:pos x="15" y="19"/>
                  </a:cxn>
                  <a:cxn ang="0">
                    <a:pos x="15" y="29"/>
                  </a:cxn>
                  <a:cxn ang="0">
                    <a:pos x="5" y="22"/>
                  </a:cxn>
                  <a:cxn ang="0">
                    <a:pos x="5" y="5"/>
                  </a:cxn>
                  <a:cxn ang="0">
                    <a:pos x="15" y="5"/>
                  </a:cxn>
                  <a:cxn ang="0">
                    <a:pos x="15" y="10"/>
                  </a:cxn>
                  <a:cxn ang="0">
                    <a:pos x="17" y="11"/>
                  </a:cxn>
                  <a:cxn ang="0">
                    <a:pos x="19" y="10"/>
                  </a:cxn>
                  <a:cxn ang="0">
                    <a:pos x="19" y="5"/>
                  </a:cxn>
                  <a:cxn ang="0">
                    <a:pos x="43" y="5"/>
                  </a:cxn>
                  <a:cxn ang="0">
                    <a:pos x="43" y="10"/>
                  </a:cxn>
                  <a:cxn ang="0">
                    <a:pos x="45" y="11"/>
                  </a:cxn>
                  <a:cxn ang="0">
                    <a:pos x="46" y="10"/>
                  </a:cxn>
                  <a:cxn ang="0">
                    <a:pos x="46" y="5"/>
                  </a:cxn>
                  <a:cxn ang="0">
                    <a:pos x="57" y="5"/>
                  </a:cxn>
                  <a:cxn ang="0">
                    <a:pos x="57" y="22"/>
                  </a:cxn>
                </a:cxnLst>
                <a:rect l="0" t="0" r="r" b="b"/>
                <a:pathLst>
                  <a:path w="62" h="84">
                    <a:moveTo>
                      <a:pt x="5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5"/>
                      <a:pt x="2" y="26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1" y="42"/>
                      <a:pt x="6" y="50"/>
                      <a:pt x="6" y="59"/>
                    </a:cubicBezTo>
                    <a:cubicBezTo>
                      <a:pt x="6" y="73"/>
                      <a:pt x="17" y="84"/>
                      <a:pt x="31" y="84"/>
                    </a:cubicBezTo>
                    <a:cubicBezTo>
                      <a:pt x="45" y="84"/>
                      <a:pt x="56" y="73"/>
                      <a:pt x="56" y="59"/>
                    </a:cubicBezTo>
                    <a:cubicBezTo>
                      <a:pt x="56" y="50"/>
                      <a:pt x="50" y="42"/>
                      <a:pt x="43" y="37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1" y="25"/>
                      <a:pt x="62" y="24"/>
                      <a:pt x="62" y="22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2"/>
                      <a:pt x="59" y="0"/>
                      <a:pt x="57" y="0"/>
                    </a:cubicBezTo>
                    <a:close/>
                    <a:moveTo>
                      <a:pt x="50" y="59"/>
                    </a:moveTo>
                    <a:cubicBezTo>
                      <a:pt x="50" y="70"/>
                      <a:pt x="42" y="79"/>
                      <a:pt x="31" y="79"/>
                    </a:cubicBezTo>
                    <a:cubicBezTo>
                      <a:pt x="20" y="79"/>
                      <a:pt x="11" y="70"/>
                      <a:pt x="11" y="59"/>
                    </a:cubicBezTo>
                    <a:cubicBezTo>
                      <a:pt x="11" y="49"/>
                      <a:pt x="20" y="40"/>
                      <a:pt x="31" y="40"/>
                    </a:cubicBezTo>
                    <a:cubicBezTo>
                      <a:pt x="42" y="40"/>
                      <a:pt x="50" y="49"/>
                      <a:pt x="50" y="59"/>
                    </a:cubicBezTo>
                    <a:close/>
                    <a:moveTo>
                      <a:pt x="57" y="22"/>
                    </a:move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8"/>
                      <a:pt x="46" y="17"/>
                      <a:pt x="45" y="17"/>
                    </a:cubicBezTo>
                    <a:cubicBezTo>
                      <a:pt x="44" y="17"/>
                      <a:pt x="43" y="18"/>
                      <a:pt x="43" y="19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5" y="35"/>
                      <a:pt x="33" y="35"/>
                      <a:pt x="31" y="35"/>
                    </a:cubicBezTo>
                    <a:cubicBezTo>
                      <a:pt x="29" y="35"/>
                      <a:pt x="27" y="35"/>
                      <a:pt x="25" y="35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8"/>
                      <a:pt x="18" y="17"/>
                      <a:pt x="17" y="17"/>
                    </a:cubicBezTo>
                    <a:cubicBezTo>
                      <a:pt x="16" y="17"/>
                      <a:pt x="15" y="18"/>
                      <a:pt x="15" y="1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1"/>
                      <a:pt x="16" y="11"/>
                      <a:pt x="17" y="11"/>
                    </a:cubicBezTo>
                    <a:cubicBezTo>
                      <a:pt x="18" y="11"/>
                      <a:pt x="19" y="11"/>
                      <a:pt x="19" y="1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1"/>
                      <a:pt x="44" y="11"/>
                      <a:pt x="45" y="11"/>
                    </a:cubicBezTo>
                    <a:cubicBezTo>
                      <a:pt x="46" y="11"/>
                      <a:pt x="46" y="11"/>
                      <a:pt x="46" y="10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57" y="5"/>
                      <a:pt x="57" y="5"/>
                      <a:pt x="57" y="5"/>
                    </a:cubicBezTo>
                    <a:lnTo>
                      <a:pt x="57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: Shape 138"/>
              <p:cNvSpPr/>
              <p:nvPr/>
            </p:nvSpPr>
            <p:spPr bwMode="auto">
              <a:xfrm>
                <a:off x="6586538" y="2446338"/>
                <a:ext cx="82550" cy="76200"/>
              </a:xfrm>
              <a:custGeom>
                <a:avLst/>
                <a:gdLst/>
                <a:ahLst/>
                <a:cxnLst>
                  <a:cxn ang="0">
                    <a:pos x="13" y="2"/>
                  </a:cxn>
                  <a:cxn ang="0">
                    <a:pos x="10" y="8"/>
                  </a:cxn>
                  <a:cxn ang="0">
                    <a:pos x="3" y="9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6" y="19"/>
                  </a:cxn>
                  <a:cxn ang="0">
                    <a:pos x="5" y="26"/>
                  </a:cxn>
                  <a:cxn ang="0">
                    <a:pos x="6" y="29"/>
                  </a:cxn>
                  <a:cxn ang="0">
                    <a:pos x="8" y="30"/>
                  </a:cxn>
                  <a:cxn ang="0">
                    <a:pos x="10" y="29"/>
                  </a:cxn>
                  <a:cxn ang="0">
                    <a:pos x="16" y="26"/>
                  </a:cxn>
                  <a:cxn ang="0">
                    <a:pos x="22" y="29"/>
                  </a:cxn>
                  <a:cxn ang="0">
                    <a:pos x="23" y="30"/>
                  </a:cxn>
                  <a:cxn ang="0">
                    <a:pos x="25" y="29"/>
                  </a:cxn>
                  <a:cxn ang="0">
                    <a:pos x="27" y="26"/>
                  </a:cxn>
                  <a:cxn ang="0">
                    <a:pos x="26" y="19"/>
                  </a:cxn>
                  <a:cxn ang="0">
                    <a:pos x="30" y="14"/>
                  </a:cxn>
                  <a:cxn ang="0">
                    <a:pos x="31" y="11"/>
                  </a:cxn>
                  <a:cxn ang="0">
                    <a:pos x="28" y="9"/>
                  </a:cxn>
                  <a:cxn ang="0">
                    <a:pos x="22" y="8"/>
                  </a:cxn>
                  <a:cxn ang="0">
                    <a:pos x="19" y="2"/>
                  </a:cxn>
                  <a:cxn ang="0">
                    <a:pos x="16" y="0"/>
                  </a:cxn>
                  <a:cxn ang="0">
                    <a:pos x="13" y="2"/>
                  </a:cxn>
                  <a:cxn ang="0">
                    <a:pos x="20" y="11"/>
                  </a:cxn>
                  <a:cxn ang="0">
                    <a:pos x="28" y="12"/>
                  </a:cxn>
                  <a:cxn ang="0">
                    <a:pos x="22" y="18"/>
                  </a:cxn>
                  <a:cxn ang="0">
                    <a:pos x="23" y="26"/>
                  </a:cxn>
                  <a:cxn ang="0">
                    <a:pos x="16" y="22"/>
                  </a:cxn>
                  <a:cxn ang="0">
                    <a:pos x="8" y="26"/>
                  </a:cxn>
                  <a:cxn ang="0">
                    <a:pos x="10" y="18"/>
                  </a:cxn>
                  <a:cxn ang="0">
                    <a:pos x="4" y="12"/>
                  </a:cxn>
                  <a:cxn ang="0">
                    <a:pos x="12" y="11"/>
                  </a:cxn>
                  <a:cxn ang="0">
                    <a:pos x="16" y="3"/>
                  </a:cxn>
                  <a:cxn ang="0">
                    <a:pos x="20" y="11"/>
                  </a:cxn>
                </a:cxnLst>
                <a:rect l="0" t="0" r="r" b="b"/>
                <a:pathLst>
                  <a:path w="32" h="30">
                    <a:moveTo>
                      <a:pt x="13" y="2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2" y="9"/>
                      <a:pt x="1" y="10"/>
                      <a:pt x="0" y="11"/>
                    </a:cubicBezTo>
                    <a:cubicBezTo>
                      <a:pt x="0" y="12"/>
                      <a:pt x="0" y="14"/>
                      <a:pt x="1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7"/>
                      <a:pt x="5" y="28"/>
                      <a:pt x="6" y="29"/>
                    </a:cubicBezTo>
                    <a:cubicBezTo>
                      <a:pt x="7" y="30"/>
                      <a:pt x="8" y="30"/>
                      <a:pt x="8" y="30"/>
                    </a:cubicBezTo>
                    <a:cubicBezTo>
                      <a:pt x="9" y="30"/>
                      <a:pt x="9" y="30"/>
                      <a:pt x="10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30"/>
                      <a:pt x="23" y="30"/>
                      <a:pt x="23" y="30"/>
                    </a:cubicBezTo>
                    <a:cubicBezTo>
                      <a:pt x="24" y="30"/>
                      <a:pt x="25" y="30"/>
                      <a:pt x="25" y="29"/>
                    </a:cubicBezTo>
                    <a:cubicBezTo>
                      <a:pt x="26" y="28"/>
                      <a:pt x="27" y="27"/>
                      <a:pt x="27" y="26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1" y="14"/>
                      <a:pt x="32" y="12"/>
                      <a:pt x="31" y="11"/>
                    </a:cubicBezTo>
                    <a:cubicBezTo>
                      <a:pt x="31" y="10"/>
                      <a:pt x="30" y="9"/>
                      <a:pt x="28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4" y="0"/>
                      <a:pt x="13" y="0"/>
                      <a:pt x="13" y="2"/>
                    </a:cubicBezTo>
                    <a:close/>
                    <a:moveTo>
                      <a:pt x="20" y="11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6" y="3"/>
                      <a:pt x="16" y="3"/>
                      <a:pt x="16" y="3"/>
                    </a:cubicBezTo>
                    <a:lnTo>
                      <a:pt x="2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Group 30"/>
          <p:cNvGrpSpPr/>
          <p:nvPr/>
        </p:nvGrpSpPr>
        <p:grpSpPr>
          <a:xfrm>
            <a:off x="4786442" y="1134456"/>
            <a:ext cx="2619115" cy="963617"/>
            <a:chOff x="4818760" y="1367017"/>
            <a:chExt cx="2619115" cy="963617"/>
          </a:xfrm>
        </p:grpSpPr>
        <p:sp>
          <p:nvSpPr>
            <p:cNvPr id="12" name="TextBox 31"/>
            <p:cNvSpPr txBox="1"/>
            <p:nvPr/>
          </p:nvSpPr>
          <p:spPr bwMode="auto">
            <a:xfrm>
              <a:off x="4818760" y="1367017"/>
              <a:ext cx="2619115" cy="309958"/>
            </a:xfrm>
            <a:prstGeom prst="rect">
              <a:avLst/>
            </a:prstGeom>
            <a:noFill/>
          </p:spPr>
          <p:txBody>
            <a:bodyPr wrap="none" lIns="0" tIns="0" rIns="0" bIns="0" anchor="t" anchorCtr="1">
              <a:normAutofit/>
            </a:bodyPr>
            <a:lstStyle/>
            <a:p>
              <a:pPr latinLnBrk="0"/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32"/>
            <p:cNvSpPr txBox="1"/>
            <p:nvPr/>
          </p:nvSpPr>
          <p:spPr bwMode="auto">
            <a:xfrm>
              <a:off x="4818760" y="1676976"/>
              <a:ext cx="2619115" cy="653658"/>
            </a:xfrm>
            <a:prstGeom prst="rect">
              <a:avLst/>
            </a:prstGeom>
            <a:noFill/>
          </p:spPr>
          <p:txBody>
            <a:bodyPr wrap="square" lIns="0" tIns="0" rIns="0" bIns="0" anchor="t" anchorCtr="1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33"/>
          <p:cNvGrpSpPr/>
          <p:nvPr/>
        </p:nvGrpSpPr>
        <p:grpSpPr>
          <a:xfrm>
            <a:off x="1790711" y="4389193"/>
            <a:ext cx="2299240" cy="866137"/>
            <a:chOff x="793990" y="1227225"/>
            <a:chExt cx="2299240" cy="866137"/>
          </a:xfrm>
        </p:grpSpPr>
        <p:sp>
          <p:nvSpPr>
            <p:cNvPr id="10" name="TextBox 34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480000" bIns="0" anchor="ctr" anchorCtr="0">
              <a:normAutofit/>
            </a:bodyPr>
            <a:lstStyle/>
            <a:p>
              <a:pPr algn="r" latinLnBrk="0"/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35"/>
            <p:cNvSpPr txBox="1"/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</p:spPr>
          <p:txBody>
            <a:bodyPr wrap="square" lIns="0" tIns="0" rIns="480000" bIns="0" anchor="ctr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36"/>
          <p:cNvGrpSpPr/>
          <p:nvPr/>
        </p:nvGrpSpPr>
        <p:grpSpPr>
          <a:xfrm>
            <a:off x="8177326" y="4398693"/>
            <a:ext cx="2732267" cy="856637"/>
            <a:chOff x="1415480" y="1651350"/>
            <a:chExt cx="2913191" cy="856637"/>
          </a:xfrm>
        </p:grpSpPr>
        <p:sp>
          <p:nvSpPr>
            <p:cNvPr id="8" name="TextBox 37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48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38"/>
            <p:cNvSpPr txBox="1"/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</p:spPr>
          <p:txBody>
            <a:bodyPr wrap="square" lIns="480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89949" y="4061152"/>
            <a:ext cx="2407615" cy="835777"/>
            <a:chOff x="609599" y="3139323"/>
            <a:chExt cx="2407615" cy="835777"/>
          </a:xfrm>
        </p:grpSpPr>
        <p:sp>
          <p:nvSpPr>
            <p:cNvPr id="27" name="文本框 10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93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3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93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93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algn="r" defTabSz="1218565">
                <a:defRPr/>
              </a:pPr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444724" y="4061152"/>
            <a:ext cx="2457329" cy="835777"/>
            <a:chOff x="9029821" y="3139323"/>
            <a:chExt cx="2457329" cy="835777"/>
          </a:xfrm>
        </p:grpSpPr>
        <p:sp>
          <p:nvSpPr>
            <p:cNvPr id="25" name="文本框 13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defTabSz="1218565">
                <a:defRPr/>
              </a:pPr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85512" y="1436455"/>
            <a:ext cx="2020976" cy="927740"/>
            <a:chOff x="5122025" y="525814"/>
            <a:chExt cx="2020976" cy="927740"/>
          </a:xfrm>
        </p:grpSpPr>
        <p:sp>
          <p:nvSpPr>
            <p:cNvPr id="23" name="文本框 16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1218565">
                <a:spcBef>
                  <a:spcPct val="0"/>
                </a:spcBef>
                <a:defRPr/>
              </a:pPr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89795" y="2712790"/>
            <a:ext cx="2407615" cy="835777"/>
            <a:chOff x="609599" y="3139323"/>
            <a:chExt cx="2407615" cy="835777"/>
          </a:xfrm>
        </p:grpSpPr>
        <p:sp>
          <p:nvSpPr>
            <p:cNvPr id="21" name="文本框 19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algn="r" defTabSz="1218565">
                <a:defRPr/>
              </a:pPr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906325" y="2712790"/>
            <a:ext cx="2457329" cy="835777"/>
            <a:chOff x="9029821" y="3139323"/>
            <a:chExt cx="2457329" cy="835777"/>
          </a:xfrm>
        </p:grpSpPr>
        <p:sp>
          <p:nvSpPr>
            <p:cNvPr id="19" name="文本框 22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defTabSz="1218565">
                <a:defRPr/>
              </a:pPr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88773" y="2642408"/>
            <a:ext cx="4216835" cy="2486677"/>
            <a:chOff x="2991580" y="1981806"/>
            <a:chExt cx="3162626" cy="1865008"/>
          </a:xfrm>
        </p:grpSpPr>
        <p:sp>
          <p:nvSpPr>
            <p:cNvPr id="4" name="任意多边形: 形状 3"/>
            <p:cNvSpPr/>
            <p:nvPr/>
          </p:nvSpPr>
          <p:spPr>
            <a:xfrm rot="4680292" flipH="1" flipV="1">
              <a:off x="4921199" y="2613806"/>
              <a:ext cx="867967" cy="1598047"/>
            </a:xfrm>
            <a:custGeom>
              <a:avLst/>
              <a:gdLst>
                <a:gd name="connsiteX0" fmla="*/ 578645 w 1157289"/>
                <a:gd name="connsiteY0" fmla="*/ 0 h 2130729"/>
                <a:gd name="connsiteX1" fmla="*/ 596658 w 1157289"/>
                <a:gd name="connsiteY1" fmla="*/ 10943 h 2130729"/>
                <a:gd name="connsiteX2" fmla="*/ 1157289 w 1157289"/>
                <a:gd name="connsiteY2" fmla="*/ 1065364 h 2130729"/>
                <a:gd name="connsiteX3" fmla="*/ 596658 w 1157289"/>
                <a:gd name="connsiteY3" fmla="*/ 2119785 h 2130729"/>
                <a:gd name="connsiteX4" fmla="*/ 578645 w 1157289"/>
                <a:gd name="connsiteY4" fmla="*/ 2130729 h 2130729"/>
                <a:gd name="connsiteX5" fmla="*/ 560631 w 1157289"/>
                <a:gd name="connsiteY5" fmla="*/ 2119785 h 2130729"/>
                <a:gd name="connsiteX6" fmla="*/ 0 w 1157289"/>
                <a:gd name="connsiteY6" fmla="*/ 1065364 h 2130729"/>
                <a:gd name="connsiteX7" fmla="*/ 560631 w 1157289"/>
                <a:gd name="connsiteY7" fmla="*/ 10943 h 2130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7289" h="2130729">
                  <a:moveTo>
                    <a:pt x="578645" y="0"/>
                  </a:moveTo>
                  <a:lnTo>
                    <a:pt x="596658" y="10943"/>
                  </a:lnTo>
                  <a:cubicBezTo>
                    <a:pt x="934903" y="239457"/>
                    <a:pt x="1157289" y="626440"/>
                    <a:pt x="1157289" y="1065364"/>
                  </a:cubicBezTo>
                  <a:cubicBezTo>
                    <a:pt x="1157289" y="1504289"/>
                    <a:pt x="934903" y="1891272"/>
                    <a:pt x="596658" y="2119785"/>
                  </a:cubicBezTo>
                  <a:lnTo>
                    <a:pt x="578645" y="2130729"/>
                  </a:lnTo>
                  <a:lnTo>
                    <a:pt x="560631" y="2119785"/>
                  </a:lnTo>
                  <a:cubicBezTo>
                    <a:pt x="222387" y="1891272"/>
                    <a:pt x="0" y="1504289"/>
                    <a:pt x="0" y="1065364"/>
                  </a:cubicBezTo>
                  <a:cubicBezTo>
                    <a:pt x="0" y="626440"/>
                    <a:pt x="222387" y="239457"/>
                    <a:pt x="560631" y="10943"/>
                  </a:cubicBezTo>
                  <a:close/>
                </a:path>
              </a:pathLst>
            </a:custGeom>
            <a:solidFill>
              <a:schemeClr val="accent5">
                <a:alpha val="8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991580" y="1981806"/>
              <a:ext cx="2884335" cy="1865008"/>
              <a:chOff x="2991580" y="1981806"/>
              <a:chExt cx="2884335" cy="1865008"/>
            </a:xfrm>
          </p:grpSpPr>
          <p:sp>
            <p:nvSpPr>
              <p:cNvPr id="5" name="任意多边形: 形状 4"/>
              <p:cNvSpPr/>
              <p:nvPr/>
            </p:nvSpPr>
            <p:spPr>
              <a:xfrm rot="2397114" flipH="1" flipV="1">
                <a:off x="4649987" y="2166823"/>
                <a:ext cx="867967" cy="1598047"/>
              </a:xfrm>
              <a:custGeom>
                <a:avLst/>
                <a:gdLst>
                  <a:gd name="connsiteX0" fmla="*/ 578645 w 1157289"/>
                  <a:gd name="connsiteY0" fmla="*/ 0 h 2130729"/>
                  <a:gd name="connsiteX1" fmla="*/ 596658 w 1157289"/>
                  <a:gd name="connsiteY1" fmla="*/ 10943 h 2130729"/>
                  <a:gd name="connsiteX2" fmla="*/ 1157289 w 1157289"/>
                  <a:gd name="connsiteY2" fmla="*/ 1065364 h 2130729"/>
                  <a:gd name="connsiteX3" fmla="*/ 596658 w 1157289"/>
                  <a:gd name="connsiteY3" fmla="*/ 2119785 h 2130729"/>
                  <a:gd name="connsiteX4" fmla="*/ 578645 w 1157289"/>
                  <a:gd name="connsiteY4" fmla="*/ 2130729 h 2130729"/>
                  <a:gd name="connsiteX5" fmla="*/ 560631 w 1157289"/>
                  <a:gd name="connsiteY5" fmla="*/ 2119785 h 2130729"/>
                  <a:gd name="connsiteX6" fmla="*/ 0 w 1157289"/>
                  <a:gd name="connsiteY6" fmla="*/ 1065364 h 2130729"/>
                  <a:gd name="connsiteX7" fmla="*/ 560631 w 1157289"/>
                  <a:gd name="connsiteY7" fmla="*/ 10943 h 21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7289" h="2130729">
                    <a:moveTo>
                      <a:pt x="578645" y="0"/>
                    </a:moveTo>
                    <a:lnTo>
                      <a:pt x="596658" y="10943"/>
                    </a:lnTo>
                    <a:cubicBezTo>
                      <a:pt x="934903" y="239457"/>
                      <a:pt x="1157289" y="626440"/>
                      <a:pt x="1157289" y="1065364"/>
                    </a:cubicBezTo>
                    <a:cubicBezTo>
                      <a:pt x="1157289" y="1504289"/>
                      <a:pt x="934903" y="1891272"/>
                      <a:pt x="596658" y="2119785"/>
                    </a:cubicBezTo>
                    <a:lnTo>
                      <a:pt x="578645" y="2130729"/>
                    </a:lnTo>
                    <a:lnTo>
                      <a:pt x="560631" y="2119785"/>
                    </a:lnTo>
                    <a:cubicBezTo>
                      <a:pt x="222387" y="1891272"/>
                      <a:pt x="0" y="1504289"/>
                      <a:pt x="0" y="1065364"/>
                    </a:cubicBezTo>
                    <a:cubicBezTo>
                      <a:pt x="0" y="626440"/>
                      <a:pt x="222387" y="239457"/>
                      <a:pt x="560631" y="10943"/>
                    </a:cubicBezTo>
                    <a:close/>
                  </a:path>
                </a:pathLst>
              </a:custGeom>
              <a:solidFill>
                <a:schemeClr val="accent4">
                  <a:alpha val="8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任意多边形: 形状 5"/>
              <p:cNvSpPr/>
              <p:nvPr/>
            </p:nvSpPr>
            <p:spPr>
              <a:xfrm rot="16919708" flipH="1">
                <a:off x="3356620" y="2613807"/>
                <a:ext cx="867967" cy="1598047"/>
              </a:xfrm>
              <a:custGeom>
                <a:avLst/>
                <a:gdLst>
                  <a:gd name="connsiteX0" fmla="*/ 578645 w 1157289"/>
                  <a:gd name="connsiteY0" fmla="*/ 0 h 2130729"/>
                  <a:gd name="connsiteX1" fmla="*/ 596658 w 1157289"/>
                  <a:gd name="connsiteY1" fmla="*/ 10943 h 2130729"/>
                  <a:gd name="connsiteX2" fmla="*/ 1157289 w 1157289"/>
                  <a:gd name="connsiteY2" fmla="*/ 1065364 h 2130729"/>
                  <a:gd name="connsiteX3" fmla="*/ 596658 w 1157289"/>
                  <a:gd name="connsiteY3" fmla="*/ 2119785 h 2130729"/>
                  <a:gd name="connsiteX4" fmla="*/ 578645 w 1157289"/>
                  <a:gd name="connsiteY4" fmla="*/ 2130729 h 2130729"/>
                  <a:gd name="connsiteX5" fmla="*/ 560631 w 1157289"/>
                  <a:gd name="connsiteY5" fmla="*/ 2119785 h 2130729"/>
                  <a:gd name="connsiteX6" fmla="*/ 0 w 1157289"/>
                  <a:gd name="connsiteY6" fmla="*/ 1065364 h 2130729"/>
                  <a:gd name="connsiteX7" fmla="*/ 560631 w 1157289"/>
                  <a:gd name="connsiteY7" fmla="*/ 10943 h 21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7289" h="2130729">
                    <a:moveTo>
                      <a:pt x="578645" y="0"/>
                    </a:moveTo>
                    <a:lnTo>
                      <a:pt x="596658" y="10943"/>
                    </a:lnTo>
                    <a:cubicBezTo>
                      <a:pt x="934903" y="239457"/>
                      <a:pt x="1157289" y="626440"/>
                      <a:pt x="1157289" y="1065364"/>
                    </a:cubicBezTo>
                    <a:cubicBezTo>
                      <a:pt x="1157289" y="1504289"/>
                      <a:pt x="934903" y="1891272"/>
                      <a:pt x="596658" y="2119785"/>
                    </a:cubicBezTo>
                    <a:lnTo>
                      <a:pt x="578645" y="2130729"/>
                    </a:lnTo>
                    <a:lnTo>
                      <a:pt x="560631" y="2119785"/>
                    </a:lnTo>
                    <a:cubicBezTo>
                      <a:pt x="222387" y="1891272"/>
                      <a:pt x="0" y="1504289"/>
                      <a:pt x="0" y="1065364"/>
                    </a:cubicBezTo>
                    <a:cubicBezTo>
                      <a:pt x="0" y="626440"/>
                      <a:pt x="222387" y="239457"/>
                      <a:pt x="560631" y="10943"/>
                    </a:cubicBezTo>
                    <a:close/>
                  </a:path>
                </a:pathLst>
              </a:custGeom>
              <a:solidFill>
                <a:schemeClr val="accent1">
                  <a:alpha val="8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任意多边形: 形状 6"/>
              <p:cNvSpPr/>
              <p:nvPr/>
            </p:nvSpPr>
            <p:spPr>
              <a:xfrm>
                <a:off x="4138016" y="1981806"/>
                <a:ext cx="867967" cy="1598047"/>
              </a:xfrm>
              <a:custGeom>
                <a:avLst/>
                <a:gdLst>
                  <a:gd name="connsiteX0" fmla="*/ 578645 w 1157289"/>
                  <a:gd name="connsiteY0" fmla="*/ 0 h 2130729"/>
                  <a:gd name="connsiteX1" fmla="*/ 596658 w 1157289"/>
                  <a:gd name="connsiteY1" fmla="*/ 10943 h 2130729"/>
                  <a:gd name="connsiteX2" fmla="*/ 1157289 w 1157289"/>
                  <a:gd name="connsiteY2" fmla="*/ 1065364 h 2130729"/>
                  <a:gd name="connsiteX3" fmla="*/ 596658 w 1157289"/>
                  <a:gd name="connsiteY3" fmla="*/ 2119785 h 2130729"/>
                  <a:gd name="connsiteX4" fmla="*/ 578645 w 1157289"/>
                  <a:gd name="connsiteY4" fmla="*/ 2130729 h 2130729"/>
                  <a:gd name="connsiteX5" fmla="*/ 560631 w 1157289"/>
                  <a:gd name="connsiteY5" fmla="*/ 2119785 h 2130729"/>
                  <a:gd name="connsiteX6" fmla="*/ 0 w 1157289"/>
                  <a:gd name="connsiteY6" fmla="*/ 1065364 h 2130729"/>
                  <a:gd name="connsiteX7" fmla="*/ 560631 w 1157289"/>
                  <a:gd name="connsiteY7" fmla="*/ 10943 h 21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7289" h="2130729">
                    <a:moveTo>
                      <a:pt x="578645" y="0"/>
                    </a:moveTo>
                    <a:lnTo>
                      <a:pt x="596658" y="10943"/>
                    </a:lnTo>
                    <a:cubicBezTo>
                      <a:pt x="934903" y="239457"/>
                      <a:pt x="1157289" y="626440"/>
                      <a:pt x="1157289" y="1065364"/>
                    </a:cubicBezTo>
                    <a:cubicBezTo>
                      <a:pt x="1157289" y="1504289"/>
                      <a:pt x="934903" y="1891272"/>
                      <a:pt x="596658" y="2119785"/>
                    </a:cubicBezTo>
                    <a:lnTo>
                      <a:pt x="578645" y="2130729"/>
                    </a:lnTo>
                    <a:lnTo>
                      <a:pt x="560631" y="2119785"/>
                    </a:lnTo>
                    <a:cubicBezTo>
                      <a:pt x="222387" y="1891272"/>
                      <a:pt x="0" y="1504289"/>
                      <a:pt x="0" y="1065364"/>
                    </a:cubicBezTo>
                    <a:cubicBezTo>
                      <a:pt x="0" y="626440"/>
                      <a:pt x="222387" y="239457"/>
                      <a:pt x="560631" y="10943"/>
                    </a:cubicBezTo>
                    <a:close/>
                  </a:path>
                </a:pathLst>
              </a:custGeom>
              <a:solidFill>
                <a:schemeClr val="accent3">
                  <a:alpha val="8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任意多边形: 形状 7"/>
              <p:cNvSpPr/>
              <p:nvPr/>
            </p:nvSpPr>
            <p:spPr>
              <a:xfrm rot="19202886" flipV="1">
                <a:off x="3626046" y="2166823"/>
                <a:ext cx="867967" cy="1598047"/>
              </a:xfrm>
              <a:custGeom>
                <a:avLst/>
                <a:gdLst>
                  <a:gd name="connsiteX0" fmla="*/ 578645 w 1157289"/>
                  <a:gd name="connsiteY0" fmla="*/ 0 h 2130729"/>
                  <a:gd name="connsiteX1" fmla="*/ 596658 w 1157289"/>
                  <a:gd name="connsiteY1" fmla="*/ 10943 h 2130729"/>
                  <a:gd name="connsiteX2" fmla="*/ 1157289 w 1157289"/>
                  <a:gd name="connsiteY2" fmla="*/ 1065364 h 2130729"/>
                  <a:gd name="connsiteX3" fmla="*/ 596658 w 1157289"/>
                  <a:gd name="connsiteY3" fmla="*/ 2119785 h 2130729"/>
                  <a:gd name="connsiteX4" fmla="*/ 578645 w 1157289"/>
                  <a:gd name="connsiteY4" fmla="*/ 2130729 h 2130729"/>
                  <a:gd name="connsiteX5" fmla="*/ 560631 w 1157289"/>
                  <a:gd name="connsiteY5" fmla="*/ 2119785 h 2130729"/>
                  <a:gd name="connsiteX6" fmla="*/ 0 w 1157289"/>
                  <a:gd name="connsiteY6" fmla="*/ 1065364 h 2130729"/>
                  <a:gd name="connsiteX7" fmla="*/ 560631 w 1157289"/>
                  <a:gd name="connsiteY7" fmla="*/ 10943 h 213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7289" h="2130729">
                    <a:moveTo>
                      <a:pt x="578645" y="0"/>
                    </a:moveTo>
                    <a:lnTo>
                      <a:pt x="596658" y="10943"/>
                    </a:lnTo>
                    <a:cubicBezTo>
                      <a:pt x="934903" y="239457"/>
                      <a:pt x="1157289" y="626440"/>
                      <a:pt x="1157289" y="1065364"/>
                    </a:cubicBezTo>
                    <a:cubicBezTo>
                      <a:pt x="1157289" y="1504289"/>
                      <a:pt x="934903" y="1891272"/>
                      <a:pt x="596658" y="2119785"/>
                    </a:cubicBezTo>
                    <a:lnTo>
                      <a:pt x="578645" y="2130729"/>
                    </a:lnTo>
                    <a:lnTo>
                      <a:pt x="560631" y="2119785"/>
                    </a:lnTo>
                    <a:cubicBezTo>
                      <a:pt x="222387" y="1891272"/>
                      <a:pt x="0" y="1504289"/>
                      <a:pt x="0" y="1065364"/>
                    </a:cubicBezTo>
                    <a:cubicBezTo>
                      <a:pt x="0" y="626440"/>
                      <a:pt x="222387" y="239457"/>
                      <a:pt x="560631" y="10943"/>
                    </a:cubicBezTo>
                    <a:close/>
                  </a:path>
                </a:pathLst>
              </a:custGeom>
              <a:solidFill>
                <a:schemeClr val="accent2">
                  <a:alpha val="85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任意多边形: 形状 30"/>
              <p:cNvSpPr/>
              <p:nvPr/>
            </p:nvSpPr>
            <p:spPr bwMode="auto">
              <a:xfrm>
                <a:off x="5169592" y="2464224"/>
                <a:ext cx="340687" cy="342326"/>
              </a:xfrm>
              <a:custGeom>
                <a:avLst/>
                <a:gdLst>
                  <a:gd name="connsiteX0" fmla="*/ 119063 w 330200"/>
                  <a:gd name="connsiteY0" fmla="*/ 203200 h 331788"/>
                  <a:gd name="connsiteX1" fmla="*/ 137172 w 330200"/>
                  <a:gd name="connsiteY1" fmla="*/ 203200 h 331788"/>
                  <a:gd name="connsiteX2" fmla="*/ 153988 w 330200"/>
                  <a:gd name="connsiteY2" fmla="*/ 229508 h 331788"/>
                  <a:gd name="connsiteX3" fmla="*/ 153988 w 330200"/>
                  <a:gd name="connsiteY3" fmla="*/ 249238 h 331788"/>
                  <a:gd name="connsiteX4" fmla="*/ 119063 w 330200"/>
                  <a:gd name="connsiteY4" fmla="*/ 203200 h 331788"/>
                  <a:gd name="connsiteX5" fmla="*/ 176213 w 330200"/>
                  <a:gd name="connsiteY5" fmla="*/ 158750 h 331788"/>
                  <a:gd name="connsiteX6" fmla="*/ 211138 w 330200"/>
                  <a:gd name="connsiteY6" fmla="*/ 203994 h 331788"/>
                  <a:gd name="connsiteX7" fmla="*/ 176213 w 330200"/>
                  <a:gd name="connsiteY7" fmla="*/ 249238 h 331788"/>
                  <a:gd name="connsiteX8" fmla="*/ 176213 w 330200"/>
                  <a:gd name="connsiteY8" fmla="*/ 229848 h 331788"/>
                  <a:gd name="connsiteX9" fmla="*/ 193029 w 330200"/>
                  <a:gd name="connsiteY9" fmla="*/ 203994 h 331788"/>
                  <a:gd name="connsiteX10" fmla="*/ 176213 w 330200"/>
                  <a:gd name="connsiteY10" fmla="*/ 178141 h 331788"/>
                  <a:gd name="connsiteX11" fmla="*/ 176213 w 330200"/>
                  <a:gd name="connsiteY11" fmla="*/ 158750 h 331788"/>
                  <a:gd name="connsiteX12" fmla="*/ 176213 w 330200"/>
                  <a:gd name="connsiteY12" fmla="*/ 82550 h 331788"/>
                  <a:gd name="connsiteX13" fmla="*/ 211138 w 330200"/>
                  <a:gd name="connsiteY13" fmla="*/ 128588 h 331788"/>
                  <a:gd name="connsiteX14" fmla="*/ 193029 w 330200"/>
                  <a:gd name="connsiteY14" fmla="*/ 128588 h 331788"/>
                  <a:gd name="connsiteX15" fmla="*/ 176213 w 330200"/>
                  <a:gd name="connsiteY15" fmla="*/ 102281 h 331788"/>
                  <a:gd name="connsiteX16" fmla="*/ 176213 w 330200"/>
                  <a:gd name="connsiteY16" fmla="*/ 82550 h 331788"/>
                  <a:gd name="connsiteX17" fmla="*/ 153988 w 330200"/>
                  <a:gd name="connsiteY17" fmla="*/ 82550 h 331788"/>
                  <a:gd name="connsiteX18" fmla="*/ 153988 w 330200"/>
                  <a:gd name="connsiteY18" fmla="*/ 101941 h 331788"/>
                  <a:gd name="connsiteX19" fmla="*/ 137172 w 330200"/>
                  <a:gd name="connsiteY19" fmla="*/ 127794 h 331788"/>
                  <a:gd name="connsiteX20" fmla="*/ 153988 w 330200"/>
                  <a:gd name="connsiteY20" fmla="*/ 153648 h 331788"/>
                  <a:gd name="connsiteX21" fmla="*/ 153988 w 330200"/>
                  <a:gd name="connsiteY21" fmla="*/ 173038 h 331788"/>
                  <a:gd name="connsiteX22" fmla="*/ 119063 w 330200"/>
                  <a:gd name="connsiteY22" fmla="*/ 127794 h 331788"/>
                  <a:gd name="connsiteX23" fmla="*/ 153988 w 330200"/>
                  <a:gd name="connsiteY23" fmla="*/ 82550 h 331788"/>
                  <a:gd name="connsiteX24" fmla="*/ 157163 w 330200"/>
                  <a:gd name="connsiteY24" fmla="*/ 76200 h 331788"/>
                  <a:gd name="connsiteX25" fmla="*/ 173038 w 330200"/>
                  <a:gd name="connsiteY25" fmla="*/ 76200 h 331788"/>
                  <a:gd name="connsiteX26" fmla="*/ 173038 w 330200"/>
                  <a:gd name="connsiteY26" fmla="*/ 255588 h 331788"/>
                  <a:gd name="connsiteX27" fmla="*/ 157163 w 330200"/>
                  <a:gd name="connsiteY27" fmla="*/ 255588 h 331788"/>
                  <a:gd name="connsiteX28" fmla="*/ 165101 w 330200"/>
                  <a:gd name="connsiteY28" fmla="*/ 33337 h 331788"/>
                  <a:gd name="connsiteX29" fmla="*/ 33338 w 330200"/>
                  <a:gd name="connsiteY29" fmla="*/ 165894 h 331788"/>
                  <a:gd name="connsiteX30" fmla="*/ 165101 w 330200"/>
                  <a:gd name="connsiteY30" fmla="*/ 298451 h 331788"/>
                  <a:gd name="connsiteX31" fmla="*/ 296864 w 330200"/>
                  <a:gd name="connsiteY31" fmla="*/ 165894 h 331788"/>
                  <a:gd name="connsiteX32" fmla="*/ 165101 w 330200"/>
                  <a:gd name="connsiteY32" fmla="*/ 33337 h 331788"/>
                  <a:gd name="connsiteX33" fmla="*/ 165100 w 330200"/>
                  <a:gd name="connsiteY33" fmla="*/ 30162 h 331788"/>
                  <a:gd name="connsiteX34" fmla="*/ 301625 w 330200"/>
                  <a:gd name="connsiteY34" fmla="*/ 165894 h 331788"/>
                  <a:gd name="connsiteX35" fmla="*/ 165100 w 330200"/>
                  <a:gd name="connsiteY35" fmla="*/ 301626 h 331788"/>
                  <a:gd name="connsiteX36" fmla="*/ 28575 w 330200"/>
                  <a:gd name="connsiteY36" fmla="*/ 165894 h 331788"/>
                  <a:gd name="connsiteX37" fmla="*/ 165100 w 330200"/>
                  <a:gd name="connsiteY37" fmla="*/ 30162 h 331788"/>
                  <a:gd name="connsiteX38" fmla="*/ 165101 w 330200"/>
                  <a:gd name="connsiteY38" fmla="*/ 15875 h 331788"/>
                  <a:gd name="connsiteX39" fmla="*/ 14288 w 330200"/>
                  <a:gd name="connsiteY39" fmla="*/ 165894 h 331788"/>
                  <a:gd name="connsiteX40" fmla="*/ 165101 w 330200"/>
                  <a:gd name="connsiteY40" fmla="*/ 315913 h 331788"/>
                  <a:gd name="connsiteX41" fmla="*/ 315914 w 330200"/>
                  <a:gd name="connsiteY41" fmla="*/ 165894 h 331788"/>
                  <a:gd name="connsiteX42" fmla="*/ 165101 w 330200"/>
                  <a:gd name="connsiteY42" fmla="*/ 15875 h 331788"/>
                  <a:gd name="connsiteX43" fmla="*/ 165100 w 330200"/>
                  <a:gd name="connsiteY43" fmla="*/ 0 h 331788"/>
                  <a:gd name="connsiteX44" fmla="*/ 330200 w 330200"/>
                  <a:gd name="connsiteY44" fmla="*/ 165894 h 331788"/>
                  <a:gd name="connsiteX45" fmla="*/ 165100 w 330200"/>
                  <a:gd name="connsiteY45" fmla="*/ 331788 h 331788"/>
                  <a:gd name="connsiteX46" fmla="*/ 0 w 330200"/>
                  <a:gd name="connsiteY46" fmla="*/ 165894 h 331788"/>
                  <a:gd name="connsiteX47" fmla="*/ 165100 w 330200"/>
                  <a:gd name="connsiteY47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30200" h="331788">
                    <a:moveTo>
                      <a:pt x="119063" y="203200"/>
                    </a:moveTo>
                    <a:cubicBezTo>
                      <a:pt x="119063" y="203200"/>
                      <a:pt x="119063" y="203200"/>
                      <a:pt x="137172" y="203200"/>
                    </a:cubicBezTo>
                    <a:cubicBezTo>
                      <a:pt x="137172" y="215039"/>
                      <a:pt x="143640" y="225562"/>
                      <a:pt x="153988" y="229508"/>
                    </a:cubicBezTo>
                    <a:lnTo>
                      <a:pt x="153988" y="249238"/>
                    </a:lnTo>
                    <a:cubicBezTo>
                      <a:pt x="133292" y="243977"/>
                      <a:pt x="119063" y="225562"/>
                      <a:pt x="119063" y="203200"/>
                    </a:cubicBezTo>
                    <a:close/>
                    <a:moveTo>
                      <a:pt x="176213" y="158750"/>
                    </a:moveTo>
                    <a:cubicBezTo>
                      <a:pt x="196909" y="163921"/>
                      <a:pt x="211138" y="182019"/>
                      <a:pt x="211138" y="203994"/>
                    </a:cubicBezTo>
                    <a:cubicBezTo>
                      <a:pt x="211138" y="225970"/>
                      <a:pt x="196909" y="244068"/>
                      <a:pt x="176213" y="249238"/>
                    </a:cubicBezTo>
                    <a:cubicBezTo>
                      <a:pt x="176213" y="249238"/>
                      <a:pt x="176213" y="249238"/>
                      <a:pt x="176213" y="229848"/>
                    </a:cubicBezTo>
                    <a:cubicBezTo>
                      <a:pt x="186561" y="225970"/>
                      <a:pt x="193029" y="215628"/>
                      <a:pt x="193029" y="203994"/>
                    </a:cubicBezTo>
                    <a:cubicBezTo>
                      <a:pt x="193029" y="192360"/>
                      <a:pt x="186561" y="183311"/>
                      <a:pt x="176213" y="178141"/>
                    </a:cubicBezTo>
                    <a:cubicBezTo>
                      <a:pt x="176213" y="178141"/>
                      <a:pt x="176213" y="178141"/>
                      <a:pt x="176213" y="158750"/>
                    </a:cubicBezTo>
                    <a:close/>
                    <a:moveTo>
                      <a:pt x="176213" y="82550"/>
                    </a:moveTo>
                    <a:cubicBezTo>
                      <a:pt x="196909" y="87812"/>
                      <a:pt x="211138" y="106227"/>
                      <a:pt x="211138" y="128588"/>
                    </a:cubicBezTo>
                    <a:cubicBezTo>
                      <a:pt x="211138" y="128588"/>
                      <a:pt x="211138" y="128588"/>
                      <a:pt x="193029" y="128588"/>
                    </a:cubicBezTo>
                    <a:cubicBezTo>
                      <a:pt x="193029" y="116750"/>
                      <a:pt x="186561" y="106227"/>
                      <a:pt x="176213" y="102281"/>
                    </a:cubicBezTo>
                    <a:cubicBezTo>
                      <a:pt x="176213" y="102281"/>
                      <a:pt x="176213" y="102281"/>
                      <a:pt x="176213" y="82550"/>
                    </a:cubicBezTo>
                    <a:close/>
                    <a:moveTo>
                      <a:pt x="153988" y="82550"/>
                    </a:moveTo>
                    <a:cubicBezTo>
                      <a:pt x="153988" y="82550"/>
                      <a:pt x="153988" y="82550"/>
                      <a:pt x="153988" y="101941"/>
                    </a:cubicBezTo>
                    <a:cubicBezTo>
                      <a:pt x="143640" y="105819"/>
                      <a:pt x="137172" y="116160"/>
                      <a:pt x="137172" y="127794"/>
                    </a:cubicBezTo>
                    <a:cubicBezTo>
                      <a:pt x="137172" y="139428"/>
                      <a:pt x="143640" y="148477"/>
                      <a:pt x="153988" y="153648"/>
                    </a:cubicBezTo>
                    <a:cubicBezTo>
                      <a:pt x="153988" y="153648"/>
                      <a:pt x="153988" y="153648"/>
                      <a:pt x="153988" y="173038"/>
                    </a:cubicBezTo>
                    <a:cubicBezTo>
                      <a:pt x="133292" y="167868"/>
                      <a:pt x="119063" y="149770"/>
                      <a:pt x="119063" y="127794"/>
                    </a:cubicBezTo>
                    <a:cubicBezTo>
                      <a:pt x="119063" y="105819"/>
                      <a:pt x="133292" y="87721"/>
                      <a:pt x="153988" y="82550"/>
                    </a:cubicBezTo>
                    <a:close/>
                    <a:moveTo>
                      <a:pt x="157163" y="76200"/>
                    </a:moveTo>
                    <a:lnTo>
                      <a:pt x="173038" y="76200"/>
                    </a:lnTo>
                    <a:lnTo>
                      <a:pt x="173038" y="255588"/>
                    </a:lnTo>
                    <a:lnTo>
                      <a:pt x="157163" y="255588"/>
                    </a:lnTo>
                    <a:close/>
                    <a:moveTo>
                      <a:pt x="165101" y="33337"/>
                    </a:moveTo>
                    <a:cubicBezTo>
                      <a:pt x="92330" y="33337"/>
                      <a:pt x="33338" y="92685"/>
                      <a:pt x="33338" y="165894"/>
                    </a:cubicBezTo>
                    <a:cubicBezTo>
                      <a:pt x="33338" y="239103"/>
                      <a:pt x="92330" y="298451"/>
                      <a:pt x="165101" y="298451"/>
                    </a:cubicBezTo>
                    <a:cubicBezTo>
                      <a:pt x="237872" y="298451"/>
                      <a:pt x="296864" y="239103"/>
                      <a:pt x="296864" y="165894"/>
                    </a:cubicBezTo>
                    <a:cubicBezTo>
                      <a:pt x="296864" y="92685"/>
                      <a:pt x="237872" y="33337"/>
                      <a:pt x="165101" y="33337"/>
                    </a:cubicBezTo>
                    <a:close/>
                    <a:moveTo>
                      <a:pt x="165100" y="30162"/>
                    </a:moveTo>
                    <a:cubicBezTo>
                      <a:pt x="240501" y="30162"/>
                      <a:pt x="301625" y="90931"/>
                      <a:pt x="301625" y="165894"/>
                    </a:cubicBezTo>
                    <a:cubicBezTo>
                      <a:pt x="301625" y="240857"/>
                      <a:pt x="240501" y="301626"/>
                      <a:pt x="165100" y="301626"/>
                    </a:cubicBezTo>
                    <a:cubicBezTo>
                      <a:pt x="89699" y="301626"/>
                      <a:pt x="28575" y="240857"/>
                      <a:pt x="28575" y="165894"/>
                    </a:cubicBezTo>
                    <a:cubicBezTo>
                      <a:pt x="28575" y="90931"/>
                      <a:pt x="89699" y="30162"/>
                      <a:pt x="165100" y="30162"/>
                    </a:cubicBezTo>
                    <a:close/>
                    <a:moveTo>
                      <a:pt x="165101" y="15875"/>
                    </a:moveTo>
                    <a:cubicBezTo>
                      <a:pt x="81809" y="15875"/>
                      <a:pt x="14288" y="83041"/>
                      <a:pt x="14288" y="165894"/>
                    </a:cubicBezTo>
                    <a:cubicBezTo>
                      <a:pt x="14288" y="248747"/>
                      <a:pt x="81809" y="315913"/>
                      <a:pt x="165101" y="315913"/>
                    </a:cubicBezTo>
                    <a:cubicBezTo>
                      <a:pt x="248393" y="315913"/>
                      <a:pt x="315914" y="248747"/>
                      <a:pt x="315914" y="165894"/>
                    </a:cubicBezTo>
                    <a:cubicBezTo>
                      <a:pt x="315914" y="83041"/>
                      <a:pt x="248393" y="15875"/>
                      <a:pt x="165101" y="15875"/>
                    </a:cubicBezTo>
                    <a:close/>
                    <a:moveTo>
                      <a:pt x="165100" y="0"/>
                    </a:moveTo>
                    <a:cubicBezTo>
                      <a:pt x="256282" y="0"/>
                      <a:pt x="330200" y="74273"/>
                      <a:pt x="330200" y="165894"/>
                    </a:cubicBezTo>
                    <a:cubicBezTo>
                      <a:pt x="330200" y="257515"/>
                      <a:pt x="256282" y="331788"/>
                      <a:pt x="165100" y="331788"/>
                    </a:cubicBezTo>
                    <a:cubicBezTo>
                      <a:pt x="73918" y="331788"/>
                      <a:pt x="0" y="257515"/>
                      <a:pt x="0" y="165894"/>
                    </a:cubicBezTo>
                    <a:cubicBezTo>
                      <a:pt x="0" y="74273"/>
                      <a:pt x="73918" y="0"/>
                      <a:pt x="165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任意多边形: 形状 14"/>
              <p:cNvSpPr>
                <a:spLocks noChangeAspect="1"/>
              </p:cNvSpPr>
              <p:nvPr/>
            </p:nvSpPr>
            <p:spPr bwMode="auto">
              <a:xfrm>
                <a:off x="3648389" y="2505119"/>
                <a:ext cx="369924" cy="312612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 bwMode="auto">
              <a:xfrm>
                <a:off x="3210177" y="3160419"/>
                <a:ext cx="318050" cy="318050"/>
              </a:xfrm>
              <a:custGeom>
                <a:avLst/>
                <a:gdLst>
                  <a:gd name="connsiteX0" fmla="*/ 102452 w 338138"/>
                  <a:gd name="connsiteY0" fmla="*/ 116974 h 338138"/>
                  <a:gd name="connsiteX1" fmla="*/ 158700 w 338138"/>
                  <a:gd name="connsiteY1" fmla="*/ 150395 h 338138"/>
                  <a:gd name="connsiteX2" fmla="*/ 169165 w 338138"/>
                  <a:gd name="connsiteY2" fmla="*/ 147721 h 338138"/>
                  <a:gd name="connsiteX3" fmla="*/ 183554 w 338138"/>
                  <a:gd name="connsiteY3" fmla="*/ 154406 h 338138"/>
                  <a:gd name="connsiteX4" fmla="*/ 238495 w 338138"/>
                  <a:gd name="connsiteY4" fmla="*/ 122321 h 338138"/>
                  <a:gd name="connsiteX5" fmla="*/ 246343 w 338138"/>
                  <a:gd name="connsiteY5" fmla="*/ 123658 h 338138"/>
                  <a:gd name="connsiteX6" fmla="*/ 243727 w 338138"/>
                  <a:gd name="connsiteY6" fmla="*/ 130342 h 338138"/>
                  <a:gd name="connsiteX7" fmla="*/ 188787 w 338138"/>
                  <a:gd name="connsiteY7" fmla="*/ 163763 h 338138"/>
                  <a:gd name="connsiteX8" fmla="*/ 190095 w 338138"/>
                  <a:gd name="connsiteY8" fmla="*/ 169111 h 338138"/>
                  <a:gd name="connsiteX9" fmla="*/ 169165 w 338138"/>
                  <a:gd name="connsiteY9" fmla="*/ 190500 h 338138"/>
                  <a:gd name="connsiteX10" fmla="*/ 148235 w 338138"/>
                  <a:gd name="connsiteY10" fmla="*/ 169111 h 338138"/>
                  <a:gd name="connsiteX11" fmla="*/ 91987 w 338138"/>
                  <a:gd name="connsiteY11" fmla="*/ 135690 h 338138"/>
                  <a:gd name="connsiteX12" fmla="*/ 88063 w 338138"/>
                  <a:gd name="connsiteY12" fmla="*/ 120984 h 338138"/>
                  <a:gd name="connsiteX13" fmla="*/ 102452 w 338138"/>
                  <a:gd name="connsiteY13" fmla="*/ 116974 h 338138"/>
                  <a:gd name="connsiteX14" fmla="*/ 159317 w 338138"/>
                  <a:gd name="connsiteY14" fmla="*/ 22225 h 338138"/>
                  <a:gd name="connsiteX15" fmla="*/ 22225 w 338138"/>
                  <a:gd name="connsiteY15" fmla="*/ 158580 h 338138"/>
                  <a:gd name="connsiteX16" fmla="*/ 43316 w 338138"/>
                  <a:gd name="connsiteY16" fmla="*/ 158580 h 338138"/>
                  <a:gd name="connsiteX17" fmla="*/ 43316 w 338138"/>
                  <a:gd name="connsiteY17" fmla="*/ 179558 h 338138"/>
                  <a:gd name="connsiteX18" fmla="*/ 22225 w 338138"/>
                  <a:gd name="connsiteY18" fmla="*/ 179558 h 338138"/>
                  <a:gd name="connsiteX19" fmla="*/ 159317 w 338138"/>
                  <a:gd name="connsiteY19" fmla="*/ 315913 h 338138"/>
                  <a:gd name="connsiteX20" fmla="*/ 159317 w 338138"/>
                  <a:gd name="connsiteY20" fmla="*/ 294936 h 338138"/>
                  <a:gd name="connsiteX21" fmla="*/ 180408 w 338138"/>
                  <a:gd name="connsiteY21" fmla="*/ 294936 h 338138"/>
                  <a:gd name="connsiteX22" fmla="*/ 180408 w 338138"/>
                  <a:gd name="connsiteY22" fmla="*/ 315913 h 338138"/>
                  <a:gd name="connsiteX23" fmla="*/ 317500 w 338138"/>
                  <a:gd name="connsiteY23" fmla="*/ 179558 h 338138"/>
                  <a:gd name="connsiteX24" fmla="*/ 296409 w 338138"/>
                  <a:gd name="connsiteY24" fmla="*/ 179558 h 338138"/>
                  <a:gd name="connsiteX25" fmla="*/ 296409 w 338138"/>
                  <a:gd name="connsiteY25" fmla="*/ 158580 h 338138"/>
                  <a:gd name="connsiteX26" fmla="*/ 317500 w 338138"/>
                  <a:gd name="connsiteY26" fmla="*/ 158580 h 338138"/>
                  <a:gd name="connsiteX27" fmla="*/ 180408 w 338138"/>
                  <a:gd name="connsiteY27" fmla="*/ 22225 h 338138"/>
                  <a:gd name="connsiteX28" fmla="*/ 180408 w 338138"/>
                  <a:gd name="connsiteY28" fmla="*/ 43202 h 338138"/>
                  <a:gd name="connsiteX29" fmla="*/ 159317 w 338138"/>
                  <a:gd name="connsiteY29" fmla="*/ 43202 h 338138"/>
                  <a:gd name="connsiteX30" fmla="*/ 159317 w 338138"/>
                  <a:gd name="connsiteY30" fmla="*/ 22225 h 338138"/>
                  <a:gd name="connsiteX31" fmla="*/ 169069 w 338138"/>
                  <a:gd name="connsiteY31" fmla="*/ 0 h 338138"/>
                  <a:gd name="connsiteX32" fmla="*/ 338138 w 338138"/>
                  <a:gd name="connsiteY32" fmla="*/ 169069 h 338138"/>
                  <a:gd name="connsiteX33" fmla="*/ 169069 w 338138"/>
                  <a:gd name="connsiteY33" fmla="*/ 338138 h 338138"/>
                  <a:gd name="connsiteX34" fmla="*/ 0 w 338138"/>
                  <a:gd name="connsiteY34" fmla="*/ 169069 h 338138"/>
                  <a:gd name="connsiteX35" fmla="*/ 169069 w 338138"/>
                  <a:gd name="connsiteY35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8138" h="338138">
                    <a:moveTo>
                      <a:pt x="102452" y="116974"/>
                    </a:moveTo>
                    <a:cubicBezTo>
                      <a:pt x="158700" y="150395"/>
                      <a:pt x="158700" y="150395"/>
                      <a:pt x="158700" y="150395"/>
                    </a:cubicBezTo>
                    <a:cubicBezTo>
                      <a:pt x="162624" y="149058"/>
                      <a:pt x="165241" y="147721"/>
                      <a:pt x="169165" y="147721"/>
                    </a:cubicBezTo>
                    <a:cubicBezTo>
                      <a:pt x="174397" y="147721"/>
                      <a:pt x="179630" y="150395"/>
                      <a:pt x="183554" y="154406"/>
                    </a:cubicBezTo>
                    <a:cubicBezTo>
                      <a:pt x="238495" y="122321"/>
                      <a:pt x="238495" y="122321"/>
                      <a:pt x="238495" y="122321"/>
                    </a:cubicBezTo>
                    <a:cubicBezTo>
                      <a:pt x="241111" y="119648"/>
                      <a:pt x="245035" y="120984"/>
                      <a:pt x="246343" y="123658"/>
                    </a:cubicBezTo>
                    <a:cubicBezTo>
                      <a:pt x="247651" y="126332"/>
                      <a:pt x="246343" y="129006"/>
                      <a:pt x="243727" y="130342"/>
                    </a:cubicBezTo>
                    <a:cubicBezTo>
                      <a:pt x="188787" y="163763"/>
                      <a:pt x="188787" y="163763"/>
                      <a:pt x="188787" y="163763"/>
                    </a:cubicBezTo>
                    <a:cubicBezTo>
                      <a:pt x="190095" y="165100"/>
                      <a:pt x="190095" y="167774"/>
                      <a:pt x="190095" y="169111"/>
                    </a:cubicBezTo>
                    <a:cubicBezTo>
                      <a:pt x="190095" y="181142"/>
                      <a:pt x="180938" y="190500"/>
                      <a:pt x="169165" y="190500"/>
                    </a:cubicBezTo>
                    <a:cubicBezTo>
                      <a:pt x="157392" y="190500"/>
                      <a:pt x="148235" y="181142"/>
                      <a:pt x="148235" y="169111"/>
                    </a:cubicBezTo>
                    <a:cubicBezTo>
                      <a:pt x="91987" y="135690"/>
                      <a:pt x="91987" y="135690"/>
                      <a:pt x="91987" y="135690"/>
                    </a:cubicBezTo>
                    <a:cubicBezTo>
                      <a:pt x="86754" y="133016"/>
                      <a:pt x="84138" y="126332"/>
                      <a:pt x="88063" y="120984"/>
                    </a:cubicBezTo>
                    <a:cubicBezTo>
                      <a:pt x="90679" y="115637"/>
                      <a:pt x="97219" y="114300"/>
                      <a:pt x="102452" y="116974"/>
                    </a:cubicBezTo>
                    <a:close/>
                    <a:moveTo>
                      <a:pt x="159317" y="22225"/>
                    </a:moveTo>
                    <a:cubicBezTo>
                      <a:pt x="86817" y="27469"/>
                      <a:pt x="27498" y="86469"/>
                      <a:pt x="22225" y="158580"/>
                    </a:cubicBezTo>
                    <a:cubicBezTo>
                      <a:pt x="22225" y="158580"/>
                      <a:pt x="22225" y="158580"/>
                      <a:pt x="43316" y="158580"/>
                    </a:cubicBezTo>
                    <a:cubicBezTo>
                      <a:pt x="43316" y="158580"/>
                      <a:pt x="43316" y="158580"/>
                      <a:pt x="43316" y="179558"/>
                    </a:cubicBezTo>
                    <a:cubicBezTo>
                      <a:pt x="43316" y="179558"/>
                      <a:pt x="43316" y="179558"/>
                      <a:pt x="22225" y="179558"/>
                    </a:cubicBezTo>
                    <a:cubicBezTo>
                      <a:pt x="27498" y="251669"/>
                      <a:pt x="86817" y="310669"/>
                      <a:pt x="159317" y="315913"/>
                    </a:cubicBezTo>
                    <a:cubicBezTo>
                      <a:pt x="159317" y="315913"/>
                      <a:pt x="159317" y="315913"/>
                      <a:pt x="159317" y="294936"/>
                    </a:cubicBezTo>
                    <a:cubicBezTo>
                      <a:pt x="159317" y="294936"/>
                      <a:pt x="159317" y="294936"/>
                      <a:pt x="180408" y="294936"/>
                    </a:cubicBezTo>
                    <a:cubicBezTo>
                      <a:pt x="180408" y="294936"/>
                      <a:pt x="180408" y="294936"/>
                      <a:pt x="180408" y="315913"/>
                    </a:cubicBezTo>
                    <a:cubicBezTo>
                      <a:pt x="252909" y="310669"/>
                      <a:pt x="312227" y="251669"/>
                      <a:pt x="317500" y="179558"/>
                    </a:cubicBezTo>
                    <a:cubicBezTo>
                      <a:pt x="317500" y="179558"/>
                      <a:pt x="317500" y="179558"/>
                      <a:pt x="296409" y="179558"/>
                    </a:cubicBezTo>
                    <a:cubicBezTo>
                      <a:pt x="296409" y="179558"/>
                      <a:pt x="296409" y="179558"/>
                      <a:pt x="296409" y="158580"/>
                    </a:cubicBezTo>
                    <a:cubicBezTo>
                      <a:pt x="296409" y="158580"/>
                      <a:pt x="296409" y="158580"/>
                      <a:pt x="317500" y="158580"/>
                    </a:cubicBezTo>
                    <a:cubicBezTo>
                      <a:pt x="312227" y="86469"/>
                      <a:pt x="252909" y="27469"/>
                      <a:pt x="180408" y="22225"/>
                    </a:cubicBezTo>
                    <a:cubicBezTo>
                      <a:pt x="180408" y="22225"/>
                      <a:pt x="180408" y="22225"/>
                      <a:pt x="180408" y="43202"/>
                    </a:cubicBezTo>
                    <a:cubicBezTo>
                      <a:pt x="180408" y="43202"/>
                      <a:pt x="180408" y="43202"/>
                      <a:pt x="159317" y="43202"/>
                    </a:cubicBezTo>
                    <a:cubicBezTo>
                      <a:pt x="159317" y="43202"/>
                      <a:pt x="159317" y="43202"/>
                      <a:pt x="159317" y="22225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695"/>
                      <a:pt x="338138" y="169069"/>
                    </a:cubicBezTo>
                    <a:cubicBezTo>
                      <a:pt x="338138" y="262443"/>
                      <a:pt x="262443" y="338138"/>
                      <a:pt x="169069" y="338138"/>
                    </a:cubicBezTo>
                    <a:cubicBezTo>
                      <a:pt x="75695" y="338138"/>
                      <a:pt x="0" y="262443"/>
                      <a:pt x="0" y="169069"/>
                    </a:cubicBezTo>
                    <a:cubicBezTo>
                      <a:pt x="0" y="75695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任意多边形: 形状 29"/>
              <p:cNvSpPr/>
              <p:nvPr/>
            </p:nvSpPr>
            <p:spPr bwMode="auto">
              <a:xfrm>
                <a:off x="5545109" y="3121906"/>
                <a:ext cx="330806" cy="395077"/>
              </a:xfrm>
              <a:custGeom>
                <a:avLst/>
                <a:gdLst>
                  <a:gd name="connsiteX0" fmla="*/ 132196 w 277813"/>
                  <a:gd name="connsiteY0" fmla="*/ 133350 h 331788"/>
                  <a:gd name="connsiteX1" fmla="*/ 132196 w 277813"/>
                  <a:gd name="connsiteY1" fmla="*/ 152673 h 331788"/>
                  <a:gd name="connsiteX2" fmla="*/ 99724 w 277813"/>
                  <a:gd name="connsiteY2" fmla="*/ 186167 h 331788"/>
                  <a:gd name="connsiteX3" fmla="*/ 134793 w 277813"/>
                  <a:gd name="connsiteY3" fmla="*/ 220949 h 331788"/>
                  <a:gd name="connsiteX4" fmla="*/ 154276 w 277813"/>
                  <a:gd name="connsiteY4" fmla="*/ 237696 h 331788"/>
                  <a:gd name="connsiteX5" fmla="*/ 136092 w 277813"/>
                  <a:gd name="connsiteY5" fmla="*/ 249290 h 331788"/>
                  <a:gd name="connsiteX6" fmla="*/ 104920 w 277813"/>
                  <a:gd name="connsiteY6" fmla="*/ 241561 h 331788"/>
                  <a:gd name="connsiteX7" fmla="*/ 98425 w 277813"/>
                  <a:gd name="connsiteY7" fmla="*/ 263460 h 331788"/>
                  <a:gd name="connsiteX8" fmla="*/ 130897 w 277813"/>
                  <a:gd name="connsiteY8" fmla="*/ 272478 h 331788"/>
                  <a:gd name="connsiteX9" fmla="*/ 130897 w 277813"/>
                  <a:gd name="connsiteY9" fmla="*/ 290513 h 331788"/>
                  <a:gd name="connsiteX10" fmla="*/ 150380 w 277813"/>
                  <a:gd name="connsiteY10" fmla="*/ 290513 h 331788"/>
                  <a:gd name="connsiteX11" fmla="*/ 150380 w 277813"/>
                  <a:gd name="connsiteY11" fmla="*/ 271190 h 331788"/>
                  <a:gd name="connsiteX12" fmla="*/ 184150 w 277813"/>
                  <a:gd name="connsiteY12" fmla="*/ 235120 h 331788"/>
                  <a:gd name="connsiteX13" fmla="*/ 152978 w 277813"/>
                  <a:gd name="connsiteY13" fmla="*/ 199049 h 331788"/>
                  <a:gd name="connsiteX14" fmla="*/ 129598 w 277813"/>
                  <a:gd name="connsiteY14" fmla="*/ 182303 h 331788"/>
                  <a:gd name="connsiteX15" fmla="*/ 146483 w 277813"/>
                  <a:gd name="connsiteY15" fmla="*/ 171997 h 331788"/>
                  <a:gd name="connsiteX16" fmla="*/ 173759 w 277813"/>
                  <a:gd name="connsiteY16" fmla="*/ 178438 h 331788"/>
                  <a:gd name="connsiteX17" fmla="*/ 178955 w 277813"/>
                  <a:gd name="connsiteY17" fmla="*/ 156538 h 331788"/>
                  <a:gd name="connsiteX18" fmla="*/ 151679 w 277813"/>
                  <a:gd name="connsiteY18" fmla="*/ 151385 h 331788"/>
                  <a:gd name="connsiteX19" fmla="*/ 151679 w 277813"/>
                  <a:gd name="connsiteY19" fmla="*/ 133350 h 331788"/>
                  <a:gd name="connsiteX20" fmla="*/ 132196 w 277813"/>
                  <a:gd name="connsiteY20" fmla="*/ 133350 h 331788"/>
                  <a:gd name="connsiteX21" fmla="*/ 136310 w 277813"/>
                  <a:gd name="connsiteY21" fmla="*/ 0 h 331788"/>
                  <a:gd name="connsiteX22" fmla="*/ 167467 w 277813"/>
                  <a:gd name="connsiteY22" fmla="*/ 3888 h 331788"/>
                  <a:gd name="connsiteX23" fmla="*/ 158380 w 277813"/>
                  <a:gd name="connsiteY23" fmla="*/ 25921 h 331788"/>
                  <a:gd name="connsiteX24" fmla="*/ 184343 w 277813"/>
                  <a:gd name="connsiteY24" fmla="*/ 6480 h 331788"/>
                  <a:gd name="connsiteX25" fmla="*/ 214202 w 277813"/>
                  <a:gd name="connsiteY25" fmla="*/ 9072 h 331788"/>
                  <a:gd name="connsiteX26" fmla="*/ 188238 w 277813"/>
                  <a:gd name="connsiteY26" fmla="*/ 62210 h 331788"/>
                  <a:gd name="connsiteX27" fmla="*/ 215500 w 277813"/>
                  <a:gd name="connsiteY27" fmla="*/ 62210 h 331788"/>
                  <a:gd name="connsiteX28" fmla="*/ 215500 w 277813"/>
                  <a:gd name="connsiteY28" fmla="*/ 81651 h 331788"/>
                  <a:gd name="connsiteX29" fmla="*/ 183045 w 277813"/>
                  <a:gd name="connsiteY29" fmla="*/ 81651 h 331788"/>
                  <a:gd name="connsiteX30" fmla="*/ 277813 w 277813"/>
                  <a:gd name="connsiteY30" fmla="*/ 243657 h 331788"/>
                  <a:gd name="connsiteX31" fmla="*/ 138907 w 277813"/>
                  <a:gd name="connsiteY31" fmla="*/ 331788 h 331788"/>
                  <a:gd name="connsiteX32" fmla="*/ 0 w 277813"/>
                  <a:gd name="connsiteY32" fmla="*/ 243657 h 331788"/>
                  <a:gd name="connsiteX33" fmla="*/ 94768 w 277813"/>
                  <a:gd name="connsiteY33" fmla="*/ 81651 h 331788"/>
                  <a:gd name="connsiteX34" fmla="*/ 68804 w 277813"/>
                  <a:gd name="connsiteY34" fmla="*/ 81651 h 331788"/>
                  <a:gd name="connsiteX35" fmla="*/ 68804 w 277813"/>
                  <a:gd name="connsiteY35" fmla="*/ 60914 h 331788"/>
                  <a:gd name="connsiteX36" fmla="*/ 96066 w 277813"/>
                  <a:gd name="connsiteY36" fmla="*/ 62210 h 331788"/>
                  <a:gd name="connsiteX37" fmla="*/ 66208 w 277813"/>
                  <a:gd name="connsiteY37" fmla="*/ 5184 h 331788"/>
                  <a:gd name="connsiteX38" fmla="*/ 110347 w 277813"/>
                  <a:gd name="connsiteY38" fmla="*/ 6480 h 331788"/>
                  <a:gd name="connsiteX39" fmla="*/ 127223 w 277813"/>
                  <a:gd name="connsiteY39" fmla="*/ 28513 h 331788"/>
                  <a:gd name="connsiteX40" fmla="*/ 136310 w 277813"/>
                  <a:gd name="connsiteY40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7813" h="331788">
                    <a:moveTo>
                      <a:pt x="132196" y="133350"/>
                    </a:moveTo>
                    <a:cubicBezTo>
                      <a:pt x="132196" y="133350"/>
                      <a:pt x="132196" y="133350"/>
                      <a:pt x="132196" y="152673"/>
                    </a:cubicBezTo>
                    <a:cubicBezTo>
                      <a:pt x="111414" y="156538"/>
                      <a:pt x="99724" y="169420"/>
                      <a:pt x="99724" y="186167"/>
                    </a:cubicBezTo>
                    <a:cubicBezTo>
                      <a:pt x="99724" y="204202"/>
                      <a:pt x="114012" y="214508"/>
                      <a:pt x="134793" y="220949"/>
                    </a:cubicBezTo>
                    <a:cubicBezTo>
                      <a:pt x="149081" y="226102"/>
                      <a:pt x="154276" y="231255"/>
                      <a:pt x="154276" y="237696"/>
                    </a:cubicBezTo>
                    <a:cubicBezTo>
                      <a:pt x="154276" y="245425"/>
                      <a:pt x="147782" y="249290"/>
                      <a:pt x="136092" y="249290"/>
                    </a:cubicBezTo>
                    <a:cubicBezTo>
                      <a:pt x="124403" y="249290"/>
                      <a:pt x="112713" y="245425"/>
                      <a:pt x="104920" y="241561"/>
                    </a:cubicBezTo>
                    <a:cubicBezTo>
                      <a:pt x="104920" y="241561"/>
                      <a:pt x="104920" y="241561"/>
                      <a:pt x="98425" y="263460"/>
                    </a:cubicBezTo>
                    <a:cubicBezTo>
                      <a:pt x="106218" y="267325"/>
                      <a:pt x="117908" y="271190"/>
                      <a:pt x="130897" y="272478"/>
                    </a:cubicBezTo>
                    <a:cubicBezTo>
                      <a:pt x="130897" y="272478"/>
                      <a:pt x="130897" y="272478"/>
                      <a:pt x="130897" y="290513"/>
                    </a:cubicBezTo>
                    <a:cubicBezTo>
                      <a:pt x="130897" y="290513"/>
                      <a:pt x="130897" y="290513"/>
                      <a:pt x="150380" y="290513"/>
                    </a:cubicBezTo>
                    <a:cubicBezTo>
                      <a:pt x="150380" y="290513"/>
                      <a:pt x="150380" y="290513"/>
                      <a:pt x="150380" y="271190"/>
                    </a:cubicBezTo>
                    <a:cubicBezTo>
                      <a:pt x="172460" y="267325"/>
                      <a:pt x="184150" y="251866"/>
                      <a:pt x="184150" y="235120"/>
                    </a:cubicBezTo>
                    <a:cubicBezTo>
                      <a:pt x="184150" y="218373"/>
                      <a:pt x="175058" y="208067"/>
                      <a:pt x="152978" y="199049"/>
                    </a:cubicBezTo>
                    <a:cubicBezTo>
                      <a:pt x="136092" y="193897"/>
                      <a:pt x="129598" y="188744"/>
                      <a:pt x="129598" y="182303"/>
                    </a:cubicBezTo>
                    <a:cubicBezTo>
                      <a:pt x="129598" y="177150"/>
                      <a:pt x="133495" y="171997"/>
                      <a:pt x="146483" y="171997"/>
                    </a:cubicBezTo>
                    <a:cubicBezTo>
                      <a:pt x="159472" y="171997"/>
                      <a:pt x="168564" y="177150"/>
                      <a:pt x="173759" y="178438"/>
                    </a:cubicBezTo>
                    <a:cubicBezTo>
                      <a:pt x="173759" y="178438"/>
                      <a:pt x="173759" y="178438"/>
                      <a:pt x="178955" y="156538"/>
                    </a:cubicBezTo>
                    <a:cubicBezTo>
                      <a:pt x="172460" y="153962"/>
                      <a:pt x="164667" y="151385"/>
                      <a:pt x="151679" y="151385"/>
                    </a:cubicBezTo>
                    <a:cubicBezTo>
                      <a:pt x="151679" y="151385"/>
                      <a:pt x="151679" y="151385"/>
                      <a:pt x="151679" y="133350"/>
                    </a:cubicBezTo>
                    <a:cubicBezTo>
                      <a:pt x="151679" y="133350"/>
                      <a:pt x="151679" y="133350"/>
                      <a:pt x="132196" y="133350"/>
                    </a:cubicBezTo>
                    <a:close/>
                    <a:moveTo>
                      <a:pt x="136310" y="0"/>
                    </a:moveTo>
                    <a:cubicBezTo>
                      <a:pt x="136310" y="0"/>
                      <a:pt x="136310" y="0"/>
                      <a:pt x="167467" y="3888"/>
                    </a:cubicBezTo>
                    <a:cubicBezTo>
                      <a:pt x="167467" y="3888"/>
                      <a:pt x="167467" y="3888"/>
                      <a:pt x="158380" y="25921"/>
                    </a:cubicBezTo>
                    <a:cubicBezTo>
                      <a:pt x="158380" y="25921"/>
                      <a:pt x="158380" y="25921"/>
                      <a:pt x="184343" y="6480"/>
                    </a:cubicBezTo>
                    <a:cubicBezTo>
                      <a:pt x="184343" y="6480"/>
                      <a:pt x="184343" y="6480"/>
                      <a:pt x="214202" y="9072"/>
                    </a:cubicBezTo>
                    <a:cubicBezTo>
                      <a:pt x="214202" y="9072"/>
                      <a:pt x="214202" y="9072"/>
                      <a:pt x="188238" y="62210"/>
                    </a:cubicBezTo>
                    <a:cubicBezTo>
                      <a:pt x="188238" y="62210"/>
                      <a:pt x="188238" y="62210"/>
                      <a:pt x="215500" y="62210"/>
                    </a:cubicBezTo>
                    <a:cubicBezTo>
                      <a:pt x="215500" y="62210"/>
                      <a:pt x="215500" y="62210"/>
                      <a:pt x="215500" y="81651"/>
                    </a:cubicBezTo>
                    <a:cubicBezTo>
                      <a:pt x="215500" y="81651"/>
                      <a:pt x="215500" y="81651"/>
                      <a:pt x="183045" y="81651"/>
                    </a:cubicBezTo>
                    <a:cubicBezTo>
                      <a:pt x="237569" y="114052"/>
                      <a:pt x="277813" y="198295"/>
                      <a:pt x="277813" y="243657"/>
                    </a:cubicBezTo>
                    <a:cubicBezTo>
                      <a:pt x="277813" y="299387"/>
                      <a:pt x="215500" y="331788"/>
                      <a:pt x="138907" y="331788"/>
                    </a:cubicBezTo>
                    <a:cubicBezTo>
                      <a:pt x="62313" y="331788"/>
                      <a:pt x="0" y="299387"/>
                      <a:pt x="0" y="243657"/>
                    </a:cubicBezTo>
                    <a:cubicBezTo>
                      <a:pt x="0" y="198295"/>
                      <a:pt x="40244" y="114052"/>
                      <a:pt x="94768" y="81651"/>
                    </a:cubicBezTo>
                    <a:cubicBezTo>
                      <a:pt x="94768" y="81651"/>
                      <a:pt x="94768" y="81651"/>
                      <a:pt x="68804" y="81651"/>
                    </a:cubicBezTo>
                    <a:cubicBezTo>
                      <a:pt x="68804" y="81651"/>
                      <a:pt x="68804" y="81651"/>
                      <a:pt x="68804" y="60914"/>
                    </a:cubicBezTo>
                    <a:cubicBezTo>
                      <a:pt x="68804" y="60914"/>
                      <a:pt x="68804" y="60914"/>
                      <a:pt x="96066" y="62210"/>
                    </a:cubicBezTo>
                    <a:cubicBezTo>
                      <a:pt x="96066" y="62210"/>
                      <a:pt x="96066" y="62210"/>
                      <a:pt x="66208" y="5184"/>
                    </a:cubicBezTo>
                    <a:cubicBezTo>
                      <a:pt x="66208" y="5184"/>
                      <a:pt x="66208" y="5184"/>
                      <a:pt x="110347" y="6480"/>
                    </a:cubicBezTo>
                    <a:cubicBezTo>
                      <a:pt x="110347" y="6480"/>
                      <a:pt x="110347" y="6480"/>
                      <a:pt x="127223" y="28513"/>
                    </a:cubicBezTo>
                    <a:cubicBezTo>
                      <a:pt x="127223" y="28513"/>
                      <a:pt x="127223" y="28513"/>
                      <a:pt x="136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 bwMode="auto">
              <a:xfrm>
                <a:off x="4411451" y="2310380"/>
                <a:ext cx="321099" cy="280395"/>
              </a:xfrm>
              <a:custGeom>
                <a:avLst/>
                <a:gdLst>
                  <a:gd name="connsiteX0" fmla="*/ 153417 w 338138"/>
                  <a:gd name="connsiteY0" fmla="*/ 182239 h 295275"/>
                  <a:gd name="connsiteX1" fmla="*/ 158329 w 338138"/>
                  <a:gd name="connsiteY1" fmla="*/ 185510 h 295275"/>
                  <a:gd name="connsiteX2" fmla="*/ 183356 w 338138"/>
                  <a:gd name="connsiteY2" fmla="*/ 190500 h 295275"/>
                  <a:gd name="connsiteX3" fmla="*/ 208382 w 338138"/>
                  <a:gd name="connsiteY3" fmla="*/ 185510 h 295275"/>
                  <a:gd name="connsiteX4" fmla="*/ 213017 w 338138"/>
                  <a:gd name="connsiteY4" fmla="*/ 182424 h 295275"/>
                  <a:gd name="connsiteX5" fmla="*/ 225680 w 338138"/>
                  <a:gd name="connsiteY5" fmla="*/ 185018 h 295275"/>
                  <a:gd name="connsiteX6" fmla="*/ 284893 w 338138"/>
                  <a:gd name="connsiteY6" fmla="*/ 244301 h 295275"/>
                  <a:gd name="connsiteX7" fmla="*/ 287278 w 338138"/>
                  <a:gd name="connsiteY7" fmla="*/ 255971 h 295275"/>
                  <a:gd name="connsiteX8" fmla="*/ 286544 w 338138"/>
                  <a:gd name="connsiteY8" fmla="*/ 255971 h 295275"/>
                  <a:gd name="connsiteX9" fmla="*/ 278606 w 338138"/>
                  <a:gd name="connsiteY9" fmla="*/ 263854 h 295275"/>
                  <a:gd name="connsiteX10" fmla="*/ 286544 w 338138"/>
                  <a:gd name="connsiteY10" fmla="*/ 273050 h 295275"/>
                  <a:gd name="connsiteX11" fmla="*/ 290768 w 338138"/>
                  <a:gd name="connsiteY11" fmla="*/ 273050 h 295275"/>
                  <a:gd name="connsiteX12" fmla="*/ 293688 w 338138"/>
                  <a:gd name="connsiteY12" fmla="*/ 287338 h 295275"/>
                  <a:gd name="connsiteX13" fmla="*/ 285760 w 338138"/>
                  <a:gd name="connsiteY13" fmla="*/ 295275 h 295275"/>
                  <a:gd name="connsiteX14" fmla="*/ 276510 w 338138"/>
                  <a:gd name="connsiteY14" fmla="*/ 287338 h 295275"/>
                  <a:gd name="connsiteX15" fmla="*/ 182696 w 338138"/>
                  <a:gd name="connsiteY15" fmla="*/ 193410 h 295275"/>
                  <a:gd name="connsiteX16" fmla="*/ 88881 w 338138"/>
                  <a:gd name="connsiteY16" fmla="*/ 287338 h 295275"/>
                  <a:gd name="connsiteX17" fmla="*/ 80953 w 338138"/>
                  <a:gd name="connsiteY17" fmla="*/ 295275 h 295275"/>
                  <a:gd name="connsiteX18" fmla="*/ 73025 w 338138"/>
                  <a:gd name="connsiteY18" fmla="*/ 287338 h 295275"/>
                  <a:gd name="connsiteX19" fmla="*/ 77268 w 338138"/>
                  <a:gd name="connsiteY19" fmla="*/ 266075 h 295275"/>
                  <a:gd name="connsiteX20" fmla="*/ 79521 w 338138"/>
                  <a:gd name="connsiteY20" fmla="*/ 263839 h 295275"/>
                  <a:gd name="connsiteX21" fmla="*/ 77977 w 338138"/>
                  <a:gd name="connsiteY21" fmla="*/ 262525 h 295275"/>
                  <a:gd name="connsiteX22" fmla="*/ 81613 w 338138"/>
                  <a:gd name="connsiteY22" fmla="*/ 244301 h 295275"/>
                  <a:gd name="connsiteX23" fmla="*/ 105067 w 338138"/>
                  <a:gd name="connsiteY23" fmla="*/ 208955 h 295275"/>
                  <a:gd name="connsiteX24" fmla="*/ 121487 w 338138"/>
                  <a:gd name="connsiteY24" fmla="*/ 197677 h 295275"/>
                  <a:gd name="connsiteX25" fmla="*/ 131209 w 338138"/>
                  <a:gd name="connsiteY25" fmla="*/ 200672 h 295275"/>
                  <a:gd name="connsiteX26" fmla="*/ 141812 w 338138"/>
                  <a:gd name="connsiteY26" fmla="*/ 196725 h 295275"/>
                  <a:gd name="connsiteX27" fmla="*/ 139161 w 338138"/>
                  <a:gd name="connsiteY27" fmla="*/ 186197 h 295275"/>
                  <a:gd name="connsiteX28" fmla="*/ 138577 w 338138"/>
                  <a:gd name="connsiteY28" fmla="*/ 185939 h 295275"/>
                  <a:gd name="connsiteX29" fmla="*/ 139917 w 338138"/>
                  <a:gd name="connsiteY29" fmla="*/ 185018 h 295275"/>
                  <a:gd name="connsiteX30" fmla="*/ 120516 w 338138"/>
                  <a:gd name="connsiteY30" fmla="*/ 177954 h 295275"/>
                  <a:gd name="connsiteX31" fmla="*/ 138577 w 338138"/>
                  <a:gd name="connsiteY31" fmla="*/ 185939 h 295275"/>
                  <a:gd name="connsiteX32" fmla="*/ 121487 w 338138"/>
                  <a:gd name="connsiteY32" fmla="*/ 197677 h 295275"/>
                  <a:gd name="connsiteX33" fmla="*/ 92774 w 338138"/>
                  <a:gd name="connsiteY33" fmla="*/ 188829 h 295275"/>
                  <a:gd name="connsiteX34" fmla="*/ 17229 w 338138"/>
                  <a:gd name="connsiteY34" fmla="*/ 255943 h 295275"/>
                  <a:gd name="connsiteX35" fmla="*/ 70243 w 338138"/>
                  <a:gd name="connsiteY35" fmla="*/ 255943 h 295275"/>
                  <a:gd name="connsiteX36" fmla="*/ 77977 w 338138"/>
                  <a:gd name="connsiteY36" fmla="*/ 262525 h 295275"/>
                  <a:gd name="connsiteX37" fmla="*/ 77268 w 338138"/>
                  <a:gd name="connsiteY37" fmla="*/ 266075 h 295275"/>
                  <a:gd name="connsiteX38" fmla="*/ 70243 w 338138"/>
                  <a:gd name="connsiteY38" fmla="*/ 273050 h 295275"/>
                  <a:gd name="connsiteX39" fmla="*/ 7952 w 338138"/>
                  <a:gd name="connsiteY39" fmla="*/ 273050 h 295275"/>
                  <a:gd name="connsiteX40" fmla="*/ 0 w 338138"/>
                  <a:gd name="connsiteY40" fmla="*/ 263839 h 295275"/>
                  <a:gd name="connsiteX41" fmla="*/ 55913 w 338138"/>
                  <a:gd name="connsiteY41" fmla="*/ 180008 h 295275"/>
                  <a:gd name="connsiteX42" fmla="*/ 63954 w 338138"/>
                  <a:gd name="connsiteY42" fmla="*/ 178487 h 295275"/>
                  <a:gd name="connsiteX43" fmla="*/ 70942 w 338138"/>
                  <a:gd name="connsiteY43" fmla="*/ 183150 h 295275"/>
                  <a:gd name="connsiteX44" fmla="*/ 92198 w 338138"/>
                  <a:gd name="connsiteY44" fmla="*/ 187325 h 295275"/>
                  <a:gd name="connsiteX45" fmla="*/ 117104 w 338138"/>
                  <a:gd name="connsiteY45" fmla="*/ 180908 h 295275"/>
                  <a:gd name="connsiteX46" fmla="*/ 242887 w 338138"/>
                  <a:gd name="connsiteY46" fmla="*/ 82550 h 295275"/>
                  <a:gd name="connsiteX47" fmla="*/ 299773 w 338138"/>
                  <a:gd name="connsiteY47" fmla="*/ 137730 h 295275"/>
                  <a:gd name="connsiteX48" fmla="*/ 278606 w 338138"/>
                  <a:gd name="connsiteY48" fmla="*/ 179771 h 295275"/>
                  <a:gd name="connsiteX49" fmla="*/ 338138 w 338138"/>
                  <a:gd name="connsiteY49" fmla="*/ 263854 h 295275"/>
                  <a:gd name="connsiteX50" fmla="*/ 330201 w 338138"/>
                  <a:gd name="connsiteY50" fmla="*/ 273050 h 295275"/>
                  <a:gd name="connsiteX51" fmla="*/ 292001 w 338138"/>
                  <a:gd name="connsiteY51" fmla="*/ 273050 h 295275"/>
                  <a:gd name="connsiteX52" fmla="*/ 290768 w 338138"/>
                  <a:gd name="connsiteY52" fmla="*/ 273050 h 295275"/>
                  <a:gd name="connsiteX53" fmla="*/ 287278 w 338138"/>
                  <a:gd name="connsiteY53" fmla="*/ 255971 h 295275"/>
                  <a:gd name="connsiteX54" fmla="*/ 306429 w 338138"/>
                  <a:gd name="connsiteY54" fmla="*/ 255971 h 295275"/>
                  <a:gd name="connsiteX55" fmla="*/ 320940 w 338138"/>
                  <a:gd name="connsiteY55" fmla="*/ 255971 h 295275"/>
                  <a:gd name="connsiteX56" fmla="*/ 253471 w 338138"/>
                  <a:gd name="connsiteY56" fmla="*/ 190281 h 295275"/>
                  <a:gd name="connsiteX57" fmla="*/ 245533 w 338138"/>
                  <a:gd name="connsiteY57" fmla="*/ 182399 h 295275"/>
                  <a:gd name="connsiteX58" fmla="*/ 252148 w 338138"/>
                  <a:gd name="connsiteY58" fmla="*/ 174516 h 295275"/>
                  <a:gd name="connsiteX59" fmla="*/ 283898 w 338138"/>
                  <a:gd name="connsiteY59" fmla="*/ 137730 h 295275"/>
                  <a:gd name="connsiteX60" fmla="*/ 242887 w 338138"/>
                  <a:gd name="connsiteY60" fmla="*/ 98316 h 295275"/>
                  <a:gd name="connsiteX61" fmla="*/ 234950 w 338138"/>
                  <a:gd name="connsiteY61" fmla="*/ 90433 h 295275"/>
                  <a:gd name="connsiteX62" fmla="*/ 242887 w 338138"/>
                  <a:gd name="connsiteY62" fmla="*/ 82550 h 295275"/>
                  <a:gd name="connsiteX63" fmla="*/ 182562 w 338138"/>
                  <a:gd name="connsiteY63" fmla="*/ 79375 h 295275"/>
                  <a:gd name="connsiteX64" fmla="*/ 134937 w 338138"/>
                  <a:gd name="connsiteY64" fmla="*/ 127000 h 295275"/>
                  <a:gd name="connsiteX65" fmla="*/ 182562 w 338138"/>
                  <a:gd name="connsiteY65" fmla="*/ 174625 h 295275"/>
                  <a:gd name="connsiteX66" fmla="*/ 230187 w 338138"/>
                  <a:gd name="connsiteY66" fmla="*/ 127000 h 295275"/>
                  <a:gd name="connsiteX67" fmla="*/ 182562 w 338138"/>
                  <a:gd name="connsiteY67" fmla="*/ 79375 h 295275"/>
                  <a:gd name="connsiteX68" fmla="*/ 92198 w 338138"/>
                  <a:gd name="connsiteY68" fmla="*/ 79375 h 295275"/>
                  <a:gd name="connsiteX69" fmla="*/ 112815 w 338138"/>
                  <a:gd name="connsiteY69" fmla="*/ 83325 h 295275"/>
                  <a:gd name="connsiteX70" fmla="*/ 129438 w 338138"/>
                  <a:gd name="connsiteY70" fmla="*/ 94484 h 295275"/>
                  <a:gd name="connsiteX71" fmla="*/ 124114 w 338138"/>
                  <a:gd name="connsiteY71" fmla="*/ 102283 h 295275"/>
                  <a:gd name="connsiteX72" fmla="*/ 123146 w 338138"/>
                  <a:gd name="connsiteY72" fmla="*/ 107021 h 295275"/>
                  <a:gd name="connsiteX73" fmla="*/ 118588 w 338138"/>
                  <a:gd name="connsiteY73" fmla="*/ 107021 h 295275"/>
                  <a:gd name="connsiteX74" fmla="*/ 92198 w 338138"/>
                  <a:gd name="connsiteY74" fmla="*/ 95173 h 295275"/>
                  <a:gd name="connsiteX75" fmla="*/ 53934 w 338138"/>
                  <a:gd name="connsiteY75" fmla="*/ 133350 h 295275"/>
                  <a:gd name="connsiteX76" fmla="*/ 92198 w 338138"/>
                  <a:gd name="connsiteY76" fmla="*/ 171528 h 295275"/>
                  <a:gd name="connsiteX77" fmla="*/ 123866 w 338138"/>
                  <a:gd name="connsiteY77" fmla="*/ 154414 h 295275"/>
                  <a:gd name="connsiteX78" fmla="*/ 125791 w 338138"/>
                  <a:gd name="connsiteY78" fmla="*/ 154174 h 295275"/>
                  <a:gd name="connsiteX79" fmla="*/ 134034 w 338138"/>
                  <a:gd name="connsiteY79" fmla="*/ 166249 h 295275"/>
                  <a:gd name="connsiteX80" fmla="*/ 120516 w 338138"/>
                  <a:gd name="connsiteY80" fmla="*/ 177954 h 295275"/>
                  <a:gd name="connsiteX81" fmla="*/ 116465 w 338138"/>
                  <a:gd name="connsiteY81" fmla="*/ 176163 h 295275"/>
                  <a:gd name="connsiteX82" fmla="*/ 92774 w 338138"/>
                  <a:gd name="connsiteY82" fmla="*/ 173037 h 295275"/>
                  <a:gd name="connsiteX83" fmla="*/ 63954 w 338138"/>
                  <a:gd name="connsiteY83" fmla="*/ 178487 h 295275"/>
                  <a:gd name="connsiteX84" fmla="*/ 53769 w 338138"/>
                  <a:gd name="connsiteY84" fmla="*/ 171692 h 295275"/>
                  <a:gd name="connsiteX85" fmla="*/ 38100 w 338138"/>
                  <a:gd name="connsiteY85" fmla="*/ 133350 h 295275"/>
                  <a:gd name="connsiteX86" fmla="*/ 92198 w 338138"/>
                  <a:gd name="connsiteY86" fmla="*/ 79375 h 295275"/>
                  <a:gd name="connsiteX87" fmla="*/ 183356 w 338138"/>
                  <a:gd name="connsiteY87" fmla="*/ 63500 h 295275"/>
                  <a:gd name="connsiteX88" fmla="*/ 247650 w 338138"/>
                  <a:gd name="connsiteY88" fmla="*/ 127000 h 295275"/>
                  <a:gd name="connsiteX89" fmla="*/ 228819 w 338138"/>
                  <a:gd name="connsiteY89" fmla="*/ 171902 h 295275"/>
                  <a:gd name="connsiteX90" fmla="*/ 213017 w 338138"/>
                  <a:gd name="connsiteY90" fmla="*/ 182424 h 295275"/>
                  <a:gd name="connsiteX91" fmla="*/ 182696 w 338138"/>
                  <a:gd name="connsiteY91" fmla="*/ 176212 h 295275"/>
                  <a:gd name="connsiteX92" fmla="*/ 153417 w 338138"/>
                  <a:gd name="connsiteY92" fmla="*/ 182239 h 295275"/>
                  <a:gd name="connsiteX93" fmla="*/ 137893 w 338138"/>
                  <a:gd name="connsiteY93" fmla="*/ 171902 h 295275"/>
                  <a:gd name="connsiteX94" fmla="*/ 134034 w 338138"/>
                  <a:gd name="connsiteY94" fmla="*/ 166249 h 295275"/>
                  <a:gd name="connsiteX95" fmla="*/ 137061 w 338138"/>
                  <a:gd name="connsiteY95" fmla="*/ 163629 h 295275"/>
                  <a:gd name="connsiteX96" fmla="*/ 134422 w 338138"/>
                  <a:gd name="connsiteY96" fmla="*/ 153097 h 295275"/>
                  <a:gd name="connsiteX97" fmla="*/ 125791 w 338138"/>
                  <a:gd name="connsiteY97" fmla="*/ 154174 h 295275"/>
                  <a:gd name="connsiteX98" fmla="*/ 124114 w 338138"/>
                  <a:gd name="connsiteY98" fmla="*/ 151717 h 295275"/>
                  <a:gd name="connsiteX99" fmla="*/ 119062 w 338138"/>
                  <a:gd name="connsiteY99" fmla="*/ 127000 h 295275"/>
                  <a:gd name="connsiteX100" fmla="*/ 123146 w 338138"/>
                  <a:gd name="connsiteY100" fmla="*/ 107021 h 295275"/>
                  <a:gd name="connsiteX101" fmla="*/ 130463 w 338138"/>
                  <a:gd name="connsiteY101" fmla="*/ 107021 h 295275"/>
                  <a:gd name="connsiteX102" fmla="*/ 130463 w 338138"/>
                  <a:gd name="connsiteY102" fmla="*/ 95173 h 295275"/>
                  <a:gd name="connsiteX103" fmla="*/ 129438 w 338138"/>
                  <a:gd name="connsiteY103" fmla="*/ 94484 h 295275"/>
                  <a:gd name="connsiteX104" fmla="*/ 137893 w 338138"/>
                  <a:gd name="connsiteY104" fmla="*/ 82099 h 295275"/>
                  <a:gd name="connsiteX105" fmla="*/ 183356 w 338138"/>
                  <a:gd name="connsiteY105" fmla="*/ 63500 h 295275"/>
                  <a:gd name="connsiteX106" fmla="*/ 284162 w 338138"/>
                  <a:gd name="connsiteY106" fmla="*/ 36513 h 295275"/>
                  <a:gd name="connsiteX107" fmla="*/ 300037 w 338138"/>
                  <a:gd name="connsiteY107" fmla="*/ 36513 h 295275"/>
                  <a:gd name="connsiteX108" fmla="*/ 300037 w 338138"/>
                  <a:gd name="connsiteY108" fmla="*/ 46752 h 295275"/>
                  <a:gd name="connsiteX109" fmla="*/ 300037 w 338138"/>
                  <a:gd name="connsiteY109" fmla="*/ 52282 h 295275"/>
                  <a:gd name="connsiteX110" fmla="*/ 292100 w 338138"/>
                  <a:gd name="connsiteY110" fmla="*/ 60325 h 295275"/>
                  <a:gd name="connsiteX111" fmla="*/ 284162 w 338138"/>
                  <a:gd name="connsiteY111" fmla="*/ 52282 h 295275"/>
                  <a:gd name="connsiteX112" fmla="*/ 300037 w 338138"/>
                  <a:gd name="connsiteY112" fmla="*/ 19050 h 295275"/>
                  <a:gd name="connsiteX113" fmla="*/ 302507 w 338138"/>
                  <a:gd name="connsiteY113" fmla="*/ 19050 h 295275"/>
                  <a:gd name="connsiteX114" fmla="*/ 307869 w 338138"/>
                  <a:gd name="connsiteY114" fmla="*/ 19050 h 295275"/>
                  <a:gd name="connsiteX115" fmla="*/ 315912 w 338138"/>
                  <a:gd name="connsiteY115" fmla="*/ 28453 h 295275"/>
                  <a:gd name="connsiteX116" fmla="*/ 307869 w 338138"/>
                  <a:gd name="connsiteY116" fmla="*/ 36513 h 295275"/>
                  <a:gd name="connsiteX117" fmla="*/ 300037 w 338138"/>
                  <a:gd name="connsiteY117" fmla="*/ 36513 h 295275"/>
                  <a:gd name="connsiteX118" fmla="*/ 300037 w 338138"/>
                  <a:gd name="connsiteY118" fmla="*/ 33619 h 295275"/>
                  <a:gd name="connsiteX119" fmla="*/ 264971 w 338138"/>
                  <a:gd name="connsiteY119" fmla="*/ 19050 h 295275"/>
                  <a:gd name="connsiteX120" fmla="*/ 284162 w 338138"/>
                  <a:gd name="connsiteY120" fmla="*/ 19050 h 295275"/>
                  <a:gd name="connsiteX121" fmla="*/ 284162 w 338138"/>
                  <a:gd name="connsiteY121" fmla="*/ 26707 h 295275"/>
                  <a:gd name="connsiteX122" fmla="*/ 284162 w 338138"/>
                  <a:gd name="connsiteY122" fmla="*/ 36513 h 295275"/>
                  <a:gd name="connsiteX123" fmla="*/ 283068 w 338138"/>
                  <a:gd name="connsiteY123" fmla="*/ 36513 h 295275"/>
                  <a:gd name="connsiteX124" fmla="*/ 264971 w 338138"/>
                  <a:gd name="connsiteY124" fmla="*/ 36513 h 295275"/>
                  <a:gd name="connsiteX125" fmla="*/ 255587 w 338138"/>
                  <a:gd name="connsiteY125" fmla="*/ 28453 h 295275"/>
                  <a:gd name="connsiteX126" fmla="*/ 264971 w 338138"/>
                  <a:gd name="connsiteY126" fmla="*/ 19050 h 295275"/>
                  <a:gd name="connsiteX127" fmla="*/ 292100 w 338138"/>
                  <a:gd name="connsiteY127" fmla="*/ 0 h 295275"/>
                  <a:gd name="connsiteX128" fmla="*/ 300037 w 338138"/>
                  <a:gd name="connsiteY128" fmla="*/ 8044 h 295275"/>
                  <a:gd name="connsiteX129" fmla="*/ 300037 w 338138"/>
                  <a:gd name="connsiteY129" fmla="*/ 19050 h 295275"/>
                  <a:gd name="connsiteX130" fmla="*/ 289771 w 338138"/>
                  <a:gd name="connsiteY130" fmla="*/ 19050 h 295275"/>
                  <a:gd name="connsiteX131" fmla="*/ 284162 w 338138"/>
                  <a:gd name="connsiteY131" fmla="*/ 19050 h 295275"/>
                  <a:gd name="connsiteX132" fmla="*/ 284162 w 338138"/>
                  <a:gd name="connsiteY132" fmla="*/ 13574 h 295275"/>
                  <a:gd name="connsiteX133" fmla="*/ 284162 w 338138"/>
                  <a:gd name="connsiteY133" fmla="*/ 8044 h 295275"/>
                  <a:gd name="connsiteX134" fmla="*/ 292100 w 338138"/>
                  <a:gd name="connsiteY134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338138" h="295275">
                    <a:moveTo>
                      <a:pt x="153417" y="182239"/>
                    </a:moveTo>
                    <a:lnTo>
                      <a:pt x="158329" y="185510"/>
                    </a:lnTo>
                    <a:cubicBezTo>
                      <a:pt x="166022" y="188723"/>
                      <a:pt x="174479" y="190500"/>
                      <a:pt x="183356" y="190500"/>
                    </a:cubicBezTo>
                    <a:cubicBezTo>
                      <a:pt x="192233" y="190500"/>
                      <a:pt x="200690" y="188723"/>
                      <a:pt x="208382" y="185510"/>
                    </a:cubicBezTo>
                    <a:lnTo>
                      <a:pt x="213017" y="182424"/>
                    </a:lnTo>
                    <a:lnTo>
                      <a:pt x="225680" y="185018"/>
                    </a:lnTo>
                    <a:cubicBezTo>
                      <a:pt x="252189" y="196345"/>
                      <a:pt x="273579" y="217760"/>
                      <a:pt x="284893" y="244301"/>
                    </a:cubicBezTo>
                    <a:lnTo>
                      <a:pt x="287278" y="255971"/>
                    </a:lnTo>
                    <a:lnTo>
                      <a:pt x="286544" y="255971"/>
                    </a:lnTo>
                    <a:cubicBezTo>
                      <a:pt x="282575" y="255971"/>
                      <a:pt x="278606" y="259912"/>
                      <a:pt x="278606" y="263854"/>
                    </a:cubicBezTo>
                    <a:cubicBezTo>
                      <a:pt x="278606" y="269109"/>
                      <a:pt x="282575" y="273050"/>
                      <a:pt x="286544" y="273050"/>
                    </a:cubicBezTo>
                    <a:lnTo>
                      <a:pt x="290768" y="273050"/>
                    </a:lnTo>
                    <a:lnTo>
                      <a:pt x="293688" y="287338"/>
                    </a:lnTo>
                    <a:cubicBezTo>
                      <a:pt x="293688" y="291306"/>
                      <a:pt x="289724" y="295275"/>
                      <a:pt x="285760" y="295275"/>
                    </a:cubicBezTo>
                    <a:cubicBezTo>
                      <a:pt x="280474" y="295275"/>
                      <a:pt x="276510" y="291306"/>
                      <a:pt x="276510" y="287338"/>
                    </a:cubicBezTo>
                    <a:cubicBezTo>
                      <a:pt x="276510" y="235744"/>
                      <a:pt x="235549" y="193410"/>
                      <a:pt x="182696" y="193410"/>
                    </a:cubicBezTo>
                    <a:cubicBezTo>
                      <a:pt x="131164" y="193410"/>
                      <a:pt x="88881" y="235744"/>
                      <a:pt x="88881" y="287338"/>
                    </a:cubicBezTo>
                    <a:cubicBezTo>
                      <a:pt x="88881" y="291306"/>
                      <a:pt x="86238" y="295275"/>
                      <a:pt x="80953" y="295275"/>
                    </a:cubicBezTo>
                    <a:cubicBezTo>
                      <a:pt x="76989" y="295275"/>
                      <a:pt x="73025" y="291306"/>
                      <a:pt x="73025" y="287338"/>
                    </a:cubicBezTo>
                    <a:lnTo>
                      <a:pt x="77268" y="266075"/>
                    </a:lnTo>
                    <a:lnTo>
                      <a:pt x="79521" y="263839"/>
                    </a:lnTo>
                    <a:lnTo>
                      <a:pt x="77977" y="262525"/>
                    </a:lnTo>
                    <a:lnTo>
                      <a:pt x="81613" y="244301"/>
                    </a:lnTo>
                    <a:cubicBezTo>
                      <a:pt x="87147" y="231031"/>
                      <a:pt x="95157" y="219042"/>
                      <a:pt x="105067" y="208955"/>
                    </a:cubicBezTo>
                    <a:lnTo>
                      <a:pt x="121487" y="197677"/>
                    </a:lnTo>
                    <a:lnTo>
                      <a:pt x="131209" y="200672"/>
                    </a:lnTo>
                    <a:cubicBezTo>
                      <a:pt x="135185" y="201988"/>
                      <a:pt x="140487" y="200672"/>
                      <a:pt x="141812" y="196725"/>
                    </a:cubicBezTo>
                    <a:cubicBezTo>
                      <a:pt x="144463" y="192777"/>
                      <a:pt x="143137" y="188829"/>
                      <a:pt x="139161" y="186197"/>
                    </a:cubicBezTo>
                    <a:lnTo>
                      <a:pt x="138577" y="185939"/>
                    </a:lnTo>
                    <a:lnTo>
                      <a:pt x="139917" y="185018"/>
                    </a:lnTo>
                    <a:close/>
                    <a:moveTo>
                      <a:pt x="120516" y="177954"/>
                    </a:moveTo>
                    <a:lnTo>
                      <a:pt x="138577" y="185939"/>
                    </a:lnTo>
                    <a:lnTo>
                      <a:pt x="121487" y="197677"/>
                    </a:lnTo>
                    <a:lnTo>
                      <a:pt x="92774" y="188829"/>
                    </a:lnTo>
                    <a:cubicBezTo>
                      <a:pt x="51688" y="188829"/>
                      <a:pt x="19880" y="217780"/>
                      <a:pt x="17229" y="255943"/>
                    </a:cubicBezTo>
                    <a:cubicBezTo>
                      <a:pt x="70243" y="255943"/>
                      <a:pt x="70243" y="255943"/>
                      <a:pt x="70243" y="255943"/>
                    </a:cubicBezTo>
                    <a:lnTo>
                      <a:pt x="77977" y="262525"/>
                    </a:lnTo>
                    <a:lnTo>
                      <a:pt x="77268" y="266075"/>
                    </a:lnTo>
                    <a:lnTo>
                      <a:pt x="70243" y="273050"/>
                    </a:lnTo>
                    <a:cubicBezTo>
                      <a:pt x="7952" y="273050"/>
                      <a:pt x="7952" y="273050"/>
                      <a:pt x="7952" y="273050"/>
                    </a:cubicBezTo>
                    <a:cubicBezTo>
                      <a:pt x="3976" y="273050"/>
                      <a:pt x="0" y="269102"/>
                      <a:pt x="0" y="263839"/>
                    </a:cubicBezTo>
                    <a:cubicBezTo>
                      <a:pt x="0" y="225347"/>
                      <a:pt x="22365" y="193517"/>
                      <a:pt x="55913" y="180008"/>
                    </a:cubicBezTo>
                    <a:lnTo>
                      <a:pt x="63954" y="178487"/>
                    </a:lnTo>
                    <a:lnTo>
                      <a:pt x="70942" y="183150"/>
                    </a:lnTo>
                    <a:cubicBezTo>
                      <a:pt x="77437" y="185844"/>
                      <a:pt x="84611" y="187325"/>
                      <a:pt x="92198" y="187325"/>
                    </a:cubicBezTo>
                    <a:cubicBezTo>
                      <a:pt x="100775" y="187325"/>
                      <a:pt x="109352" y="185022"/>
                      <a:pt x="117104" y="180908"/>
                    </a:cubicBezTo>
                    <a:close/>
                    <a:moveTo>
                      <a:pt x="242887" y="82550"/>
                    </a:moveTo>
                    <a:cubicBezTo>
                      <a:pt x="273315" y="82550"/>
                      <a:pt x="299773" y="108826"/>
                      <a:pt x="299773" y="137730"/>
                    </a:cubicBezTo>
                    <a:cubicBezTo>
                      <a:pt x="299773" y="154809"/>
                      <a:pt x="291836" y="169261"/>
                      <a:pt x="278606" y="179771"/>
                    </a:cubicBezTo>
                    <a:cubicBezTo>
                      <a:pt x="314326" y="192909"/>
                      <a:pt x="338138" y="225754"/>
                      <a:pt x="338138" y="263854"/>
                    </a:cubicBezTo>
                    <a:cubicBezTo>
                      <a:pt x="338138" y="269109"/>
                      <a:pt x="334169" y="273050"/>
                      <a:pt x="330201" y="273050"/>
                    </a:cubicBezTo>
                    <a:cubicBezTo>
                      <a:pt x="308373" y="273050"/>
                      <a:pt x="297458" y="273050"/>
                      <a:pt x="292001" y="273050"/>
                    </a:cubicBezTo>
                    <a:lnTo>
                      <a:pt x="290768" y="273050"/>
                    </a:lnTo>
                    <a:lnTo>
                      <a:pt x="287278" y="255971"/>
                    </a:lnTo>
                    <a:lnTo>
                      <a:pt x="306429" y="255971"/>
                    </a:lnTo>
                    <a:cubicBezTo>
                      <a:pt x="320940" y="255971"/>
                      <a:pt x="320940" y="255971"/>
                      <a:pt x="320940" y="255971"/>
                    </a:cubicBezTo>
                    <a:cubicBezTo>
                      <a:pt x="318294" y="221812"/>
                      <a:pt x="289190" y="194223"/>
                      <a:pt x="253471" y="190281"/>
                    </a:cubicBezTo>
                    <a:cubicBezTo>
                      <a:pt x="249502" y="190281"/>
                      <a:pt x="246856" y="186340"/>
                      <a:pt x="245533" y="182399"/>
                    </a:cubicBezTo>
                    <a:cubicBezTo>
                      <a:pt x="245533" y="178457"/>
                      <a:pt x="248179" y="174516"/>
                      <a:pt x="252148" y="174516"/>
                    </a:cubicBezTo>
                    <a:cubicBezTo>
                      <a:pt x="270669" y="170574"/>
                      <a:pt x="283898" y="156123"/>
                      <a:pt x="283898" y="137730"/>
                    </a:cubicBezTo>
                    <a:cubicBezTo>
                      <a:pt x="283898" y="116709"/>
                      <a:pt x="264054" y="98316"/>
                      <a:pt x="242887" y="98316"/>
                    </a:cubicBezTo>
                    <a:cubicBezTo>
                      <a:pt x="237596" y="98316"/>
                      <a:pt x="234950" y="94374"/>
                      <a:pt x="234950" y="90433"/>
                    </a:cubicBezTo>
                    <a:cubicBezTo>
                      <a:pt x="234950" y="86492"/>
                      <a:pt x="237596" y="82550"/>
                      <a:pt x="242887" y="82550"/>
                    </a:cubicBezTo>
                    <a:close/>
                    <a:moveTo>
                      <a:pt x="182562" y="79375"/>
                    </a:moveTo>
                    <a:cubicBezTo>
                      <a:pt x="156259" y="79375"/>
                      <a:pt x="134937" y="100697"/>
                      <a:pt x="134937" y="127000"/>
                    </a:cubicBezTo>
                    <a:cubicBezTo>
                      <a:pt x="134937" y="153303"/>
                      <a:pt x="156259" y="174625"/>
                      <a:pt x="182562" y="174625"/>
                    </a:cubicBezTo>
                    <a:cubicBezTo>
                      <a:pt x="208865" y="174625"/>
                      <a:pt x="230187" y="153303"/>
                      <a:pt x="230187" y="127000"/>
                    </a:cubicBezTo>
                    <a:cubicBezTo>
                      <a:pt x="230187" y="100697"/>
                      <a:pt x="208865" y="79375"/>
                      <a:pt x="182562" y="79375"/>
                    </a:cubicBezTo>
                    <a:close/>
                    <a:moveTo>
                      <a:pt x="92198" y="79375"/>
                    </a:moveTo>
                    <a:cubicBezTo>
                      <a:pt x="99456" y="79375"/>
                      <a:pt x="106383" y="80692"/>
                      <a:pt x="112815" y="83325"/>
                    </a:cubicBezTo>
                    <a:lnTo>
                      <a:pt x="129438" y="94484"/>
                    </a:lnTo>
                    <a:lnTo>
                      <a:pt x="124114" y="102283"/>
                    </a:lnTo>
                    <a:lnTo>
                      <a:pt x="123146" y="107021"/>
                    </a:lnTo>
                    <a:lnTo>
                      <a:pt x="118588" y="107021"/>
                    </a:lnTo>
                    <a:cubicBezTo>
                      <a:pt x="111991" y="99122"/>
                      <a:pt x="102754" y="95173"/>
                      <a:pt x="92198" y="95173"/>
                    </a:cubicBezTo>
                    <a:cubicBezTo>
                      <a:pt x="71087" y="95173"/>
                      <a:pt x="53934" y="112287"/>
                      <a:pt x="53934" y="133350"/>
                    </a:cubicBezTo>
                    <a:cubicBezTo>
                      <a:pt x="53934" y="154414"/>
                      <a:pt x="71087" y="171528"/>
                      <a:pt x="92198" y="171528"/>
                    </a:cubicBezTo>
                    <a:cubicBezTo>
                      <a:pt x="104074" y="171528"/>
                      <a:pt x="115949" y="164945"/>
                      <a:pt x="123866" y="154414"/>
                    </a:cubicBezTo>
                    <a:lnTo>
                      <a:pt x="125791" y="154174"/>
                    </a:lnTo>
                    <a:lnTo>
                      <a:pt x="134034" y="166249"/>
                    </a:lnTo>
                    <a:lnTo>
                      <a:pt x="120516" y="177954"/>
                    </a:lnTo>
                    <a:lnTo>
                      <a:pt x="116465" y="176163"/>
                    </a:lnTo>
                    <a:cubicBezTo>
                      <a:pt x="108678" y="174024"/>
                      <a:pt x="100726" y="173037"/>
                      <a:pt x="92774" y="173037"/>
                    </a:cubicBezTo>
                    <a:lnTo>
                      <a:pt x="63954" y="178487"/>
                    </a:lnTo>
                    <a:lnTo>
                      <a:pt x="53769" y="171692"/>
                    </a:lnTo>
                    <a:cubicBezTo>
                      <a:pt x="44037" y="161983"/>
                      <a:pt x="38100" y="148490"/>
                      <a:pt x="38100" y="133350"/>
                    </a:cubicBezTo>
                    <a:cubicBezTo>
                      <a:pt x="38100" y="103072"/>
                      <a:pt x="61850" y="79375"/>
                      <a:pt x="92198" y="79375"/>
                    </a:cubicBezTo>
                    <a:close/>
                    <a:moveTo>
                      <a:pt x="183356" y="63500"/>
                    </a:moveTo>
                    <a:cubicBezTo>
                      <a:pt x="218865" y="63500"/>
                      <a:pt x="247650" y="91930"/>
                      <a:pt x="247650" y="127000"/>
                    </a:cubicBezTo>
                    <a:cubicBezTo>
                      <a:pt x="247650" y="144535"/>
                      <a:pt x="240454" y="160410"/>
                      <a:pt x="228819" y="171902"/>
                    </a:cubicBezTo>
                    <a:lnTo>
                      <a:pt x="213017" y="182424"/>
                    </a:lnTo>
                    <a:lnTo>
                      <a:pt x="182696" y="176212"/>
                    </a:lnTo>
                    <a:lnTo>
                      <a:pt x="153417" y="182239"/>
                    </a:lnTo>
                    <a:lnTo>
                      <a:pt x="137893" y="171902"/>
                    </a:lnTo>
                    <a:lnTo>
                      <a:pt x="134034" y="166249"/>
                    </a:lnTo>
                    <a:lnTo>
                      <a:pt x="137061" y="163629"/>
                    </a:lnTo>
                    <a:cubicBezTo>
                      <a:pt x="139700" y="160996"/>
                      <a:pt x="138380" y="155730"/>
                      <a:pt x="134422" y="153097"/>
                    </a:cubicBezTo>
                    <a:lnTo>
                      <a:pt x="125791" y="154174"/>
                    </a:lnTo>
                    <a:lnTo>
                      <a:pt x="124114" y="151717"/>
                    </a:lnTo>
                    <a:cubicBezTo>
                      <a:pt x="120861" y="144120"/>
                      <a:pt x="119062" y="135768"/>
                      <a:pt x="119062" y="127000"/>
                    </a:cubicBezTo>
                    <a:lnTo>
                      <a:pt x="123146" y="107021"/>
                    </a:lnTo>
                    <a:lnTo>
                      <a:pt x="130463" y="107021"/>
                    </a:lnTo>
                    <a:cubicBezTo>
                      <a:pt x="133102" y="103072"/>
                      <a:pt x="133102" y="97806"/>
                      <a:pt x="130463" y="95173"/>
                    </a:cubicBezTo>
                    <a:lnTo>
                      <a:pt x="129438" y="94484"/>
                    </a:lnTo>
                    <a:lnTo>
                      <a:pt x="137893" y="82099"/>
                    </a:lnTo>
                    <a:cubicBezTo>
                      <a:pt x="149528" y="70608"/>
                      <a:pt x="165601" y="63500"/>
                      <a:pt x="183356" y="63500"/>
                    </a:cubicBezTo>
                    <a:close/>
                    <a:moveTo>
                      <a:pt x="284162" y="36513"/>
                    </a:moveTo>
                    <a:lnTo>
                      <a:pt x="300037" y="36513"/>
                    </a:lnTo>
                    <a:lnTo>
                      <a:pt x="300037" y="46752"/>
                    </a:lnTo>
                    <a:cubicBezTo>
                      <a:pt x="300037" y="52282"/>
                      <a:pt x="300037" y="52282"/>
                      <a:pt x="300037" y="52282"/>
                    </a:cubicBezTo>
                    <a:cubicBezTo>
                      <a:pt x="300037" y="56304"/>
                      <a:pt x="296068" y="60325"/>
                      <a:pt x="292100" y="60325"/>
                    </a:cubicBezTo>
                    <a:cubicBezTo>
                      <a:pt x="286808" y="60325"/>
                      <a:pt x="284162" y="56304"/>
                      <a:pt x="284162" y="52282"/>
                    </a:cubicBezTo>
                    <a:close/>
                    <a:moveTo>
                      <a:pt x="300037" y="19050"/>
                    </a:moveTo>
                    <a:lnTo>
                      <a:pt x="302507" y="19050"/>
                    </a:lnTo>
                    <a:cubicBezTo>
                      <a:pt x="307869" y="19050"/>
                      <a:pt x="307869" y="19050"/>
                      <a:pt x="307869" y="19050"/>
                    </a:cubicBezTo>
                    <a:cubicBezTo>
                      <a:pt x="313231" y="19050"/>
                      <a:pt x="315912" y="23080"/>
                      <a:pt x="315912" y="28453"/>
                    </a:cubicBezTo>
                    <a:cubicBezTo>
                      <a:pt x="315912" y="32483"/>
                      <a:pt x="313231" y="36513"/>
                      <a:pt x="307869" y="36513"/>
                    </a:cubicBezTo>
                    <a:lnTo>
                      <a:pt x="300037" y="36513"/>
                    </a:lnTo>
                    <a:lnTo>
                      <a:pt x="300037" y="33619"/>
                    </a:lnTo>
                    <a:close/>
                    <a:moveTo>
                      <a:pt x="264971" y="19050"/>
                    </a:moveTo>
                    <a:lnTo>
                      <a:pt x="284162" y="19050"/>
                    </a:lnTo>
                    <a:lnTo>
                      <a:pt x="284162" y="26707"/>
                    </a:lnTo>
                    <a:lnTo>
                      <a:pt x="284162" y="36513"/>
                    </a:lnTo>
                    <a:lnTo>
                      <a:pt x="283068" y="36513"/>
                    </a:lnTo>
                    <a:cubicBezTo>
                      <a:pt x="264971" y="36513"/>
                      <a:pt x="264971" y="36513"/>
                      <a:pt x="264971" y="36513"/>
                    </a:cubicBezTo>
                    <a:cubicBezTo>
                      <a:pt x="259608" y="36513"/>
                      <a:pt x="255587" y="32483"/>
                      <a:pt x="255587" y="28453"/>
                    </a:cubicBezTo>
                    <a:cubicBezTo>
                      <a:pt x="255587" y="23080"/>
                      <a:pt x="259608" y="19050"/>
                      <a:pt x="264971" y="19050"/>
                    </a:cubicBezTo>
                    <a:close/>
                    <a:moveTo>
                      <a:pt x="292100" y="0"/>
                    </a:moveTo>
                    <a:cubicBezTo>
                      <a:pt x="296068" y="0"/>
                      <a:pt x="300037" y="4022"/>
                      <a:pt x="300037" y="8044"/>
                    </a:cubicBezTo>
                    <a:lnTo>
                      <a:pt x="300037" y="19050"/>
                    </a:lnTo>
                    <a:lnTo>
                      <a:pt x="289771" y="19050"/>
                    </a:lnTo>
                    <a:lnTo>
                      <a:pt x="284162" y="19050"/>
                    </a:lnTo>
                    <a:lnTo>
                      <a:pt x="284162" y="13574"/>
                    </a:lnTo>
                    <a:cubicBezTo>
                      <a:pt x="284162" y="8044"/>
                      <a:pt x="284162" y="8044"/>
                      <a:pt x="284162" y="8044"/>
                    </a:cubicBezTo>
                    <a:cubicBezTo>
                      <a:pt x="284162" y="4022"/>
                      <a:pt x="286808" y="0"/>
                      <a:pt x="292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887793" y="1376773"/>
            <a:ext cx="4403641" cy="4407380"/>
            <a:chOff x="2270" y="588"/>
            <a:chExt cx="3140" cy="3142"/>
          </a:xfrm>
        </p:grpSpPr>
        <p:sp>
          <p:nvSpPr>
            <p:cNvPr id="29" name="Freeform: Shape 5"/>
            <p:cNvSpPr/>
            <p:nvPr/>
          </p:nvSpPr>
          <p:spPr bwMode="auto">
            <a:xfrm>
              <a:off x="4375" y="2778"/>
              <a:ext cx="589" cy="585"/>
            </a:xfrm>
            <a:custGeom>
              <a:avLst/>
              <a:gdLst>
                <a:gd name="T0" fmla="*/ 135 w 249"/>
                <a:gd name="T1" fmla="*/ 111 h 247"/>
                <a:gd name="T2" fmla="*/ 42 w 249"/>
                <a:gd name="T3" fmla="*/ 0 h 247"/>
                <a:gd name="T4" fmla="*/ 13 w 249"/>
                <a:gd name="T5" fmla="*/ 29 h 247"/>
                <a:gd name="T6" fmla="*/ 91 w 249"/>
                <a:gd name="T7" fmla="*/ 155 h 247"/>
                <a:gd name="T8" fmla="*/ 217 w 249"/>
                <a:gd name="T9" fmla="*/ 234 h 247"/>
                <a:gd name="T10" fmla="*/ 249 w 249"/>
                <a:gd name="T11" fmla="*/ 201 h 247"/>
                <a:gd name="T12" fmla="*/ 135 w 249"/>
                <a:gd name="T13" fmla="*/ 11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247">
                  <a:moveTo>
                    <a:pt x="135" y="111"/>
                  </a:moveTo>
                  <a:cubicBezTo>
                    <a:pt x="79" y="55"/>
                    <a:pt x="29" y="13"/>
                    <a:pt x="42" y="0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0" y="42"/>
                    <a:pt x="35" y="99"/>
                    <a:pt x="91" y="155"/>
                  </a:cubicBezTo>
                  <a:cubicBezTo>
                    <a:pt x="147" y="212"/>
                    <a:pt x="204" y="247"/>
                    <a:pt x="217" y="234"/>
                  </a:cubicBezTo>
                  <a:cubicBezTo>
                    <a:pt x="249" y="201"/>
                    <a:pt x="249" y="201"/>
                    <a:pt x="249" y="201"/>
                  </a:cubicBezTo>
                  <a:cubicBezTo>
                    <a:pt x="236" y="214"/>
                    <a:pt x="192" y="167"/>
                    <a:pt x="135" y="111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0" name="Freeform: Shape 6"/>
            <p:cNvSpPr/>
            <p:nvPr/>
          </p:nvSpPr>
          <p:spPr bwMode="auto">
            <a:xfrm>
              <a:off x="4369" y="2856"/>
              <a:ext cx="511" cy="512"/>
            </a:xfrm>
            <a:custGeom>
              <a:avLst/>
              <a:gdLst>
                <a:gd name="T0" fmla="*/ 97 w 216"/>
                <a:gd name="T1" fmla="*/ 119 h 216"/>
                <a:gd name="T2" fmla="*/ 26 w 216"/>
                <a:gd name="T3" fmla="*/ 14 h 216"/>
                <a:gd name="T4" fmla="*/ 12 w 216"/>
                <a:gd name="T5" fmla="*/ 0 h 216"/>
                <a:gd name="T6" fmla="*/ 91 w 216"/>
                <a:gd name="T7" fmla="*/ 125 h 216"/>
                <a:gd name="T8" fmla="*/ 216 w 216"/>
                <a:gd name="T9" fmla="*/ 204 h 216"/>
                <a:gd name="T10" fmla="*/ 202 w 216"/>
                <a:gd name="T11" fmla="*/ 190 h 216"/>
                <a:gd name="T12" fmla="*/ 97 w 216"/>
                <a:gd name="T13" fmla="*/ 11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16">
                  <a:moveTo>
                    <a:pt x="97" y="119"/>
                  </a:moveTo>
                  <a:cubicBezTo>
                    <a:pt x="49" y="71"/>
                    <a:pt x="18" y="24"/>
                    <a:pt x="26" y="1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35" y="69"/>
                    <a:pt x="91" y="125"/>
                  </a:cubicBezTo>
                  <a:cubicBezTo>
                    <a:pt x="147" y="181"/>
                    <a:pt x="202" y="216"/>
                    <a:pt x="216" y="204"/>
                  </a:cubicBezTo>
                  <a:cubicBezTo>
                    <a:pt x="202" y="190"/>
                    <a:pt x="202" y="190"/>
                    <a:pt x="202" y="190"/>
                  </a:cubicBezTo>
                  <a:cubicBezTo>
                    <a:pt x="192" y="199"/>
                    <a:pt x="145" y="167"/>
                    <a:pt x="97" y="119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1" name="Freeform: Shape 7"/>
            <p:cNvSpPr/>
            <p:nvPr/>
          </p:nvSpPr>
          <p:spPr bwMode="auto">
            <a:xfrm>
              <a:off x="3885" y="2934"/>
              <a:ext cx="920" cy="640"/>
            </a:xfrm>
            <a:custGeom>
              <a:avLst/>
              <a:gdLst>
                <a:gd name="T0" fmla="*/ 388 w 388"/>
                <a:gd name="T1" fmla="*/ 78 h 270"/>
                <a:gd name="T2" fmla="*/ 309 w 388"/>
                <a:gd name="T3" fmla="*/ 0 h 270"/>
                <a:gd name="T4" fmla="*/ 82 w 388"/>
                <a:gd name="T5" fmla="*/ 125 h 270"/>
                <a:gd name="T6" fmla="*/ 82 w 388"/>
                <a:gd name="T7" fmla="*/ 107 h 270"/>
                <a:gd name="T8" fmla="*/ 61 w 388"/>
                <a:gd name="T9" fmla="*/ 98 h 270"/>
                <a:gd name="T10" fmla="*/ 12 w 388"/>
                <a:gd name="T11" fmla="*/ 153 h 270"/>
                <a:gd name="T12" fmla="*/ 12 w 388"/>
                <a:gd name="T13" fmla="*/ 202 h 270"/>
                <a:gd name="T14" fmla="*/ 61 w 388"/>
                <a:gd name="T15" fmla="*/ 257 h 270"/>
                <a:gd name="T16" fmla="*/ 82 w 388"/>
                <a:gd name="T17" fmla="*/ 248 h 270"/>
                <a:gd name="T18" fmla="*/ 82 w 388"/>
                <a:gd name="T19" fmla="*/ 238 h 270"/>
                <a:gd name="T20" fmla="*/ 388 w 388"/>
                <a:gd name="T21" fmla="*/ 78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8" h="270">
                  <a:moveTo>
                    <a:pt x="388" y="78"/>
                  </a:moveTo>
                  <a:cubicBezTo>
                    <a:pt x="309" y="0"/>
                    <a:pt x="309" y="0"/>
                    <a:pt x="309" y="0"/>
                  </a:cubicBezTo>
                  <a:cubicBezTo>
                    <a:pt x="248" y="61"/>
                    <a:pt x="170" y="105"/>
                    <a:pt x="82" y="12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2" y="89"/>
                    <a:pt x="73" y="85"/>
                    <a:pt x="61" y="98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0" y="167"/>
                    <a:pt x="0" y="189"/>
                    <a:pt x="12" y="202"/>
                  </a:cubicBezTo>
                  <a:cubicBezTo>
                    <a:pt x="61" y="257"/>
                    <a:pt x="61" y="257"/>
                    <a:pt x="61" y="257"/>
                  </a:cubicBezTo>
                  <a:cubicBezTo>
                    <a:pt x="73" y="270"/>
                    <a:pt x="82" y="266"/>
                    <a:pt x="82" y="248"/>
                  </a:cubicBezTo>
                  <a:cubicBezTo>
                    <a:pt x="82" y="238"/>
                    <a:pt x="82" y="238"/>
                    <a:pt x="82" y="238"/>
                  </a:cubicBezTo>
                  <a:cubicBezTo>
                    <a:pt x="201" y="217"/>
                    <a:pt x="306" y="160"/>
                    <a:pt x="388" y="78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2" name="Freeform: Shape 9"/>
            <p:cNvSpPr/>
            <p:nvPr/>
          </p:nvSpPr>
          <p:spPr bwMode="auto">
            <a:xfrm>
              <a:off x="4053" y="3147"/>
              <a:ext cx="109" cy="83"/>
            </a:xfrm>
            <a:custGeom>
              <a:avLst/>
              <a:gdLst>
                <a:gd name="T0" fmla="*/ 4 w 46"/>
                <a:gd name="T1" fmla="*/ 0 h 35"/>
                <a:gd name="T2" fmla="*/ 0 w 46"/>
                <a:gd name="T3" fmla="*/ 1 h 35"/>
                <a:gd name="T4" fmla="*/ 3 w 46"/>
                <a:gd name="T5" fmla="*/ 0 h 35"/>
                <a:gd name="T6" fmla="*/ 11 w 46"/>
                <a:gd name="T7" fmla="*/ 17 h 35"/>
                <a:gd name="T8" fmla="*/ 11 w 46"/>
                <a:gd name="T9" fmla="*/ 35 h 35"/>
                <a:gd name="T10" fmla="*/ 46 w 46"/>
                <a:gd name="T11" fmla="*/ 26 h 35"/>
                <a:gd name="T12" fmla="*/ 12 w 46"/>
                <a:gd name="T13" fmla="*/ 34 h 35"/>
                <a:gd name="T14" fmla="*/ 12 w 46"/>
                <a:gd name="T15" fmla="*/ 16 h 35"/>
                <a:gd name="T16" fmla="*/ 4 w 4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35">
                  <a:moveTo>
                    <a:pt x="4" y="0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" y="0"/>
                    <a:pt x="11" y="6"/>
                    <a:pt x="11" y="17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23" y="32"/>
                    <a:pt x="35" y="29"/>
                    <a:pt x="46" y="26"/>
                  </a:cubicBezTo>
                  <a:cubicBezTo>
                    <a:pt x="35" y="29"/>
                    <a:pt x="24" y="32"/>
                    <a:pt x="12" y="3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6"/>
                    <a:pt x="9" y="0"/>
                    <a:pt x="4" y="0"/>
                  </a:cubicBezTo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3" name="Freeform: Shape 10"/>
            <p:cNvSpPr/>
            <p:nvPr/>
          </p:nvSpPr>
          <p:spPr bwMode="auto">
            <a:xfrm>
              <a:off x="3890" y="2934"/>
              <a:ext cx="817" cy="455"/>
            </a:xfrm>
            <a:custGeom>
              <a:avLst/>
              <a:gdLst>
                <a:gd name="T0" fmla="*/ 308 w 345"/>
                <a:gd name="T1" fmla="*/ 0 h 192"/>
                <a:gd name="T2" fmla="*/ 115 w 345"/>
                <a:gd name="T3" fmla="*/ 116 h 192"/>
                <a:gd name="T4" fmla="*/ 80 w 345"/>
                <a:gd name="T5" fmla="*/ 125 h 192"/>
                <a:gd name="T6" fmla="*/ 80 w 345"/>
                <a:gd name="T7" fmla="*/ 107 h 192"/>
                <a:gd name="T8" fmla="*/ 72 w 345"/>
                <a:gd name="T9" fmla="*/ 90 h 192"/>
                <a:gd name="T10" fmla="*/ 69 w 345"/>
                <a:gd name="T11" fmla="*/ 91 h 192"/>
                <a:gd name="T12" fmla="*/ 60 w 345"/>
                <a:gd name="T13" fmla="*/ 98 h 192"/>
                <a:gd name="T14" fmla="*/ 11 w 345"/>
                <a:gd name="T15" fmla="*/ 153 h 192"/>
                <a:gd name="T16" fmla="*/ 5 w 345"/>
                <a:gd name="T17" fmla="*/ 192 h 192"/>
                <a:gd name="T18" fmla="*/ 345 w 345"/>
                <a:gd name="T19" fmla="*/ 37 h 192"/>
                <a:gd name="T20" fmla="*/ 308 w 345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5" h="192">
                  <a:moveTo>
                    <a:pt x="308" y="0"/>
                  </a:moveTo>
                  <a:cubicBezTo>
                    <a:pt x="255" y="53"/>
                    <a:pt x="189" y="93"/>
                    <a:pt x="115" y="116"/>
                  </a:cubicBezTo>
                  <a:cubicBezTo>
                    <a:pt x="104" y="119"/>
                    <a:pt x="92" y="122"/>
                    <a:pt x="80" y="12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96"/>
                    <a:pt x="77" y="90"/>
                    <a:pt x="72" y="90"/>
                  </a:cubicBezTo>
                  <a:cubicBezTo>
                    <a:pt x="71" y="90"/>
                    <a:pt x="70" y="90"/>
                    <a:pt x="69" y="91"/>
                  </a:cubicBezTo>
                  <a:cubicBezTo>
                    <a:pt x="66" y="92"/>
                    <a:pt x="63" y="94"/>
                    <a:pt x="60" y="98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2" y="163"/>
                    <a:pt x="0" y="179"/>
                    <a:pt x="5" y="192"/>
                  </a:cubicBezTo>
                  <a:cubicBezTo>
                    <a:pt x="138" y="185"/>
                    <a:pt x="257" y="127"/>
                    <a:pt x="345" y="37"/>
                  </a:cubicBezTo>
                  <a:cubicBezTo>
                    <a:pt x="308" y="0"/>
                    <a:pt x="308" y="0"/>
                    <a:pt x="30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 dirty="0"/>
            </a:p>
          </p:txBody>
        </p:sp>
        <p:sp>
          <p:nvSpPr>
            <p:cNvPr id="34" name="Freeform: Shape 11"/>
            <p:cNvSpPr/>
            <p:nvPr/>
          </p:nvSpPr>
          <p:spPr bwMode="auto">
            <a:xfrm>
              <a:off x="2270" y="1992"/>
              <a:ext cx="684" cy="189"/>
            </a:xfrm>
            <a:custGeom>
              <a:avLst/>
              <a:gdLst>
                <a:gd name="T0" fmla="*/ 144 w 289"/>
                <a:gd name="T1" fmla="*/ 63 h 80"/>
                <a:gd name="T2" fmla="*/ 289 w 289"/>
                <a:gd name="T3" fmla="*/ 75 h 80"/>
                <a:gd name="T4" fmla="*/ 289 w 289"/>
                <a:gd name="T5" fmla="*/ 34 h 80"/>
                <a:gd name="T6" fmla="*/ 144 w 289"/>
                <a:gd name="T7" fmla="*/ 0 h 80"/>
                <a:gd name="T8" fmla="*/ 0 w 289"/>
                <a:gd name="T9" fmla="*/ 34 h 80"/>
                <a:gd name="T10" fmla="*/ 0 w 289"/>
                <a:gd name="T11" fmla="*/ 80 h 80"/>
                <a:gd name="T12" fmla="*/ 144 w 289"/>
                <a:gd name="T1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80">
                  <a:moveTo>
                    <a:pt x="144" y="63"/>
                  </a:moveTo>
                  <a:cubicBezTo>
                    <a:pt x="224" y="63"/>
                    <a:pt x="289" y="56"/>
                    <a:pt x="289" y="75"/>
                  </a:cubicBezTo>
                  <a:cubicBezTo>
                    <a:pt x="289" y="34"/>
                    <a:pt x="289" y="34"/>
                    <a:pt x="289" y="34"/>
                  </a:cubicBezTo>
                  <a:cubicBezTo>
                    <a:pt x="289" y="15"/>
                    <a:pt x="224" y="0"/>
                    <a:pt x="144" y="0"/>
                  </a:cubicBezTo>
                  <a:cubicBezTo>
                    <a:pt x="65" y="0"/>
                    <a:pt x="0" y="15"/>
                    <a:pt x="0" y="3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61"/>
                    <a:pt x="65" y="63"/>
                    <a:pt x="144" y="63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5" name="Freeform: Shape 12"/>
            <p:cNvSpPr/>
            <p:nvPr/>
          </p:nvSpPr>
          <p:spPr bwMode="auto">
            <a:xfrm>
              <a:off x="2270" y="1980"/>
              <a:ext cx="684" cy="81"/>
            </a:xfrm>
            <a:custGeom>
              <a:avLst/>
              <a:gdLst>
                <a:gd name="T0" fmla="*/ 145 w 289"/>
                <a:gd name="T1" fmla="*/ 10 h 34"/>
                <a:gd name="T2" fmla="*/ 269 w 289"/>
                <a:gd name="T3" fmla="*/ 34 h 34"/>
                <a:gd name="T4" fmla="*/ 289 w 289"/>
                <a:gd name="T5" fmla="*/ 34 h 34"/>
                <a:gd name="T6" fmla="*/ 145 w 289"/>
                <a:gd name="T7" fmla="*/ 0 h 34"/>
                <a:gd name="T8" fmla="*/ 0 w 289"/>
                <a:gd name="T9" fmla="*/ 34 h 34"/>
                <a:gd name="T10" fmla="*/ 20 w 289"/>
                <a:gd name="T11" fmla="*/ 34 h 34"/>
                <a:gd name="T12" fmla="*/ 145 w 289"/>
                <a:gd name="T13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34">
                  <a:moveTo>
                    <a:pt x="145" y="10"/>
                  </a:moveTo>
                  <a:cubicBezTo>
                    <a:pt x="213" y="10"/>
                    <a:pt x="268" y="20"/>
                    <a:pt x="269" y="34"/>
                  </a:cubicBezTo>
                  <a:cubicBezTo>
                    <a:pt x="289" y="34"/>
                    <a:pt x="289" y="34"/>
                    <a:pt x="289" y="34"/>
                  </a:cubicBezTo>
                  <a:cubicBezTo>
                    <a:pt x="288" y="15"/>
                    <a:pt x="224" y="0"/>
                    <a:pt x="145" y="0"/>
                  </a:cubicBezTo>
                  <a:cubicBezTo>
                    <a:pt x="66" y="0"/>
                    <a:pt x="1" y="15"/>
                    <a:pt x="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20"/>
                    <a:pt x="77" y="10"/>
                    <a:pt x="145" y="1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6" name="Freeform: Shape 13"/>
            <p:cNvSpPr/>
            <p:nvPr/>
          </p:nvSpPr>
          <p:spPr bwMode="auto">
            <a:xfrm>
              <a:off x="2481" y="1308"/>
              <a:ext cx="504" cy="850"/>
            </a:xfrm>
            <a:custGeom>
              <a:avLst/>
              <a:gdLst>
                <a:gd name="T0" fmla="*/ 212 w 213"/>
                <a:gd name="T1" fmla="*/ 113 h 359"/>
                <a:gd name="T2" fmla="*/ 208 w 213"/>
                <a:gd name="T3" fmla="*/ 39 h 359"/>
                <a:gd name="T4" fmla="*/ 173 w 213"/>
                <a:gd name="T5" fmla="*/ 5 h 359"/>
                <a:gd name="T6" fmla="*/ 100 w 213"/>
                <a:gd name="T7" fmla="*/ 1 h 359"/>
                <a:gd name="T8" fmla="*/ 91 w 213"/>
                <a:gd name="T9" fmla="*/ 22 h 359"/>
                <a:gd name="T10" fmla="*/ 102 w 213"/>
                <a:gd name="T11" fmla="*/ 33 h 359"/>
                <a:gd name="T12" fmla="*/ 0 w 213"/>
                <a:gd name="T13" fmla="*/ 359 h 359"/>
                <a:gd name="T14" fmla="*/ 111 w 213"/>
                <a:gd name="T15" fmla="*/ 359 h 359"/>
                <a:gd name="T16" fmla="*/ 182 w 213"/>
                <a:gd name="T17" fmla="*/ 113 h 359"/>
                <a:gd name="T18" fmla="*/ 191 w 213"/>
                <a:gd name="T19" fmla="*/ 122 h 359"/>
                <a:gd name="T20" fmla="*/ 212 w 213"/>
                <a:gd name="T21" fmla="*/ 11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3" h="359">
                  <a:moveTo>
                    <a:pt x="212" y="113"/>
                  </a:moveTo>
                  <a:cubicBezTo>
                    <a:pt x="208" y="39"/>
                    <a:pt x="208" y="39"/>
                    <a:pt x="208" y="39"/>
                  </a:cubicBezTo>
                  <a:cubicBezTo>
                    <a:pt x="207" y="21"/>
                    <a:pt x="191" y="6"/>
                    <a:pt x="173" y="5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82" y="0"/>
                    <a:pt x="78" y="9"/>
                    <a:pt x="91" y="22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38" y="126"/>
                    <a:pt x="0" y="238"/>
                    <a:pt x="0" y="359"/>
                  </a:cubicBezTo>
                  <a:cubicBezTo>
                    <a:pt x="111" y="359"/>
                    <a:pt x="111" y="359"/>
                    <a:pt x="111" y="359"/>
                  </a:cubicBezTo>
                  <a:cubicBezTo>
                    <a:pt x="111" y="269"/>
                    <a:pt x="137" y="184"/>
                    <a:pt x="182" y="113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203" y="135"/>
                    <a:pt x="213" y="130"/>
                    <a:pt x="212" y="113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7" name="Freeform: Shape 14"/>
            <p:cNvSpPr/>
            <p:nvPr/>
          </p:nvSpPr>
          <p:spPr bwMode="auto">
            <a:xfrm>
              <a:off x="2943" y="1341"/>
              <a:ext cx="41" cy="272"/>
            </a:xfrm>
            <a:custGeom>
              <a:avLst/>
              <a:gdLst>
                <a:gd name="T0" fmla="*/ 1 w 18"/>
                <a:gd name="T1" fmla="*/ 0 h 115"/>
                <a:gd name="T2" fmla="*/ 0 w 18"/>
                <a:gd name="T3" fmla="*/ 0 h 115"/>
                <a:gd name="T4" fmla="*/ 13 w 18"/>
                <a:gd name="T5" fmla="*/ 25 h 115"/>
                <a:gd name="T6" fmla="*/ 17 w 18"/>
                <a:gd name="T7" fmla="*/ 99 h 115"/>
                <a:gd name="T8" fmla="*/ 11 w 18"/>
                <a:gd name="T9" fmla="*/ 115 h 115"/>
                <a:gd name="T10" fmla="*/ 18 w 18"/>
                <a:gd name="T11" fmla="*/ 98 h 115"/>
                <a:gd name="T12" fmla="*/ 14 w 18"/>
                <a:gd name="T13" fmla="*/ 25 h 115"/>
                <a:gd name="T14" fmla="*/ 1 w 18"/>
                <a:gd name="T1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1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6"/>
                    <a:pt x="12" y="15"/>
                    <a:pt x="13" y="25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7" y="108"/>
                    <a:pt x="15" y="113"/>
                    <a:pt x="11" y="115"/>
                  </a:cubicBezTo>
                  <a:cubicBezTo>
                    <a:pt x="16" y="114"/>
                    <a:pt x="18" y="108"/>
                    <a:pt x="18" y="9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15"/>
                    <a:pt x="8" y="6"/>
                    <a:pt x="1" y="0"/>
                  </a:cubicBezTo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8" name="Freeform: Shape 15"/>
            <p:cNvSpPr/>
            <p:nvPr/>
          </p:nvSpPr>
          <p:spPr bwMode="auto">
            <a:xfrm>
              <a:off x="2755" y="1840"/>
              <a:ext cx="36" cy="151"/>
            </a:xfrm>
            <a:custGeom>
              <a:avLst/>
              <a:gdLst>
                <a:gd name="T0" fmla="*/ 15 w 15"/>
                <a:gd name="T1" fmla="*/ 0 h 63"/>
                <a:gd name="T2" fmla="*/ 0 w 15"/>
                <a:gd name="T3" fmla="*/ 63 h 63"/>
                <a:gd name="T4" fmla="*/ 1 w 15"/>
                <a:gd name="T5" fmla="*/ 63 h 63"/>
                <a:gd name="T6" fmla="*/ 15 w 15"/>
                <a:gd name="T7" fmla="*/ 1 h 63"/>
                <a:gd name="T8" fmla="*/ 15 w 15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3">
                  <a:moveTo>
                    <a:pt x="15" y="0"/>
                  </a:moveTo>
                  <a:cubicBezTo>
                    <a:pt x="9" y="21"/>
                    <a:pt x="4" y="41"/>
                    <a:pt x="0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5" y="42"/>
                    <a:pt x="9" y="2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B3B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9" name="Freeform: Shape 16"/>
            <p:cNvSpPr/>
            <p:nvPr/>
          </p:nvSpPr>
          <p:spPr bwMode="auto">
            <a:xfrm>
              <a:off x="2791" y="1574"/>
              <a:ext cx="121" cy="268"/>
            </a:xfrm>
            <a:custGeom>
              <a:avLst/>
              <a:gdLst>
                <a:gd name="T0" fmla="*/ 51 w 51"/>
                <a:gd name="T1" fmla="*/ 0 h 113"/>
                <a:gd name="T2" fmla="*/ 0 w 51"/>
                <a:gd name="T3" fmla="*/ 112 h 113"/>
                <a:gd name="T4" fmla="*/ 0 w 51"/>
                <a:gd name="T5" fmla="*/ 113 h 113"/>
                <a:gd name="T6" fmla="*/ 51 w 51"/>
                <a:gd name="T7" fmla="*/ 0 h 113"/>
                <a:gd name="T8" fmla="*/ 51 w 51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13">
                  <a:moveTo>
                    <a:pt x="51" y="0"/>
                  </a:moveTo>
                  <a:cubicBezTo>
                    <a:pt x="29" y="35"/>
                    <a:pt x="12" y="72"/>
                    <a:pt x="0" y="11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2" y="73"/>
                    <a:pt x="29" y="35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0" name="Freeform: Shape 17"/>
            <p:cNvSpPr/>
            <p:nvPr/>
          </p:nvSpPr>
          <p:spPr bwMode="auto">
            <a:xfrm>
              <a:off x="2745" y="2138"/>
              <a:ext cx="1" cy="20"/>
            </a:xfrm>
            <a:custGeom>
              <a:avLst/>
              <a:gdLst>
                <a:gd name="T0" fmla="*/ 1 w 1"/>
                <a:gd name="T1" fmla="*/ 0 h 8"/>
                <a:gd name="T2" fmla="*/ 0 w 1"/>
                <a:gd name="T3" fmla="*/ 0 h 8"/>
                <a:gd name="T4" fmla="*/ 0 w 1"/>
                <a:gd name="T5" fmla="*/ 8 h 8"/>
                <a:gd name="T6" fmla="*/ 1 w 1"/>
                <a:gd name="T7" fmla="*/ 8 h 8"/>
                <a:gd name="T8" fmla="*/ 1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3"/>
                    <a:pt x="1" y="0"/>
                  </a:cubicBezTo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1" name="Freeform: Shape 18"/>
            <p:cNvSpPr/>
            <p:nvPr/>
          </p:nvSpPr>
          <p:spPr bwMode="auto">
            <a:xfrm>
              <a:off x="2745" y="2010"/>
              <a:ext cx="11" cy="128"/>
            </a:xfrm>
            <a:custGeom>
              <a:avLst/>
              <a:gdLst>
                <a:gd name="T0" fmla="*/ 4 w 5"/>
                <a:gd name="T1" fmla="*/ 0 h 54"/>
                <a:gd name="T2" fmla="*/ 0 w 5"/>
                <a:gd name="T3" fmla="*/ 54 h 54"/>
                <a:gd name="T4" fmla="*/ 1 w 5"/>
                <a:gd name="T5" fmla="*/ 54 h 54"/>
                <a:gd name="T6" fmla="*/ 5 w 5"/>
                <a:gd name="T7" fmla="*/ 0 h 54"/>
                <a:gd name="T8" fmla="*/ 4 w 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4">
                  <a:moveTo>
                    <a:pt x="4" y="0"/>
                  </a:moveTo>
                  <a:cubicBezTo>
                    <a:pt x="2" y="17"/>
                    <a:pt x="0" y="35"/>
                    <a:pt x="0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35"/>
                    <a:pt x="3" y="17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482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2" name="Freeform: Shape 19"/>
            <p:cNvSpPr/>
            <p:nvPr/>
          </p:nvSpPr>
          <p:spPr bwMode="auto">
            <a:xfrm>
              <a:off x="2753" y="1990"/>
              <a:ext cx="5" cy="20"/>
            </a:xfrm>
            <a:custGeom>
              <a:avLst/>
              <a:gdLst>
                <a:gd name="T0" fmla="*/ 1 w 2"/>
                <a:gd name="T1" fmla="*/ 0 h 9"/>
                <a:gd name="T2" fmla="*/ 0 w 2"/>
                <a:gd name="T3" fmla="*/ 9 h 9"/>
                <a:gd name="T4" fmla="*/ 1 w 2"/>
                <a:gd name="T5" fmla="*/ 9 h 9"/>
                <a:gd name="T6" fmla="*/ 2 w 2"/>
                <a:gd name="T7" fmla="*/ 0 h 9"/>
                <a:gd name="T8" fmla="*/ 1 w 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3"/>
                    <a:pt x="1" y="6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6"/>
                    <a:pt x="2" y="3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solidFill>
              <a:srgbClr val="794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3" name="Freeform: Shape 20"/>
            <p:cNvSpPr/>
            <p:nvPr/>
          </p:nvSpPr>
          <p:spPr bwMode="auto">
            <a:xfrm>
              <a:off x="2618" y="1341"/>
              <a:ext cx="365" cy="817"/>
            </a:xfrm>
            <a:custGeom>
              <a:avLst/>
              <a:gdLst>
                <a:gd name="T0" fmla="*/ 137 w 154"/>
                <a:gd name="T1" fmla="*/ 0 h 345"/>
                <a:gd name="T2" fmla="*/ 0 w 154"/>
                <a:gd name="T3" fmla="*/ 345 h 345"/>
                <a:gd name="T4" fmla="*/ 53 w 154"/>
                <a:gd name="T5" fmla="*/ 345 h 345"/>
                <a:gd name="T6" fmla="*/ 53 w 154"/>
                <a:gd name="T7" fmla="*/ 337 h 345"/>
                <a:gd name="T8" fmla="*/ 57 w 154"/>
                <a:gd name="T9" fmla="*/ 283 h 345"/>
                <a:gd name="T10" fmla="*/ 58 w 154"/>
                <a:gd name="T11" fmla="*/ 274 h 345"/>
                <a:gd name="T12" fmla="*/ 73 w 154"/>
                <a:gd name="T13" fmla="*/ 211 h 345"/>
                <a:gd name="T14" fmla="*/ 124 w 154"/>
                <a:gd name="T15" fmla="*/ 99 h 345"/>
                <a:gd name="T16" fmla="*/ 124 w 154"/>
                <a:gd name="T17" fmla="*/ 99 h 345"/>
                <a:gd name="T18" fmla="*/ 125 w 154"/>
                <a:gd name="T19" fmla="*/ 99 h 345"/>
                <a:gd name="T20" fmla="*/ 134 w 154"/>
                <a:gd name="T21" fmla="*/ 108 h 345"/>
                <a:gd name="T22" fmla="*/ 146 w 154"/>
                <a:gd name="T23" fmla="*/ 115 h 345"/>
                <a:gd name="T24" fmla="*/ 148 w 154"/>
                <a:gd name="T25" fmla="*/ 115 h 345"/>
                <a:gd name="T26" fmla="*/ 154 w 154"/>
                <a:gd name="T27" fmla="*/ 99 h 345"/>
                <a:gd name="T28" fmla="*/ 150 w 154"/>
                <a:gd name="T29" fmla="*/ 25 h 345"/>
                <a:gd name="T30" fmla="*/ 137 w 154"/>
                <a:gd name="T3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345">
                  <a:moveTo>
                    <a:pt x="137" y="0"/>
                  </a:moveTo>
                  <a:cubicBezTo>
                    <a:pt x="53" y="91"/>
                    <a:pt x="2" y="212"/>
                    <a:pt x="0" y="345"/>
                  </a:cubicBezTo>
                  <a:cubicBezTo>
                    <a:pt x="53" y="345"/>
                    <a:pt x="53" y="345"/>
                    <a:pt x="53" y="345"/>
                  </a:cubicBezTo>
                  <a:cubicBezTo>
                    <a:pt x="53" y="342"/>
                    <a:pt x="53" y="340"/>
                    <a:pt x="53" y="337"/>
                  </a:cubicBezTo>
                  <a:cubicBezTo>
                    <a:pt x="53" y="318"/>
                    <a:pt x="55" y="300"/>
                    <a:pt x="57" y="283"/>
                  </a:cubicBezTo>
                  <a:cubicBezTo>
                    <a:pt x="58" y="280"/>
                    <a:pt x="58" y="277"/>
                    <a:pt x="58" y="274"/>
                  </a:cubicBezTo>
                  <a:cubicBezTo>
                    <a:pt x="62" y="252"/>
                    <a:pt x="67" y="232"/>
                    <a:pt x="73" y="211"/>
                  </a:cubicBezTo>
                  <a:cubicBezTo>
                    <a:pt x="85" y="171"/>
                    <a:pt x="102" y="134"/>
                    <a:pt x="124" y="99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4" y="99"/>
                    <a:pt x="124" y="99"/>
                    <a:pt x="125" y="99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8" y="113"/>
                    <a:pt x="143" y="115"/>
                    <a:pt x="146" y="115"/>
                  </a:cubicBezTo>
                  <a:cubicBezTo>
                    <a:pt x="147" y="115"/>
                    <a:pt x="148" y="115"/>
                    <a:pt x="148" y="115"/>
                  </a:cubicBezTo>
                  <a:cubicBezTo>
                    <a:pt x="152" y="113"/>
                    <a:pt x="154" y="108"/>
                    <a:pt x="154" y="99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15"/>
                    <a:pt x="144" y="6"/>
                    <a:pt x="13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4" name="Freeform: Shape 21"/>
            <p:cNvSpPr/>
            <p:nvPr/>
          </p:nvSpPr>
          <p:spPr bwMode="auto">
            <a:xfrm>
              <a:off x="2637" y="2693"/>
              <a:ext cx="585" cy="592"/>
            </a:xfrm>
            <a:custGeom>
              <a:avLst/>
              <a:gdLst>
                <a:gd name="T0" fmla="*/ 136 w 247"/>
                <a:gd name="T1" fmla="*/ 136 h 250"/>
                <a:gd name="T2" fmla="*/ 247 w 247"/>
                <a:gd name="T3" fmla="*/ 43 h 250"/>
                <a:gd name="T4" fmla="*/ 217 w 247"/>
                <a:gd name="T5" fmla="*/ 13 h 250"/>
                <a:gd name="T6" fmla="*/ 92 w 247"/>
                <a:gd name="T7" fmla="*/ 92 h 250"/>
                <a:gd name="T8" fmla="*/ 14 w 247"/>
                <a:gd name="T9" fmla="*/ 218 h 250"/>
                <a:gd name="T10" fmla="*/ 46 w 247"/>
                <a:gd name="T11" fmla="*/ 250 h 250"/>
                <a:gd name="T12" fmla="*/ 136 w 247"/>
                <a:gd name="T13" fmla="*/ 1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250">
                  <a:moveTo>
                    <a:pt x="136" y="136"/>
                  </a:moveTo>
                  <a:cubicBezTo>
                    <a:pt x="192" y="80"/>
                    <a:pt x="233" y="30"/>
                    <a:pt x="247" y="43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04" y="0"/>
                    <a:pt x="148" y="35"/>
                    <a:pt x="92" y="92"/>
                  </a:cubicBezTo>
                  <a:cubicBezTo>
                    <a:pt x="35" y="148"/>
                    <a:pt x="0" y="204"/>
                    <a:pt x="14" y="218"/>
                  </a:cubicBezTo>
                  <a:cubicBezTo>
                    <a:pt x="46" y="250"/>
                    <a:pt x="46" y="250"/>
                    <a:pt x="46" y="250"/>
                  </a:cubicBezTo>
                  <a:cubicBezTo>
                    <a:pt x="33" y="237"/>
                    <a:pt x="80" y="192"/>
                    <a:pt x="136" y="13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5" name="Freeform: Shape 22"/>
            <p:cNvSpPr/>
            <p:nvPr/>
          </p:nvSpPr>
          <p:spPr bwMode="auto">
            <a:xfrm>
              <a:off x="2641" y="2688"/>
              <a:ext cx="512" cy="512"/>
            </a:xfrm>
            <a:custGeom>
              <a:avLst/>
              <a:gdLst>
                <a:gd name="T0" fmla="*/ 97 w 216"/>
                <a:gd name="T1" fmla="*/ 97 h 216"/>
                <a:gd name="T2" fmla="*/ 202 w 216"/>
                <a:gd name="T3" fmla="*/ 26 h 216"/>
                <a:gd name="T4" fmla="*/ 216 w 216"/>
                <a:gd name="T5" fmla="*/ 12 h 216"/>
                <a:gd name="T6" fmla="*/ 91 w 216"/>
                <a:gd name="T7" fmla="*/ 91 h 216"/>
                <a:gd name="T8" fmla="*/ 12 w 216"/>
                <a:gd name="T9" fmla="*/ 216 h 216"/>
                <a:gd name="T10" fmla="*/ 26 w 216"/>
                <a:gd name="T11" fmla="*/ 202 h 216"/>
                <a:gd name="T12" fmla="*/ 97 w 216"/>
                <a:gd name="T13" fmla="*/ 9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16">
                  <a:moveTo>
                    <a:pt x="97" y="97"/>
                  </a:moveTo>
                  <a:cubicBezTo>
                    <a:pt x="145" y="49"/>
                    <a:pt x="192" y="17"/>
                    <a:pt x="202" y="26"/>
                  </a:cubicBezTo>
                  <a:cubicBezTo>
                    <a:pt x="216" y="12"/>
                    <a:pt x="216" y="12"/>
                    <a:pt x="216" y="12"/>
                  </a:cubicBezTo>
                  <a:cubicBezTo>
                    <a:pt x="202" y="0"/>
                    <a:pt x="146" y="35"/>
                    <a:pt x="91" y="91"/>
                  </a:cubicBezTo>
                  <a:cubicBezTo>
                    <a:pt x="35" y="146"/>
                    <a:pt x="0" y="202"/>
                    <a:pt x="12" y="216"/>
                  </a:cubicBezTo>
                  <a:cubicBezTo>
                    <a:pt x="26" y="202"/>
                    <a:pt x="26" y="202"/>
                    <a:pt x="26" y="202"/>
                  </a:cubicBezTo>
                  <a:cubicBezTo>
                    <a:pt x="17" y="192"/>
                    <a:pt x="49" y="145"/>
                    <a:pt x="97" y="97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6" name="Freeform: Shape 23"/>
            <p:cNvSpPr/>
            <p:nvPr/>
          </p:nvSpPr>
          <p:spPr bwMode="auto">
            <a:xfrm>
              <a:off x="2425" y="2192"/>
              <a:ext cx="644" cy="928"/>
            </a:xfrm>
            <a:custGeom>
              <a:avLst/>
              <a:gdLst>
                <a:gd name="T0" fmla="*/ 272 w 272"/>
                <a:gd name="T1" fmla="*/ 314 h 392"/>
                <a:gd name="T2" fmla="*/ 146 w 272"/>
                <a:gd name="T3" fmla="*/ 83 h 392"/>
                <a:gd name="T4" fmla="*/ 163 w 272"/>
                <a:gd name="T5" fmla="*/ 83 h 392"/>
                <a:gd name="T6" fmla="*/ 171 w 272"/>
                <a:gd name="T7" fmla="*/ 61 h 392"/>
                <a:gd name="T8" fmla="*/ 116 w 272"/>
                <a:gd name="T9" fmla="*/ 12 h 392"/>
                <a:gd name="T10" fmla="*/ 68 w 272"/>
                <a:gd name="T11" fmla="*/ 12 h 392"/>
                <a:gd name="T12" fmla="*/ 13 w 272"/>
                <a:gd name="T13" fmla="*/ 61 h 392"/>
                <a:gd name="T14" fmla="*/ 21 w 272"/>
                <a:gd name="T15" fmla="*/ 83 h 392"/>
                <a:gd name="T16" fmla="*/ 34 w 272"/>
                <a:gd name="T17" fmla="*/ 83 h 392"/>
                <a:gd name="T18" fmla="*/ 193 w 272"/>
                <a:gd name="T19" fmla="*/ 392 h 392"/>
                <a:gd name="T20" fmla="*/ 272 w 272"/>
                <a:gd name="T21" fmla="*/ 31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2" h="392">
                  <a:moveTo>
                    <a:pt x="272" y="314"/>
                  </a:moveTo>
                  <a:cubicBezTo>
                    <a:pt x="210" y="252"/>
                    <a:pt x="165" y="172"/>
                    <a:pt x="146" y="83"/>
                  </a:cubicBezTo>
                  <a:cubicBezTo>
                    <a:pt x="163" y="83"/>
                    <a:pt x="163" y="83"/>
                    <a:pt x="163" y="83"/>
                  </a:cubicBezTo>
                  <a:cubicBezTo>
                    <a:pt x="181" y="83"/>
                    <a:pt x="184" y="73"/>
                    <a:pt x="171" y="61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03" y="0"/>
                    <a:pt x="81" y="0"/>
                    <a:pt x="68" y="1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0" y="73"/>
                    <a:pt x="3" y="83"/>
                    <a:pt x="21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54" y="203"/>
                    <a:pt x="111" y="310"/>
                    <a:pt x="193" y="392"/>
                  </a:cubicBezTo>
                  <a:cubicBezTo>
                    <a:pt x="272" y="314"/>
                    <a:pt x="272" y="314"/>
                    <a:pt x="272" y="314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7" name="Freeform: Shape 24"/>
            <p:cNvSpPr/>
            <p:nvPr/>
          </p:nvSpPr>
          <p:spPr bwMode="auto">
            <a:xfrm>
              <a:off x="2617" y="2198"/>
              <a:ext cx="64" cy="9"/>
            </a:xfrm>
            <a:custGeom>
              <a:avLst/>
              <a:gdLst>
                <a:gd name="T0" fmla="*/ 11 w 27"/>
                <a:gd name="T1" fmla="*/ 0 h 4"/>
                <a:gd name="T2" fmla="*/ 0 w 27"/>
                <a:gd name="T3" fmla="*/ 2 h 4"/>
                <a:gd name="T4" fmla="*/ 0 w 27"/>
                <a:gd name="T5" fmla="*/ 2 h 4"/>
                <a:gd name="T6" fmla="*/ 11 w 27"/>
                <a:gd name="T7" fmla="*/ 0 h 4"/>
                <a:gd name="T8" fmla="*/ 27 w 27"/>
                <a:gd name="T9" fmla="*/ 4 h 4"/>
                <a:gd name="T10" fmla="*/ 11 w 2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">
                  <a:moveTo>
                    <a:pt x="11" y="0"/>
                  </a:moveTo>
                  <a:cubicBezTo>
                    <a:pt x="7" y="0"/>
                    <a:pt x="3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1"/>
                    <a:pt x="7" y="0"/>
                    <a:pt x="11" y="0"/>
                  </a:cubicBezTo>
                  <a:cubicBezTo>
                    <a:pt x="17" y="0"/>
                    <a:pt x="22" y="1"/>
                    <a:pt x="27" y="4"/>
                  </a:cubicBezTo>
                  <a:cubicBezTo>
                    <a:pt x="22" y="1"/>
                    <a:pt x="16" y="0"/>
                    <a:pt x="11" y="0"/>
                  </a:cubicBezTo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8" name="Freeform: Shape 25"/>
            <p:cNvSpPr/>
            <p:nvPr/>
          </p:nvSpPr>
          <p:spPr bwMode="auto">
            <a:xfrm>
              <a:off x="2617" y="2198"/>
              <a:ext cx="449" cy="830"/>
            </a:xfrm>
            <a:custGeom>
              <a:avLst/>
              <a:gdLst>
                <a:gd name="T0" fmla="*/ 11 w 190"/>
                <a:gd name="T1" fmla="*/ 0 h 351"/>
                <a:gd name="T2" fmla="*/ 0 w 190"/>
                <a:gd name="T3" fmla="*/ 2 h 351"/>
                <a:gd name="T4" fmla="*/ 149 w 190"/>
                <a:gd name="T5" fmla="*/ 351 h 351"/>
                <a:gd name="T6" fmla="*/ 190 w 190"/>
                <a:gd name="T7" fmla="*/ 311 h 351"/>
                <a:gd name="T8" fmla="*/ 190 w 190"/>
                <a:gd name="T9" fmla="*/ 311 h 351"/>
                <a:gd name="T10" fmla="*/ 65 w 190"/>
                <a:gd name="T11" fmla="*/ 80 h 351"/>
                <a:gd name="T12" fmla="*/ 81 w 190"/>
                <a:gd name="T13" fmla="*/ 80 h 351"/>
                <a:gd name="T14" fmla="*/ 90 w 190"/>
                <a:gd name="T15" fmla="*/ 58 h 351"/>
                <a:gd name="T16" fmla="*/ 35 w 190"/>
                <a:gd name="T17" fmla="*/ 9 h 351"/>
                <a:gd name="T18" fmla="*/ 27 w 190"/>
                <a:gd name="T19" fmla="*/ 4 h 351"/>
                <a:gd name="T20" fmla="*/ 11 w 190"/>
                <a:gd name="T2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351">
                  <a:moveTo>
                    <a:pt x="11" y="0"/>
                  </a:moveTo>
                  <a:cubicBezTo>
                    <a:pt x="7" y="0"/>
                    <a:pt x="4" y="1"/>
                    <a:pt x="0" y="2"/>
                  </a:cubicBezTo>
                  <a:cubicBezTo>
                    <a:pt x="3" y="138"/>
                    <a:pt x="60" y="261"/>
                    <a:pt x="149" y="351"/>
                  </a:cubicBezTo>
                  <a:cubicBezTo>
                    <a:pt x="190" y="311"/>
                    <a:pt x="190" y="311"/>
                    <a:pt x="190" y="311"/>
                  </a:cubicBezTo>
                  <a:cubicBezTo>
                    <a:pt x="190" y="311"/>
                    <a:pt x="190" y="311"/>
                    <a:pt x="190" y="311"/>
                  </a:cubicBezTo>
                  <a:cubicBezTo>
                    <a:pt x="128" y="248"/>
                    <a:pt x="84" y="169"/>
                    <a:pt x="65" y="80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99" y="80"/>
                    <a:pt x="103" y="70"/>
                    <a:pt x="90" y="58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2" y="7"/>
                    <a:pt x="30" y="5"/>
                    <a:pt x="27" y="4"/>
                  </a:cubicBezTo>
                  <a:cubicBezTo>
                    <a:pt x="22" y="1"/>
                    <a:pt x="17" y="0"/>
                    <a:pt x="1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9" name="Freeform: Shape 26"/>
            <p:cNvSpPr/>
            <p:nvPr/>
          </p:nvSpPr>
          <p:spPr bwMode="auto">
            <a:xfrm>
              <a:off x="3674" y="3046"/>
              <a:ext cx="187" cy="684"/>
            </a:xfrm>
            <a:custGeom>
              <a:avLst/>
              <a:gdLst>
                <a:gd name="T0" fmla="*/ 62 w 79"/>
                <a:gd name="T1" fmla="*/ 145 h 289"/>
                <a:gd name="T2" fmla="*/ 75 w 79"/>
                <a:gd name="T3" fmla="*/ 0 h 289"/>
                <a:gd name="T4" fmla="*/ 33 w 79"/>
                <a:gd name="T5" fmla="*/ 0 h 289"/>
                <a:gd name="T6" fmla="*/ 0 w 79"/>
                <a:gd name="T7" fmla="*/ 145 h 289"/>
                <a:gd name="T8" fmla="*/ 33 w 79"/>
                <a:gd name="T9" fmla="*/ 289 h 289"/>
                <a:gd name="T10" fmla="*/ 79 w 79"/>
                <a:gd name="T11" fmla="*/ 289 h 289"/>
                <a:gd name="T12" fmla="*/ 62 w 79"/>
                <a:gd name="T13" fmla="*/ 14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89">
                  <a:moveTo>
                    <a:pt x="62" y="145"/>
                  </a:moveTo>
                  <a:cubicBezTo>
                    <a:pt x="62" y="65"/>
                    <a:pt x="56" y="0"/>
                    <a:pt x="7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65"/>
                    <a:pt x="0" y="145"/>
                  </a:cubicBezTo>
                  <a:cubicBezTo>
                    <a:pt x="0" y="224"/>
                    <a:pt x="15" y="289"/>
                    <a:pt x="33" y="289"/>
                  </a:cubicBezTo>
                  <a:cubicBezTo>
                    <a:pt x="79" y="289"/>
                    <a:pt x="79" y="289"/>
                    <a:pt x="79" y="289"/>
                  </a:cubicBezTo>
                  <a:cubicBezTo>
                    <a:pt x="61" y="289"/>
                    <a:pt x="62" y="224"/>
                    <a:pt x="62" y="145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0" name="Freeform: Shape 27"/>
            <p:cNvSpPr/>
            <p:nvPr/>
          </p:nvSpPr>
          <p:spPr bwMode="auto">
            <a:xfrm>
              <a:off x="3662" y="3046"/>
              <a:ext cx="79" cy="684"/>
            </a:xfrm>
            <a:custGeom>
              <a:avLst/>
              <a:gdLst>
                <a:gd name="T0" fmla="*/ 9 w 33"/>
                <a:gd name="T1" fmla="*/ 144 h 289"/>
                <a:gd name="T2" fmla="*/ 33 w 33"/>
                <a:gd name="T3" fmla="*/ 20 h 289"/>
                <a:gd name="T4" fmla="*/ 33 w 33"/>
                <a:gd name="T5" fmla="*/ 0 h 289"/>
                <a:gd name="T6" fmla="*/ 0 w 33"/>
                <a:gd name="T7" fmla="*/ 144 h 289"/>
                <a:gd name="T8" fmla="*/ 33 w 33"/>
                <a:gd name="T9" fmla="*/ 289 h 289"/>
                <a:gd name="T10" fmla="*/ 33 w 33"/>
                <a:gd name="T11" fmla="*/ 269 h 289"/>
                <a:gd name="T12" fmla="*/ 9 w 33"/>
                <a:gd name="T13" fmla="*/ 14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89">
                  <a:moveTo>
                    <a:pt x="9" y="144"/>
                  </a:moveTo>
                  <a:cubicBezTo>
                    <a:pt x="9" y="76"/>
                    <a:pt x="20" y="21"/>
                    <a:pt x="33" y="2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1"/>
                    <a:pt x="0" y="65"/>
                    <a:pt x="0" y="144"/>
                  </a:cubicBezTo>
                  <a:cubicBezTo>
                    <a:pt x="0" y="224"/>
                    <a:pt x="15" y="288"/>
                    <a:pt x="33" y="289"/>
                  </a:cubicBezTo>
                  <a:cubicBezTo>
                    <a:pt x="33" y="269"/>
                    <a:pt x="33" y="269"/>
                    <a:pt x="33" y="269"/>
                  </a:cubicBezTo>
                  <a:cubicBezTo>
                    <a:pt x="20" y="268"/>
                    <a:pt x="9" y="213"/>
                    <a:pt x="9" y="144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1" name="Freeform: Shape 28"/>
            <p:cNvSpPr/>
            <p:nvPr/>
          </p:nvSpPr>
          <p:spPr bwMode="auto">
            <a:xfrm>
              <a:off x="3821" y="3254"/>
              <a:ext cx="24" cy="135"/>
            </a:xfrm>
            <a:custGeom>
              <a:avLst/>
              <a:gdLst>
                <a:gd name="T0" fmla="*/ 0 w 10"/>
                <a:gd name="T1" fmla="*/ 0 h 57"/>
                <a:gd name="T2" fmla="*/ 0 w 10"/>
                <a:gd name="T3" fmla="*/ 1 h 57"/>
                <a:gd name="T4" fmla="*/ 9 w 10"/>
                <a:gd name="T5" fmla="*/ 1 h 57"/>
                <a:gd name="T6" fmla="*/ 9 w 10"/>
                <a:gd name="T7" fmla="*/ 57 h 57"/>
                <a:gd name="T8" fmla="*/ 10 w 10"/>
                <a:gd name="T9" fmla="*/ 57 h 57"/>
                <a:gd name="T10" fmla="*/ 10 w 10"/>
                <a:gd name="T11" fmla="*/ 0 h 57"/>
                <a:gd name="T12" fmla="*/ 0 w 10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1"/>
                    <a:pt x="6" y="1"/>
                    <a:pt x="9" y="1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3" y="0"/>
                    <a:pt x="0" y="0"/>
                  </a:cubicBezTo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2" name="Freeform: Shape 29"/>
            <p:cNvSpPr/>
            <p:nvPr/>
          </p:nvSpPr>
          <p:spPr bwMode="auto">
            <a:xfrm>
              <a:off x="4726" y="2136"/>
              <a:ext cx="684" cy="191"/>
            </a:xfrm>
            <a:custGeom>
              <a:avLst/>
              <a:gdLst>
                <a:gd name="T0" fmla="*/ 145 w 289"/>
                <a:gd name="T1" fmla="*/ 17 h 80"/>
                <a:gd name="T2" fmla="*/ 0 w 289"/>
                <a:gd name="T3" fmla="*/ 5 h 80"/>
                <a:gd name="T4" fmla="*/ 0 w 289"/>
                <a:gd name="T5" fmla="*/ 46 h 80"/>
                <a:gd name="T6" fmla="*/ 145 w 289"/>
                <a:gd name="T7" fmla="*/ 80 h 80"/>
                <a:gd name="T8" fmla="*/ 289 w 289"/>
                <a:gd name="T9" fmla="*/ 46 h 80"/>
                <a:gd name="T10" fmla="*/ 289 w 289"/>
                <a:gd name="T11" fmla="*/ 0 h 80"/>
                <a:gd name="T12" fmla="*/ 145 w 289"/>
                <a:gd name="T13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80">
                  <a:moveTo>
                    <a:pt x="145" y="17"/>
                  </a:moveTo>
                  <a:cubicBezTo>
                    <a:pt x="65" y="17"/>
                    <a:pt x="0" y="23"/>
                    <a:pt x="0" y="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5"/>
                    <a:pt x="65" y="80"/>
                    <a:pt x="145" y="80"/>
                  </a:cubicBezTo>
                  <a:cubicBezTo>
                    <a:pt x="224" y="80"/>
                    <a:pt x="289" y="65"/>
                    <a:pt x="289" y="46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9" y="18"/>
                    <a:pt x="224" y="17"/>
                    <a:pt x="145" y="17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3" name="Freeform: Shape 30"/>
            <p:cNvSpPr/>
            <p:nvPr/>
          </p:nvSpPr>
          <p:spPr bwMode="auto">
            <a:xfrm>
              <a:off x="4726" y="2257"/>
              <a:ext cx="684" cy="79"/>
            </a:xfrm>
            <a:custGeom>
              <a:avLst/>
              <a:gdLst>
                <a:gd name="T0" fmla="*/ 144 w 289"/>
                <a:gd name="T1" fmla="*/ 24 h 33"/>
                <a:gd name="T2" fmla="*/ 20 w 289"/>
                <a:gd name="T3" fmla="*/ 0 h 33"/>
                <a:gd name="T4" fmla="*/ 0 w 289"/>
                <a:gd name="T5" fmla="*/ 0 h 33"/>
                <a:gd name="T6" fmla="*/ 144 w 289"/>
                <a:gd name="T7" fmla="*/ 33 h 33"/>
                <a:gd name="T8" fmla="*/ 289 w 289"/>
                <a:gd name="T9" fmla="*/ 0 h 33"/>
                <a:gd name="T10" fmla="*/ 269 w 289"/>
                <a:gd name="T11" fmla="*/ 0 h 33"/>
                <a:gd name="T12" fmla="*/ 144 w 289"/>
                <a:gd name="T1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33">
                  <a:moveTo>
                    <a:pt x="144" y="24"/>
                  </a:moveTo>
                  <a:cubicBezTo>
                    <a:pt x="76" y="24"/>
                    <a:pt x="21" y="13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8"/>
                    <a:pt x="65" y="33"/>
                    <a:pt x="144" y="33"/>
                  </a:cubicBezTo>
                  <a:cubicBezTo>
                    <a:pt x="223" y="33"/>
                    <a:pt x="288" y="18"/>
                    <a:pt x="289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8" y="13"/>
                    <a:pt x="212" y="24"/>
                    <a:pt x="144" y="24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4" name="Freeform: Shape 31"/>
            <p:cNvSpPr/>
            <p:nvPr/>
          </p:nvSpPr>
          <p:spPr bwMode="auto">
            <a:xfrm>
              <a:off x="4697" y="2158"/>
              <a:ext cx="505" cy="852"/>
            </a:xfrm>
            <a:custGeom>
              <a:avLst/>
              <a:gdLst>
                <a:gd name="T0" fmla="*/ 111 w 213"/>
                <a:gd name="T1" fmla="*/ 326 h 360"/>
                <a:gd name="T2" fmla="*/ 213 w 213"/>
                <a:gd name="T3" fmla="*/ 0 h 360"/>
                <a:gd name="T4" fmla="*/ 102 w 213"/>
                <a:gd name="T5" fmla="*/ 0 h 360"/>
                <a:gd name="T6" fmla="*/ 31 w 213"/>
                <a:gd name="T7" fmla="*/ 246 h 360"/>
                <a:gd name="T8" fmla="*/ 22 w 213"/>
                <a:gd name="T9" fmla="*/ 237 h 360"/>
                <a:gd name="T10" fmla="*/ 1 w 213"/>
                <a:gd name="T11" fmla="*/ 247 h 360"/>
                <a:gd name="T12" fmla="*/ 5 w 213"/>
                <a:gd name="T13" fmla="*/ 320 h 360"/>
                <a:gd name="T14" fmla="*/ 40 w 213"/>
                <a:gd name="T15" fmla="*/ 354 h 360"/>
                <a:gd name="T16" fmla="*/ 113 w 213"/>
                <a:gd name="T17" fmla="*/ 359 h 360"/>
                <a:gd name="T18" fmla="*/ 122 w 213"/>
                <a:gd name="T19" fmla="*/ 337 h 360"/>
                <a:gd name="T20" fmla="*/ 111 w 213"/>
                <a:gd name="T21" fmla="*/ 32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3" h="360">
                  <a:moveTo>
                    <a:pt x="111" y="326"/>
                  </a:moveTo>
                  <a:cubicBezTo>
                    <a:pt x="175" y="233"/>
                    <a:pt x="213" y="121"/>
                    <a:pt x="21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91"/>
                    <a:pt x="76" y="175"/>
                    <a:pt x="31" y="246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10" y="225"/>
                    <a:pt x="0" y="229"/>
                    <a:pt x="1" y="247"/>
                  </a:cubicBezTo>
                  <a:cubicBezTo>
                    <a:pt x="5" y="320"/>
                    <a:pt x="5" y="320"/>
                    <a:pt x="5" y="320"/>
                  </a:cubicBezTo>
                  <a:cubicBezTo>
                    <a:pt x="6" y="338"/>
                    <a:pt x="22" y="353"/>
                    <a:pt x="40" y="354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131" y="360"/>
                    <a:pt x="135" y="350"/>
                    <a:pt x="122" y="337"/>
                  </a:cubicBezTo>
                  <a:cubicBezTo>
                    <a:pt x="111" y="326"/>
                    <a:pt x="111" y="326"/>
                    <a:pt x="111" y="326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5" name="Freeform: Shape 32"/>
            <p:cNvSpPr/>
            <p:nvPr/>
          </p:nvSpPr>
          <p:spPr bwMode="auto">
            <a:xfrm>
              <a:off x="4941" y="2158"/>
              <a:ext cx="112" cy="0"/>
            </a:xfrm>
            <a:custGeom>
              <a:avLst/>
              <a:gdLst>
                <a:gd name="T0" fmla="*/ 47 w 47"/>
                <a:gd name="T1" fmla="*/ 0 w 47"/>
                <a:gd name="T2" fmla="*/ 0 w 47"/>
                <a:gd name="T3" fmla="*/ 47 w 47"/>
                <a:gd name="T4" fmla="*/ 47 w 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47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DCDB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6" name="Freeform: Shape 34"/>
            <p:cNvSpPr/>
            <p:nvPr/>
          </p:nvSpPr>
          <p:spPr bwMode="auto">
            <a:xfrm>
              <a:off x="4702" y="2158"/>
              <a:ext cx="351" cy="821"/>
            </a:xfrm>
            <a:custGeom>
              <a:avLst/>
              <a:gdLst>
                <a:gd name="T0" fmla="*/ 148 w 148"/>
                <a:gd name="T1" fmla="*/ 0 h 347"/>
                <a:gd name="T2" fmla="*/ 101 w 148"/>
                <a:gd name="T3" fmla="*/ 0 h 347"/>
                <a:gd name="T4" fmla="*/ 30 w 148"/>
                <a:gd name="T5" fmla="*/ 246 h 347"/>
                <a:gd name="T6" fmla="*/ 30 w 148"/>
                <a:gd name="T7" fmla="*/ 246 h 347"/>
                <a:gd name="T8" fmla="*/ 29 w 148"/>
                <a:gd name="T9" fmla="*/ 246 h 347"/>
                <a:gd name="T10" fmla="*/ 20 w 148"/>
                <a:gd name="T11" fmla="*/ 237 h 347"/>
                <a:gd name="T12" fmla="*/ 7 w 148"/>
                <a:gd name="T13" fmla="*/ 230 h 347"/>
                <a:gd name="T14" fmla="*/ 6 w 148"/>
                <a:gd name="T15" fmla="*/ 230 h 347"/>
                <a:gd name="T16" fmla="*/ 0 w 148"/>
                <a:gd name="T17" fmla="*/ 246 h 347"/>
                <a:gd name="T18" fmla="*/ 4 w 148"/>
                <a:gd name="T19" fmla="*/ 320 h 347"/>
                <a:gd name="T20" fmla="*/ 19 w 148"/>
                <a:gd name="T21" fmla="*/ 347 h 347"/>
                <a:gd name="T22" fmla="*/ 148 w 148"/>
                <a:gd name="T23" fmla="*/ 5 h 347"/>
                <a:gd name="T24" fmla="*/ 148 w 148"/>
                <a:gd name="T2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347">
                  <a:moveTo>
                    <a:pt x="148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101" y="90"/>
                    <a:pt x="75" y="175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29" y="246"/>
                  </a:cubicBezTo>
                  <a:cubicBezTo>
                    <a:pt x="20" y="237"/>
                    <a:pt x="20" y="237"/>
                    <a:pt x="20" y="237"/>
                  </a:cubicBezTo>
                  <a:cubicBezTo>
                    <a:pt x="15" y="232"/>
                    <a:pt x="11" y="230"/>
                    <a:pt x="7" y="230"/>
                  </a:cubicBezTo>
                  <a:cubicBezTo>
                    <a:pt x="6" y="230"/>
                    <a:pt x="6" y="230"/>
                    <a:pt x="6" y="230"/>
                  </a:cubicBezTo>
                  <a:cubicBezTo>
                    <a:pt x="2" y="232"/>
                    <a:pt x="0" y="237"/>
                    <a:pt x="0" y="246"/>
                  </a:cubicBezTo>
                  <a:cubicBezTo>
                    <a:pt x="4" y="320"/>
                    <a:pt x="4" y="320"/>
                    <a:pt x="4" y="320"/>
                  </a:cubicBezTo>
                  <a:cubicBezTo>
                    <a:pt x="5" y="331"/>
                    <a:pt x="11" y="340"/>
                    <a:pt x="19" y="347"/>
                  </a:cubicBezTo>
                  <a:cubicBezTo>
                    <a:pt x="100" y="256"/>
                    <a:pt x="148" y="136"/>
                    <a:pt x="148" y="5"/>
                  </a:cubicBezTo>
                  <a:cubicBezTo>
                    <a:pt x="148" y="3"/>
                    <a:pt x="148" y="2"/>
                    <a:pt x="148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7" name="Freeform: Shape 35"/>
            <p:cNvSpPr/>
            <p:nvPr/>
          </p:nvSpPr>
          <p:spPr bwMode="auto">
            <a:xfrm>
              <a:off x="4458" y="1031"/>
              <a:ext cx="585" cy="592"/>
            </a:xfrm>
            <a:custGeom>
              <a:avLst/>
              <a:gdLst>
                <a:gd name="T0" fmla="*/ 111 w 247"/>
                <a:gd name="T1" fmla="*/ 114 h 250"/>
                <a:gd name="T2" fmla="*/ 0 w 247"/>
                <a:gd name="T3" fmla="*/ 208 h 250"/>
                <a:gd name="T4" fmla="*/ 30 w 247"/>
                <a:gd name="T5" fmla="*/ 237 h 250"/>
                <a:gd name="T6" fmla="*/ 155 w 247"/>
                <a:gd name="T7" fmla="*/ 159 h 250"/>
                <a:gd name="T8" fmla="*/ 234 w 247"/>
                <a:gd name="T9" fmla="*/ 33 h 250"/>
                <a:gd name="T10" fmla="*/ 201 w 247"/>
                <a:gd name="T11" fmla="*/ 0 h 250"/>
                <a:gd name="T12" fmla="*/ 111 w 247"/>
                <a:gd name="T13" fmla="*/ 11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250">
                  <a:moveTo>
                    <a:pt x="111" y="114"/>
                  </a:moveTo>
                  <a:cubicBezTo>
                    <a:pt x="55" y="171"/>
                    <a:pt x="14" y="221"/>
                    <a:pt x="0" y="208"/>
                  </a:cubicBezTo>
                  <a:cubicBezTo>
                    <a:pt x="30" y="237"/>
                    <a:pt x="30" y="237"/>
                    <a:pt x="30" y="237"/>
                  </a:cubicBezTo>
                  <a:cubicBezTo>
                    <a:pt x="43" y="250"/>
                    <a:pt x="99" y="215"/>
                    <a:pt x="155" y="159"/>
                  </a:cubicBezTo>
                  <a:cubicBezTo>
                    <a:pt x="212" y="102"/>
                    <a:pt x="247" y="46"/>
                    <a:pt x="234" y="33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14" y="13"/>
                    <a:pt x="167" y="58"/>
                    <a:pt x="111" y="11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8" name="Freeform: Shape 36"/>
            <p:cNvSpPr/>
            <p:nvPr/>
          </p:nvSpPr>
          <p:spPr bwMode="auto">
            <a:xfrm>
              <a:off x="4537" y="1116"/>
              <a:ext cx="512" cy="515"/>
            </a:xfrm>
            <a:custGeom>
              <a:avLst/>
              <a:gdLst>
                <a:gd name="T0" fmla="*/ 119 w 216"/>
                <a:gd name="T1" fmla="*/ 119 h 217"/>
                <a:gd name="T2" fmla="*/ 14 w 216"/>
                <a:gd name="T3" fmla="*/ 191 h 217"/>
                <a:gd name="T4" fmla="*/ 0 w 216"/>
                <a:gd name="T5" fmla="*/ 205 h 217"/>
                <a:gd name="T6" fmla="*/ 125 w 216"/>
                <a:gd name="T7" fmla="*/ 126 h 217"/>
                <a:gd name="T8" fmla="*/ 204 w 216"/>
                <a:gd name="T9" fmla="*/ 0 h 217"/>
                <a:gd name="T10" fmla="*/ 190 w 216"/>
                <a:gd name="T11" fmla="*/ 14 h 217"/>
                <a:gd name="T12" fmla="*/ 119 w 216"/>
                <a:gd name="T13" fmla="*/ 11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17">
                  <a:moveTo>
                    <a:pt x="119" y="119"/>
                  </a:moveTo>
                  <a:cubicBezTo>
                    <a:pt x="71" y="168"/>
                    <a:pt x="24" y="199"/>
                    <a:pt x="14" y="191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4" y="217"/>
                    <a:pt x="70" y="182"/>
                    <a:pt x="125" y="126"/>
                  </a:cubicBezTo>
                  <a:cubicBezTo>
                    <a:pt x="181" y="70"/>
                    <a:pt x="216" y="14"/>
                    <a:pt x="204" y="0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99" y="25"/>
                    <a:pt x="167" y="71"/>
                    <a:pt x="119" y="119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9" name="Freeform: Shape 37"/>
            <p:cNvSpPr/>
            <p:nvPr/>
          </p:nvSpPr>
          <p:spPr bwMode="auto">
            <a:xfrm>
              <a:off x="4614" y="1196"/>
              <a:ext cx="644" cy="929"/>
            </a:xfrm>
            <a:custGeom>
              <a:avLst/>
              <a:gdLst>
                <a:gd name="T0" fmla="*/ 251 w 272"/>
                <a:gd name="T1" fmla="*/ 309 h 392"/>
                <a:gd name="T2" fmla="*/ 238 w 272"/>
                <a:gd name="T3" fmla="*/ 309 h 392"/>
                <a:gd name="T4" fmla="*/ 79 w 272"/>
                <a:gd name="T5" fmla="*/ 0 h 392"/>
                <a:gd name="T6" fmla="*/ 0 w 272"/>
                <a:gd name="T7" fmla="*/ 78 h 392"/>
                <a:gd name="T8" fmla="*/ 126 w 272"/>
                <a:gd name="T9" fmla="*/ 309 h 392"/>
                <a:gd name="T10" fmla="*/ 109 w 272"/>
                <a:gd name="T11" fmla="*/ 309 h 392"/>
                <a:gd name="T12" fmla="*/ 101 w 272"/>
                <a:gd name="T13" fmla="*/ 331 h 392"/>
                <a:gd name="T14" fmla="*/ 156 w 272"/>
                <a:gd name="T15" fmla="*/ 380 h 392"/>
                <a:gd name="T16" fmla="*/ 204 w 272"/>
                <a:gd name="T17" fmla="*/ 380 h 392"/>
                <a:gd name="T18" fmla="*/ 259 w 272"/>
                <a:gd name="T19" fmla="*/ 331 h 392"/>
                <a:gd name="T20" fmla="*/ 251 w 272"/>
                <a:gd name="T21" fmla="*/ 30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2" h="392">
                  <a:moveTo>
                    <a:pt x="251" y="309"/>
                  </a:moveTo>
                  <a:cubicBezTo>
                    <a:pt x="238" y="309"/>
                    <a:pt x="238" y="309"/>
                    <a:pt x="238" y="309"/>
                  </a:cubicBezTo>
                  <a:cubicBezTo>
                    <a:pt x="218" y="190"/>
                    <a:pt x="161" y="82"/>
                    <a:pt x="79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3" y="141"/>
                    <a:pt x="107" y="220"/>
                    <a:pt x="126" y="309"/>
                  </a:cubicBezTo>
                  <a:cubicBezTo>
                    <a:pt x="109" y="309"/>
                    <a:pt x="109" y="309"/>
                    <a:pt x="109" y="309"/>
                  </a:cubicBezTo>
                  <a:cubicBezTo>
                    <a:pt x="91" y="309"/>
                    <a:pt x="88" y="319"/>
                    <a:pt x="101" y="331"/>
                  </a:cubicBezTo>
                  <a:cubicBezTo>
                    <a:pt x="156" y="380"/>
                    <a:pt x="156" y="380"/>
                    <a:pt x="156" y="380"/>
                  </a:cubicBezTo>
                  <a:cubicBezTo>
                    <a:pt x="169" y="392"/>
                    <a:pt x="191" y="392"/>
                    <a:pt x="204" y="380"/>
                  </a:cubicBezTo>
                  <a:cubicBezTo>
                    <a:pt x="259" y="331"/>
                    <a:pt x="259" y="331"/>
                    <a:pt x="259" y="331"/>
                  </a:cubicBezTo>
                  <a:cubicBezTo>
                    <a:pt x="272" y="319"/>
                    <a:pt x="269" y="309"/>
                    <a:pt x="251" y="309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0" name="Freeform: Shape 38"/>
            <p:cNvSpPr/>
            <p:nvPr/>
          </p:nvSpPr>
          <p:spPr bwMode="auto">
            <a:xfrm>
              <a:off x="4853" y="1928"/>
              <a:ext cx="60" cy="3"/>
            </a:xfrm>
            <a:custGeom>
              <a:avLst/>
              <a:gdLst>
                <a:gd name="T0" fmla="*/ 25 w 25"/>
                <a:gd name="T1" fmla="*/ 0 h 1"/>
                <a:gd name="T2" fmla="*/ 9 w 25"/>
                <a:gd name="T3" fmla="*/ 0 h 1"/>
                <a:gd name="T4" fmla="*/ 0 w 25"/>
                <a:gd name="T5" fmla="*/ 1 h 1"/>
                <a:gd name="T6" fmla="*/ 8 w 25"/>
                <a:gd name="T7" fmla="*/ 0 h 1"/>
                <a:gd name="T8" fmla="*/ 25 w 25"/>
                <a:gd name="T9" fmla="*/ 0 h 1"/>
                <a:gd name="T10" fmla="*/ 25 w 2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">
                  <a:moveTo>
                    <a:pt x="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2" y="1"/>
                    <a:pt x="5" y="0"/>
                    <a:pt x="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1" name="Freeform: Shape 39"/>
            <p:cNvSpPr/>
            <p:nvPr/>
          </p:nvSpPr>
          <p:spPr bwMode="auto">
            <a:xfrm>
              <a:off x="4617" y="1305"/>
              <a:ext cx="436" cy="812"/>
            </a:xfrm>
            <a:custGeom>
              <a:avLst/>
              <a:gdLst>
                <a:gd name="T0" fmla="*/ 32 w 184"/>
                <a:gd name="T1" fmla="*/ 0 h 343"/>
                <a:gd name="T2" fmla="*/ 0 w 184"/>
                <a:gd name="T3" fmla="*/ 32 h 343"/>
                <a:gd name="T4" fmla="*/ 126 w 184"/>
                <a:gd name="T5" fmla="*/ 263 h 343"/>
                <a:gd name="T6" fmla="*/ 125 w 184"/>
                <a:gd name="T7" fmla="*/ 263 h 343"/>
                <a:gd name="T8" fmla="*/ 125 w 184"/>
                <a:gd name="T9" fmla="*/ 263 h 343"/>
                <a:gd name="T10" fmla="*/ 108 w 184"/>
                <a:gd name="T11" fmla="*/ 263 h 343"/>
                <a:gd name="T12" fmla="*/ 100 w 184"/>
                <a:gd name="T13" fmla="*/ 264 h 343"/>
                <a:gd name="T14" fmla="*/ 101 w 184"/>
                <a:gd name="T15" fmla="*/ 285 h 343"/>
                <a:gd name="T16" fmla="*/ 156 w 184"/>
                <a:gd name="T17" fmla="*/ 334 h 343"/>
                <a:gd name="T18" fmla="*/ 180 w 184"/>
                <a:gd name="T19" fmla="*/ 343 h 343"/>
                <a:gd name="T20" fmla="*/ 184 w 184"/>
                <a:gd name="T21" fmla="*/ 342 h 343"/>
                <a:gd name="T22" fmla="*/ 32 w 184"/>
                <a:gd name="T2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343">
                  <a:moveTo>
                    <a:pt x="32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62" y="94"/>
                    <a:pt x="107" y="174"/>
                    <a:pt x="126" y="263"/>
                  </a:cubicBezTo>
                  <a:cubicBezTo>
                    <a:pt x="125" y="263"/>
                    <a:pt x="125" y="263"/>
                    <a:pt x="125" y="263"/>
                  </a:cubicBezTo>
                  <a:cubicBezTo>
                    <a:pt x="125" y="263"/>
                    <a:pt x="125" y="263"/>
                    <a:pt x="125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5" y="263"/>
                    <a:pt x="102" y="264"/>
                    <a:pt x="100" y="264"/>
                  </a:cubicBezTo>
                  <a:cubicBezTo>
                    <a:pt x="90" y="267"/>
                    <a:pt x="90" y="275"/>
                    <a:pt x="101" y="285"/>
                  </a:cubicBezTo>
                  <a:cubicBezTo>
                    <a:pt x="156" y="334"/>
                    <a:pt x="156" y="334"/>
                    <a:pt x="156" y="334"/>
                  </a:cubicBezTo>
                  <a:cubicBezTo>
                    <a:pt x="162" y="340"/>
                    <a:pt x="171" y="343"/>
                    <a:pt x="180" y="343"/>
                  </a:cubicBezTo>
                  <a:cubicBezTo>
                    <a:pt x="181" y="343"/>
                    <a:pt x="183" y="343"/>
                    <a:pt x="184" y="342"/>
                  </a:cubicBezTo>
                  <a:cubicBezTo>
                    <a:pt x="178" y="209"/>
                    <a:pt x="121" y="88"/>
                    <a:pt x="32" y="0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2" name="Freeform: Shape 40"/>
            <p:cNvSpPr/>
            <p:nvPr/>
          </p:nvSpPr>
          <p:spPr bwMode="auto">
            <a:xfrm>
              <a:off x="2715" y="955"/>
              <a:ext cx="589" cy="583"/>
            </a:xfrm>
            <a:custGeom>
              <a:avLst/>
              <a:gdLst>
                <a:gd name="T0" fmla="*/ 114 w 249"/>
                <a:gd name="T1" fmla="*/ 135 h 246"/>
                <a:gd name="T2" fmla="*/ 207 w 249"/>
                <a:gd name="T3" fmla="*/ 246 h 246"/>
                <a:gd name="T4" fmla="*/ 236 w 249"/>
                <a:gd name="T5" fmla="*/ 217 h 246"/>
                <a:gd name="T6" fmla="*/ 158 w 249"/>
                <a:gd name="T7" fmla="*/ 91 h 246"/>
                <a:gd name="T8" fmla="*/ 32 w 249"/>
                <a:gd name="T9" fmla="*/ 13 h 246"/>
                <a:gd name="T10" fmla="*/ 0 w 249"/>
                <a:gd name="T11" fmla="*/ 46 h 246"/>
                <a:gd name="T12" fmla="*/ 114 w 249"/>
                <a:gd name="T13" fmla="*/ 135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246">
                  <a:moveTo>
                    <a:pt x="114" y="135"/>
                  </a:moveTo>
                  <a:cubicBezTo>
                    <a:pt x="170" y="192"/>
                    <a:pt x="220" y="233"/>
                    <a:pt x="207" y="246"/>
                  </a:cubicBezTo>
                  <a:cubicBezTo>
                    <a:pt x="236" y="217"/>
                    <a:pt x="236" y="217"/>
                    <a:pt x="236" y="217"/>
                  </a:cubicBezTo>
                  <a:cubicBezTo>
                    <a:pt x="249" y="204"/>
                    <a:pt x="214" y="148"/>
                    <a:pt x="158" y="91"/>
                  </a:cubicBezTo>
                  <a:cubicBezTo>
                    <a:pt x="102" y="35"/>
                    <a:pt x="45" y="0"/>
                    <a:pt x="32" y="1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3" y="32"/>
                    <a:pt x="57" y="79"/>
                    <a:pt x="114" y="135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3" name="Freeform: Shape 41"/>
            <p:cNvSpPr/>
            <p:nvPr/>
          </p:nvSpPr>
          <p:spPr bwMode="auto">
            <a:xfrm>
              <a:off x="2801" y="948"/>
              <a:ext cx="512" cy="513"/>
            </a:xfrm>
            <a:custGeom>
              <a:avLst/>
              <a:gdLst>
                <a:gd name="T0" fmla="*/ 119 w 216"/>
                <a:gd name="T1" fmla="*/ 98 h 217"/>
                <a:gd name="T2" fmla="*/ 190 w 216"/>
                <a:gd name="T3" fmla="*/ 203 h 217"/>
                <a:gd name="T4" fmla="*/ 204 w 216"/>
                <a:gd name="T5" fmla="*/ 217 h 217"/>
                <a:gd name="T6" fmla="*/ 125 w 216"/>
                <a:gd name="T7" fmla="*/ 91 h 217"/>
                <a:gd name="T8" fmla="*/ 0 w 216"/>
                <a:gd name="T9" fmla="*/ 12 h 217"/>
                <a:gd name="T10" fmla="*/ 14 w 216"/>
                <a:gd name="T11" fmla="*/ 26 h 217"/>
                <a:gd name="T12" fmla="*/ 119 w 216"/>
                <a:gd name="T13" fmla="*/ 9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17">
                  <a:moveTo>
                    <a:pt x="119" y="98"/>
                  </a:moveTo>
                  <a:cubicBezTo>
                    <a:pt x="167" y="146"/>
                    <a:pt x="198" y="193"/>
                    <a:pt x="190" y="203"/>
                  </a:cubicBezTo>
                  <a:cubicBezTo>
                    <a:pt x="204" y="217"/>
                    <a:pt x="204" y="217"/>
                    <a:pt x="204" y="217"/>
                  </a:cubicBezTo>
                  <a:cubicBezTo>
                    <a:pt x="216" y="203"/>
                    <a:pt x="181" y="147"/>
                    <a:pt x="125" y="91"/>
                  </a:cubicBezTo>
                  <a:cubicBezTo>
                    <a:pt x="69" y="35"/>
                    <a:pt x="14" y="0"/>
                    <a:pt x="0" y="1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24" y="18"/>
                    <a:pt x="71" y="49"/>
                    <a:pt x="119" y="98"/>
                  </a:cubicBezTo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4" name="Freeform: Shape 42"/>
            <p:cNvSpPr/>
            <p:nvPr/>
          </p:nvSpPr>
          <p:spPr bwMode="auto">
            <a:xfrm>
              <a:off x="2879" y="743"/>
              <a:ext cx="917" cy="639"/>
            </a:xfrm>
            <a:custGeom>
              <a:avLst/>
              <a:gdLst>
                <a:gd name="T0" fmla="*/ 376 w 388"/>
                <a:gd name="T1" fmla="*/ 68 h 270"/>
                <a:gd name="T2" fmla="*/ 327 w 388"/>
                <a:gd name="T3" fmla="*/ 13 h 270"/>
                <a:gd name="T4" fmla="*/ 306 w 388"/>
                <a:gd name="T5" fmla="*/ 22 h 270"/>
                <a:gd name="T6" fmla="*/ 306 w 388"/>
                <a:gd name="T7" fmla="*/ 33 h 270"/>
                <a:gd name="T8" fmla="*/ 0 w 388"/>
                <a:gd name="T9" fmla="*/ 192 h 270"/>
                <a:gd name="T10" fmla="*/ 79 w 388"/>
                <a:gd name="T11" fmla="*/ 270 h 270"/>
                <a:gd name="T12" fmla="*/ 306 w 388"/>
                <a:gd name="T13" fmla="*/ 145 h 270"/>
                <a:gd name="T14" fmla="*/ 306 w 388"/>
                <a:gd name="T15" fmla="*/ 163 h 270"/>
                <a:gd name="T16" fmla="*/ 327 w 388"/>
                <a:gd name="T17" fmla="*/ 172 h 270"/>
                <a:gd name="T18" fmla="*/ 376 w 388"/>
                <a:gd name="T19" fmla="*/ 117 h 270"/>
                <a:gd name="T20" fmla="*/ 376 w 388"/>
                <a:gd name="T21" fmla="*/ 68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8" h="270">
                  <a:moveTo>
                    <a:pt x="376" y="68"/>
                  </a:moveTo>
                  <a:cubicBezTo>
                    <a:pt x="327" y="13"/>
                    <a:pt x="327" y="13"/>
                    <a:pt x="327" y="13"/>
                  </a:cubicBezTo>
                  <a:cubicBezTo>
                    <a:pt x="315" y="0"/>
                    <a:pt x="306" y="4"/>
                    <a:pt x="306" y="22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187" y="53"/>
                    <a:pt x="82" y="111"/>
                    <a:pt x="0" y="192"/>
                  </a:cubicBezTo>
                  <a:cubicBezTo>
                    <a:pt x="79" y="270"/>
                    <a:pt x="79" y="270"/>
                    <a:pt x="79" y="270"/>
                  </a:cubicBezTo>
                  <a:cubicBezTo>
                    <a:pt x="140" y="209"/>
                    <a:pt x="218" y="165"/>
                    <a:pt x="306" y="145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6" y="181"/>
                    <a:pt x="315" y="185"/>
                    <a:pt x="327" y="172"/>
                  </a:cubicBezTo>
                  <a:cubicBezTo>
                    <a:pt x="376" y="117"/>
                    <a:pt x="376" y="117"/>
                    <a:pt x="376" y="117"/>
                  </a:cubicBezTo>
                  <a:cubicBezTo>
                    <a:pt x="388" y="104"/>
                    <a:pt x="388" y="82"/>
                    <a:pt x="376" y="68"/>
                  </a:cubicBezTo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5" name="Freeform: Shape 43"/>
            <p:cNvSpPr/>
            <p:nvPr/>
          </p:nvSpPr>
          <p:spPr bwMode="auto">
            <a:xfrm>
              <a:off x="3629" y="952"/>
              <a:ext cx="167" cy="213"/>
            </a:xfrm>
            <a:custGeom>
              <a:avLst/>
              <a:gdLst>
                <a:gd name="T0" fmla="*/ 69 w 70"/>
                <a:gd name="T1" fmla="*/ 0 h 90"/>
                <a:gd name="T2" fmla="*/ 68 w 70"/>
                <a:gd name="T3" fmla="*/ 0 h 90"/>
                <a:gd name="T4" fmla="*/ 59 w 70"/>
                <a:gd name="T5" fmla="*/ 28 h 90"/>
                <a:gd name="T6" fmla="*/ 10 w 70"/>
                <a:gd name="T7" fmla="*/ 83 h 90"/>
                <a:gd name="T8" fmla="*/ 0 w 70"/>
                <a:gd name="T9" fmla="*/ 90 h 90"/>
                <a:gd name="T10" fmla="*/ 11 w 70"/>
                <a:gd name="T11" fmla="*/ 82 h 90"/>
                <a:gd name="T12" fmla="*/ 60 w 70"/>
                <a:gd name="T13" fmla="*/ 28 h 90"/>
                <a:gd name="T14" fmla="*/ 69 w 70"/>
                <a:gd name="T1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90">
                  <a:moveTo>
                    <a:pt x="69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9" y="10"/>
                    <a:pt x="66" y="20"/>
                    <a:pt x="59" y="28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7" y="87"/>
                    <a:pt x="3" y="89"/>
                    <a:pt x="0" y="90"/>
                  </a:cubicBezTo>
                  <a:cubicBezTo>
                    <a:pt x="4" y="89"/>
                    <a:pt x="7" y="87"/>
                    <a:pt x="11" y="82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7" y="20"/>
                    <a:pt x="70" y="10"/>
                    <a:pt x="69" y="0"/>
                  </a:cubicBezTo>
                </a:path>
              </a:pathLst>
            </a:custGeom>
            <a:solidFill>
              <a:srgbClr val="B2B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6" name="Freeform: Shape 44"/>
            <p:cNvSpPr/>
            <p:nvPr/>
          </p:nvSpPr>
          <p:spPr bwMode="auto">
            <a:xfrm>
              <a:off x="3194" y="1189"/>
              <a:ext cx="127" cy="83"/>
            </a:xfrm>
            <a:custGeom>
              <a:avLst/>
              <a:gdLst>
                <a:gd name="T0" fmla="*/ 54 w 54"/>
                <a:gd name="T1" fmla="*/ 0 h 35"/>
                <a:gd name="T2" fmla="*/ 0 w 54"/>
                <a:gd name="T3" fmla="*/ 35 h 35"/>
                <a:gd name="T4" fmla="*/ 0 w 54"/>
                <a:gd name="T5" fmla="*/ 35 h 35"/>
                <a:gd name="T6" fmla="*/ 54 w 54"/>
                <a:gd name="T7" fmla="*/ 1 h 35"/>
                <a:gd name="T8" fmla="*/ 54 w 54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5">
                  <a:moveTo>
                    <a:pt x="54" y="0"/>
                  </a:moveTo>
                  <a:cubicBezTo>
                    <a:pt x="35" y="11"/>
                    <a:pt x="17" y="2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7" y="22"/>
                    <a:pt x="35" y="11"/>
                    <a:pt x="54" y="1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B3B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7" name="Freeform: Shape 45"/>
            <p:cNvSpPr/>
            <p:nvPr/>
          </p:nvSpPr>
          <p:spPr bwMode="auto">
            <a:xfrm>
              <a:off x="3321" y="1109"/>
              <a:ext cx="200" cy="81"/>
            </a:xfrm>
            <a:custGeom>
              <a:avLst/>
              <a:gdLst>
                <a:gd name="T0" fmla="*/ 84 w 84"/>
                <a:gd name="T1" fmla="*/ 0 h 35"/>
                <a:gd name="T2" fmla="*/ 0 w 84"/>
                <a:gd name="T3" fmla="*/ 34 h 35"/>
                <a:gd name="T4" fmla="*/ 0 w 84"/>
                <a:gd name="T5" fmla="*/ 35 h 35"/>
                <a:gd name="T6" fmla="*/ 84 w 84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35">
                  <a:moveTo>
                    <a:pt x="84" y="0"/>
                  </a:moveTo>
                  <a:cubicBezTo>
                    <a:pt x="55" y="8"/>
                    <a:pt x="27" y="20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7" y="20"/>
                    <a:pt x="55" y="9"/>
                    <a:pt x="84" y="0"/>
                  </a:cubicBezTo>
                </a:path>
              </a:pathLst>
            </a:custGeom>
            <a:solidFill>
              <a:srgbClr val="B2B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8" name="Freeform: Shape 46"/>
            <p:cNvSpPr/>
            <p:nvPr/>
          </p:nvSpPr>
          <p:spPr bwMode="auto">
            <a:xfrm>
              <a:off x="3066" y="1367"/>
              <a:ext cx="15" cy="15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6 h 6"/>
                <a:gd name="T4" fmla="*/ 0 w 6"/>
                <a:gd name="T5" fmla="*/ 6 h 6"/>
                <a:gd name="T6" fmla="*/ 6 w 6"/>
                <a:gd name="T7" fmla="*/ 1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4"/>
                    <a:pt x="4" y="2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9" name="Freeform: Shape 47"/>
            <p:cNvSpPr/>
            <p:nvPr/>
          </p:nvSpPr>
          <p:spPr bwMode="auto">
            <a:xfrm>
              <a:off x="3081" y="1284"/>
              <a:ext cx="96" cy="85"/>
            </a:xfrm>
            <a:custGeom>
              <a:avLst/>
              <a:gdLst>
                <a:gd name="T0" fmla="*/ 41 w 41"/>
                <a:gd name="T1" fmla="*/ 0 h 36"/>
                <a:gd name="T2" fmla="*/ 0 w 41"/>
                <a:gd name="T3" fmla="*/ 35 h 36"/>
                <a:gd name="T4" fmla="*/ 0 w 41"/>
                <a:gd name="T5" fmla="*/ 36 h 36"/>
                <a:gd name="T6" fmla="*/ 41 w 41"/>
                <a:gd name="T7" fmla="*/ 0 h 36"/>
                <a:gd name="T8" fmla="*/ 41 w 4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0"/>
                  </a:moveTo>
                  <a:cubicBezTo>
                    <a:pt x="26" y="11"/>
                    <a:pt x="13" y="23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3" y="23"/>
                    <a:pt x="27" y="1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432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0" name="Freeform: Shape 48"/>
            <p:cNvSpPr/>
            <p:nvPr/>
          </p:nvSpPr>
          <p:spPr bwMode="auto">
            <a:xfrm>
              <a:off x="3177" y="1272"/>
              <a:ext cx="17" cy="12"/>
            </a:xfrm>
            <a:custGeom>
              <a:avLst/>
              <a:gdLst>
                <a:gd name="T0" fmla="*/ 7 w 7"/>
                <a:gd name="T1" fmla="*/ 0 h 5"/>
                <a:gd name="T2" fmla="*/ 0 w 7"/>
                <a:gd name="T3" fmla="*/ 5 h 5"/>
                <a:gd name="T4" fmla="*/ 0 w 7"/>
                <a:gd name="T5" fmla="*/ 5 h 5"/>
                <a:gd name="T6" fmla="*/ 7 w 7"/>
                <a:gd name="T7" fmla="*/ 0 h 5"/>
                <a:gd name="T8" fmla="*/ 7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3"/>
                    <a:pt x="5" y="2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BA7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1" name="Freeform: Shape 49"/>
            <p:cNvSpPr/>
            <p:nvPr/>
          </p:nvSpPr>
          <p:spPr bwMode="auto">
            <a:xfrm>
              <a:off x="2985" y="952"/>
              <a:ext cx="808" cy="429"/>
            </a:xfrm>
            <a:custGeom>
              <a:avLst/>
              <a:gdLst>
                <a:gd name="T0" fmla="*/ 340 w 341"/>
                <a:gd name="T1" fmla="*/ 0 h 181"/>
                <a:gd name="T2" fmla="*/ 0 w 341"/>
                <a:gd name="T3" fmla="*/ 146 h 181"/>
                <a:gd name="T4" fmla="*/ 34 w 341"/>
                <a:gd name="T5" fmla="*/ 181 h 181"/>
                <a:gd name="T6" fmla="*/ 40 w 341"/>
                <a:gd name="T7" fmla="*/ 175 h 181"/>
                <a:gd name="T8" fmla="*/ 81 w 341"/>
                <a:gd name="T9" fmla="*/ 140 h 181"/>
                <a:gd name="T10" fmla="*/ 88 w 341"/>
                <a:gd name="T11" fmla="*/ 135 h 181"/>
                <a:gd name="T12" fmla="*/ 142 w 341"/>
                <a:gd name="T13" fmla="*/ 100 h 181"/>
                <a:gd name="T14" fmla="*/ 226 w 341"/>
                <a:gd name="T15" fmla="*/ 66 h 181"/>
                <a:gd name="T16" fmla="*/ 262 w 341"/>
                <a:gd name="T17" fmla="*/ 56 h 181"/>
                <a:gd name="T18" fmla="*/ 262 w 341"/>
                <a:gd name="T19" fmla="*/ 74 h 181"/>
                <a:gd name="T20" fmla="*/ 270 w 341"/>
                <a:gd name="T21" fmla="*/ 91 h 181"/>
                <a:gd name="T22" fmla="*/ 272 w 341"/>
                <a:gd name="T23" fmla="*/ 90 h 181"/>
                <a:gd name="T24" fmla="*/ 282 w 341"/>
                <a:gd name="T25" fmla="*/ 83 h 181"/>
                <a:gd name="T26" fmla="*/ 331 w 341"/>
                <a:gd name="T27" fmla="*/ 28 h 181"/>
                <a:gd name="T28" fmla="*/ 340 w 341"/>
                <a:gd name="T2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181">
                  <a:moveTo>
                    <a:pt x="340" y="0"/>
                  </a:moveTo>
                  <a:cubicBezTo>
                    <a:pt x="208" y="5"/>
                    <a:pt x="88" y="60"/>
                    <a:pt x="0" y="146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6" y="179"/>
                    <a:pt x="38" y="177"/>
                    <a:pt x="40" y="175"/>
                  </a:cubicBezTo>
                  <a:cubicBezTo>
                    <a:pt x="53" y="163"/>
                    <a:pt x="66" y="151"/>
                    <a:pt x="81" y="140"/>
                  </a:cubicBezTo>
                  <a:cubicBezTo>
                    <a:pt x="83" y="138"/>
                    <a:pt x="86" y="136"/>
                    <a:pt x="88" y="135"/>
                  </a:cubicBezTo>
                  <a:cubicBezTo>
                    <a:pt x="105" y="122"/>
                    <a:pt x="123" y="111"/>
                    <a:pt x="142" y="100"/>
                  </a:cubicBezTo>
                  <a:cubicBezTo>
                    <a:pt x="169" y="86"/>
                    <a:pt x="197" y="74"/>
                    <a:pt x="226" y="66"/>
                  </a:cubicBezTo>
                  <a:cubicBezTo>
                    <a:pt x="238" y="62"/>
                    <a:pt x="249" y="59"/>
                    <a:pt x="262" y="56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85"/>
                    <a:pt x="265" y="91"/>
                    <a:pt x="270" y="91"/>
                  </a:cubicBezTo>
                  <a:cubicBezTo>
                    <a:pt x="271" y="91"/>
                    <a:pt x="272" y="90"/>
                    <a:pt x="272" y="90"/>
                  </a:cubicBezTo>
                  <a:cubicBezTo>
                    <a:pt x="275" y="89"/>
                    <a:pt x="279" y="87"/>
                    <a:pt x="282" y="83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8" y="20"/>
                    <a:pt x="341" y="10"/>
                    <a:pt x="3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2" name="Freeform: Shape 50"/>
            <p:cNvSpPr/>
            <p:nvPr/>
          </p:nvSpPr>
          <p:spPr bwMode="auto">
            <a:xfrm>
              <a:off x="3819" y="588"/>
              <a:ext cx="187" cy="683"/>
            </a:xfrm>
            <a:custGeom>
              <a:avLst/>
              <a:gdLst>
                <a:gd name="T0" fmla="*/ 17 w 79"/>
                <a:gd name="T1" fmla="*/ 144 h 288"/>
                <a:gd name="T2" fmla="*/ 4 w 79"/>
                <a:gd name="T3" fmla="*/ 288 h 288"/>
                <a:gd name="T4" fmla="*/ 46 w 79"/>
                <a:gd name="T5" fmla="*/ 288 h 288"/>
                <a:gd name="T6" fmla="*/ 79 w 79"/>
                <a:gd name="T7" fmla="*/ 144 h 288"/>
                <a:gd name="T8" fmla="*/ 46 w 79"/>
                <a:gd name="T9" fmla="*/ 0 h 288"/>
                <a:gd name="T10" fmla="*/ 0 w 79"/>
                <a:gd name="T11" fmla="*/ 0 h 288"/>
                <a:gd name="T12" fmla="*/ 17 w 79"/>
                <a:gd name="T13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88">
                  <a:moveTo>
                    <a:pt x="17" y="144"/>
                  </a:moveTo>
                  <a:cubicBezTo>
                    <a:pt x="17" y="224"/>
                    <a:pt x="23" y="288"/>
                    <a:pt x="4" y="288"/>
                  </a:cubicBezTo>
                  <a:cubicBezTo>
                    <a:pt x="46" y="288"/>
                    <a:pt x="46" y="288"/>
                    <a:pt x="46" y="288"/>
                  </a:cubicBezTo>
                  <a:cubicBezTo>
                    <a:pt x="64" y="288"/>
                    <a:pt x="79" y="224"/>
                    <a:pt x="79" y="144"/>
                  </a:cubicBezTo>
                  <a:cubicBezTo>
                    <a:pt x="79" y="64"/>
                    <a:pt x="64" y="0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7" y="64"/>
                    <a:pt x="17" y="14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3" name="Freeform: Shape 51"/>
            <p:cNvSpPr/>
            <p:nvPr/>
          </p:nvSpPr>
          <p:spPr bwMode="auto">
            <a:xfrm>
              <a:off x="3939" y="588"/>
              <a:ext cx="79" cy="683"/>
            </a:xfrm>
            <a:custGeom>
              <a:avLst/>
              <a:gdLst>
                <a:gd name="T0" fmla="*/ 24 w 33"/>
                <a:gd name="T1" fmla="*/ 144 h 288"/>
                <a:gd name="T2" fmla="*/ 0 w 33"/>
                <a:gd name="T3" fmla="*/ 269 h 288"/>
                <a:gd name="T4" fmla="*/ 0 w 33"/>
                <a:gd name="T5" fmla="*/ 288 h 288"/>
                <a:gd name="T6" fmla="*/ 33 w 33"/>
                <a:gd name="T7" fmla="*/ 144 h 288"/>
                <a:gd name="T8" fmla="*/ 0 w 33"/>
                <a:gd name="T9" fmla="*/ 0 h 288"/>
                <a:gd name="T10" fmla="*/ 0 w 33"/>
                <a:gd name="T11" fmla="*/ 19 h 288"/>
                <a:gd name="T12" fmla="*/ 24 w 33"/>
                <a:gd name="T13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88">
                  <a:moveTo>
                    <a:pt x="24" y="144"/>
                  </a:moveTo>
                  <a:cubicBezTo>
                    <a:pt x="24" y="212"/>
                    <a:pt x="13" y="267"/>
                    <a:pt x="0" y="269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8" y="287"/>
                    <a:pt x="33" y="223"/>
                    <a:pt x="33" y="144"/>
                  </a:cubicBezTo>
                  <a:cubicBezTo>
                    <a:pt x="33" y="65"/>
                    <a:pt x="18" y="1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3" y="20"/>
                    <a:pt x="24" y="76"/>
                    <a:pt x="24" y="144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4" name="Freeform: Shape 52"/>
            <p:cNvSpPr/>
            <p:nvPr/>
          </p:nvSpPr>
          <p:spPr bwMode="auto">
            <a:xfrm>
              <a:off x="3841" y="799"/>
              <a:ext cx="873" cy="516"/>
            </a:xfrm>
            <a:custGeom>
              <a:avLst/>
              <a:gdLst>
                <a:gd name="T0" fmla="*/ 346 w 369"/>
                <a:gd name="T1" fmla="*/ 96 h 218"/>
                <a:gd name="T2" fmla="*/ 335 w 369"/>
                <a:gd name="T3" fmla="*/ 108 h 218"/>
                <a:gd name="T4" fmla="*/ 0 w 369"/>
                <a:gd name="T5" fmla="*/ 0 h 218"/>
                <a:gd name="T6" fmla="*/ 0 w 369"/>
                <a:gd name="T7" fmla="*/ 110 h 218"/>
                <a:gd name="T8" fmla="*/ 255 w 369"/>
                <a:gd name="T9" fmla="*/ 187 h 218"/>
                <a:gd name="T10" fmla="*/ 246 w 369"/>
                <a:gd name="T11" fmla="*/ 196 h 218"/>
                <a:gd name="T12" fmla="*/ 256 w 369"/>
                <a:gd name="T13" fmla="*/ 217 h 218"/>
                <a:gd name="T14" fmla="*/ 329 w 369"/>
                <a:gd name="T15" fmla="*/ 213 h 218"/>
                <a:gd name="T16" fmla="*/ 363 w 369"/>
                <a:gd name="T17" fmla="*/ 178 h 218"/>
                <a:gd name="T18" fmla="*/ 368 w 369"/>
                <a:gd name="T19" fmla="*/ 105 h 218"/>
                <a:gd name="T20" fmla="*/ 346 w 369"/>
                <a:gd name="T21" fmla="*/ 9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218">
                  <a:moveTo>
                    <a:pt x="346" y="96"/>
                  </a:moveTo>
                  <a:cubicBezTo>
                    <a:pt x="335" y="108"/>
                    <a:pt x="335" y="108"/>
                    <a:pt x="335" y="108"/>
                  </a:cubicBezTo>
                  <a:cubicBezTo>
                    <a:pt x="240" y="40"/>
                    <a:pt x="125" y="0"/>
                    <a:pt x="0" y="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4" y="111"/>
                    <a:pt x="182" y="139"/>
                    <a:pt x="255" y="187"/>
                  </a:cubicBezTo>
                  <a:cubicBezTo>
                    <a:pt x="246" y="196"/>
                    <a:pt x="246" y="196"/>
                    <a:pt x="246" y="196"/>
                  </a:cubicBezTo>
                  <a:cubicBezTo>
                    <a:pt x="234" y="208"/>
                    <a:pt x="238" y="218"/>
                    <a:pt x="256" y="217"/>
                  </a:cubicBezTo>
                  <a:cubicBezTo>
                    <a:pt x="329" y="213"/>
                    <a:pt x="329" y="213"/>
                    <a:pt x="329" y="213"/>
                  </a:cubicBezTo>
                  <a:cubicBezTo>
                    <a:pt x="347" y="212"/>
                    <a:pt x="362" y="196"/>
                    <a:pt x="363" y="178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9" y="87"/>
                    <a:pt x="359" y="83"/>
                    <a:pt x="346" y="96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5" name="Freeform: Shape 53"/>
            <p:cNvSpPr/>
            <p:nvPr/>
          </p:nvSpPr>
          <p:spPr bwMode="auto">
            <a:xfrm>
              <a:off x="4641" y="1281"/>
              <a:ext cx="31" cy="17"/>
            </a:xfrm>
            <a:custGeom>
              <a:avLst/>
              <a:gdLst>
                <a:gd name="T0" fmla="*/ 12 w 13"/>
                <a:gd name="T1" fmla="*/ 0 h 7"/>
                <a:gd name="T2" fmla="*/ 0 w 13"/>
                <a:gd name="T3" fmla="*/ 7 h 7"/>
                <a:gd name="T4" fmla="*/ 13 w 13"/>
                <a:gd name="T5" fmla="*/ 0 h 7"/>
                <a:gd name="T6" fmla="*/ 12 w 1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7">
                  <a:moveTo>
                    <a:pt x="12" y="0"/>
                  </a:moveTo>
                  <a:cubicBezTo>
                    <a:pt x="9" y="3"/>
                    <a:pt x="4" y="6"/>
                    <a:pt x="0" y="7"/>
                  </a:cubicBezTo>
                  <a:cubicBezTo>
                    <a:pt x="4" y="6"/>
                    <a:pt x="9" y="3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A4A6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6" name="Freeform: Shape 54"/>
            <p:cNvSpPr/>
            <p:nvPr/>
          </p:nvSpPr>
          <p:spPr bwMode="auto">
            <a:xfrm>
              <a:off x="3842" y="951"/>
              <a:ext cx="827" cy="361"/>
            </a:xfrm>
            <a:custGeom>
              <a:avLst/>
              <a:gdLst>
                <a:gd name="T0" fmla="*/ 0 w 349"/>
                <a:gd name="T1" fmla="*/ 0 h 153"/>
                <a:gd name="T2" fmla="*/ 0 w 349"/>
                <a:gd name="T3" fmla="*/ 46 h 153"/>
                <a:gd name="T4" fmla="*/ 255 w 349"/>
                <a:gd name="T5" fmla="*/ 123 h 153"/>
                <a:gd name="T6" fmla="*/ 246 w 349"/>
                <a:gd name="T7" fmla="*/ 132 h 153"/>
                <a:gd name="T8" fmla="*/ 253 w 349"/>
                <a:gd name="T9" fmla="*/ 153 h 153"/>
                <a:gd name="T10" fmla="*/ 256 w 349"/>
                <a:gd name="T11" fmla="*/ 153 h 153"/>
                <a:gd name="T12" fmla="*/ 329 w 349"/>
                <a:gd name="T13" fmla="*/ 149 h 153"/>
                <a:gd name="T14" fmla="*/ 337 w 349"/>
                <a:gd name="T15" fmla="*/ 147 h 153"/>
                <a:gd name="T16" fmla="*/ 349 w 349"/>
                <a:gd name="T17" fmla="*/ 140 h 153"/>
                <a:gd name="T18" fmla="*/ 0 w 349"/>
                <a:gd name="T1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153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94" y="46"/>
                    <a:pt x="182" y="74"/>
                    <a:pt x="255" y="123"/>
                  </a:cubicBezTo>
                  <a:cubicBezTo>
                    <a:pt x="246" y="132"/>
                    <a:pt x="246" y="132"/>
                    <a:pt x="246" y="132"/>
                  </a:cubicBezTo>
                  <a:cubicBezTo>
                    <a:pt x="234" y="144"/>
                    <a:pt x="237" y="153"/>
                    <a:pt x="253" y="153"/>
                  </a:cubicBezTo>
                  <a:cubicBezTo>
                    <a:pt x="254" y="153"/>
                    <a:pt x="255" y="153"/>
                    <a:pt x="256" y="153"/>
                  </a:cubicBezTo>
                  <a:cubicBezTo>
                    <a:pt x="329" y="149"/>
                    <a:pt x="329" y="149"/>
                    <a:pt x="329" y="149"/>
                  </a:cubicBezTo>
                  <a:cubicBezTo>
                    <a:pt x="332" y="148"/>
                    <a:pt x="334" y="148"/>
                    <a:pt x="337" y="147"/>
                  </a:cubicBezTo>
                  <a:cubicBezTo>
                    <a:pt x="341" y="146"/>
                    <a:pt x="346" y="143"/>
                    <a:pt x="349" y="140"/>
                  </a:cubicBezTo>
                  <a:cubicBezTo>
                    <a:pt x="258" y="54"/>
                    <a:pt x="135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7" name="Freeform: Shape 55"/>
            <p:cNvSpPr/>
            <p:nvPr/>
          </p:nvSpPr>
          <p:spPr bwMode="auto">
            <a:xfrm>
              <a:off x="3710" y="588"/>
              <a:ext cx="229" cy="683"/>
            </a:xfrm>
            <a:custGeom>
              <a:avLst/>
              <a:gdLst>
                <a:gd name="T0" fmla="*/ 63 w 97"/>
                <a:gd name="T1" fmla="*/ 144 h 288"/>
                <a:gd name="T2" fmla="*/ 97 w 97"/>
                <a:gd name="T3" fmla="*/ 0 h 288"/>
                <a:gd name="T4" fmla="*/ 34 w 97"/>
                <a:gd name="T5" fmla="*/ 0 h 288"/>
                <a:gd name="T6" fmla="*/ 0 w 97"/>
                <a:gd name="T7" fmla="*/ 144 h 288"/>
                <a:gd name="T8" fmla="*/ 34 w 97"/>
                <a:gd name="T9" fmla="*/ 288 h 288"/>
                <a:gd name="T10" fmla="*/ 97 w 97"/>
                <a:gd name="T11" fmla="*/ 288 h 288"/>
                <a:gd name="T12" fmla="*/ 63 w 97"/>
                <a:gd name="T13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288">
                  <a:moveTo>
                    <a:pt x="63" y="144"/>
                  </a:moveTo>
                  <a:cubicBezTo>
                    <a:pt x="63" y="64"/>
                    <a:pt x="78" y="0"/>
                    <a:pt x="9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64"/>
                    <a:pt x="0" y="144"/>
                  </a:cubicBezTo>
                  <a:cubicBezTo>
                    <a:pt x="0" y="224"/>
                    <a:pt x="15" y="288"/>
                    <a:pt x="34" y="288"/>
                  </a:cubicBezTo>
                  <a:cubicBezTo>
                    <a:pt x="97" y="288"/>
                    <a:pt x="97" y="288"/>
                    <a:pt x="97" y="288"/>
                  </a:cubicBezTo>
                  <a:cubicBezTo>
                    <a:pt x="78" y="288"/>
                    <a:pt x="63" y="224"/>
                    <a:pt x="63" y="1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8" name="Freeform: Shape 56"/>
            <p:cNvSpPr/>
            <p:nvPr/>
          </p:nvSpPr>
          <p:spPr bwMode="auto">
            <a:xfrm>
              <a:off x="3857" y="588"/>
              <a:ext cx="83" cy="683"/>
            </a:xfrm>
            <a:custGeom>
              <a:avLst/>
              <a:gdLst>
                <a:gd name="T0" fmla="*/ 35 w 35"/>
                <a:gd name="T1" fmla="*/ 269 h 288"/>
                <a:gd name="T2" fmla="*/ 34 w 35"/>
                <a:gd name="T3" fmla="*/ 269 h 288"/>
                <a:gd name="T4" fmla="*/ 10 w 35"/>
                <a:gd name="T5" fmla="*/ 144 h 288"/>
                <a:gd name="T6" fmla="*/ 34 w 35"/>
                <a:gd name="T7" fmla="*/ 19 h 288"/>
                <a:gd name="T8" fmla="*/ 35 w 35"/>
                <a:gd name="T9" fmla="*/ 19 h 288"/>
                <a:gd name="T10" fmla="*/ 35 w 35"/>
                <a:gd name="T11" fmla="*/ 0 h 288"/>
                <a:gd name="T12" fmla="*/ 34 w 35"/>
                <a:gd name="T13" fmla="*/ 0 h 288"/>
                <a:gd name="T14" fmla="*/ 0 w 35"/>
                <a:gd name="T15" fmla="*/ 144 h 288"/>
                <a:gd name="T16" fmla="*/ 34 w 35"/>
                <a:gd name="T17" fmla="*/ 288 h 288"/>
                <a:gd name="T18" fmla="*/ 35 w 35"/>
                <a:gd name="T19" fmla="*/ 288 h 288"/>
                <a:gd name="T20" fmla="*/ 35 w 35"/>
                <a:gd name="T21" fmla="*/ 26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88">
                  <a:moveTo>
                    <a:pt x="35" y="269"/>
                  </a:moveTo>
                  <a:cubicBezTo>
                    <a:pt x="34" y="269"/>
                    <a:pt x="34" y="269"/>
                    <a:pt x="34" y="269"/>
                  </a:cubicBezTo>
                  <a:cubicBezTo>
                    <a:pt x="21" y="269"/>
                    <a:pt x="10" y="213"/>
                    <a:pt x="10" y="144"/>
                  </a:cubicBezTo>
                  <a:cubicBezTo>
                    <a:pt x="10" y="75"/>
                    <a:pt x="21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6" y="0"/>
                    <a:pt x="0" y="64"/>
                    <a:pt x="0" y="144"/>
                  </a:cubicBezTo>
                  <a:cubicBezTo>
                    <a:pt x="0" y="224"/>
                    <a:pt x="16" y="288"/>
                    <a:pt x="34" y="288"/>
                  </a:cubicBezTo>
                  <a:cubicBezTo>
                    <a:pt x="35" y="288"/>
                    <a:pt x="35" y="288"/>
                    <a:pt x="35" y="288"/>
                  </a:cubicBezTo>
                  <a:lnTo>
                    <a:pt x="35" y="26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9" name="Freeform: Shape 57"/>
            <p:cNvSpPr/>
            <p:nvPr/>
          </p:nvSpPr>
          <p:spPr bwMode="auto">
            <a:xfrm>
              <a:off x="2663" y="976"/>
              <a:ext cx="620" cy="620"/>
            </a:xfrm>
            <a:custGeom>
              <a:avLst/>
              <a:gdLst>
                <a:gd name="T0" fmla="*/ 136 w 262"/>
                <a:gd name="T1" fmla="*/ 126 h 262"/>
                <a:gd name="T2" fmla="*/ 58 w 262"/>
                <a:gd name="T3" fmla="*/ 0 h 262"/>
                <a:gd name="T4" fmla="*/ 14 w 262"/>
                <a:gd name="T5" fmla="*/ 45 h 262"/>
                <a:gd name="T6" fmla="*/ 92 w 262"/>
                <a:gd name="T7" fmla="*/ 171 h 262"/>
                <a:gd name="T8" fmla="*/ 217 w 262"/>
                <a:gd name="T9" fmla="*/ 249 h 262"/>
                <a:gd name="T10" fmla="*/ 262 w 262"/>
                <a:gd name="T11" fmla="*/ 205 h 262"/>
                <a:gd name="T12" fmla="*/ 136 w 262"/>
                <a:gd name="T13" fmla="*/ 1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262">
                  <a:moveTo>
                    <a:pt x="136" y="126"/>
                  </a:moveTo>
                  <a:cubicBezTo>
                    <a:pt x="80" y="70"/>
                    <a:pt x="45" y="14"/>
                    <a:pt x="58" y="0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0" y="58"/>
                    <a:pt x="35" y="114"/>
                    <a:pt x="92" y="171"/>
                  </a:cubicBezTo>
                  <a:cubicBezTo>
                    <a:pt x="148" y="227"/>
                    <a:pt x="204" y="262"/>
                    <a:pt x="217" y="249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249" y="218"/>
                    <a:pt x="192" y="183"/>
                    <a:pt x="136" y="1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0" name="Freeform: Shape 58"/>
            <p:cNvSpPr/>
            <p:nvPr/>
          </p:nvSpPr>
          <p:spPr bwMode="auto">
            <a:xfrm>
              <a:off x="2767" y="976"/>
              <a:ext cx="516" cy="516"/>
            </a:xfrm>
            <a:custGeom>
              <a:avLst/>
              <a:gdLst>
                <a:gd name="T0" fmla="*/ 204 w 218"/>
                <a:gd name="T1" fmla="*/ 191 h 218"/>
                <a:gd name="T2" fmla="*/ 204 w 218"/>
                <a:gd name="T3" fmla="*/ 191 h 218"/>
                <a:gd name="T4" fmla="*/ 98 w 218"/>
                <a:gd name="T5" fmla="*/ 120 h 218"/>
                <a:gd name="T6" fmla="*/ 27 w 218"/>
                <a:gd name="T7" fmla="*/ 15 h 218"/>
                <a:gd name="T8" fmla="*/ 28 w 218"/>
                <a:gd name="T9" fmla="*/ 14 h 218"/>
                <a:gd name="T10" fmla="*/ 14 w 218"/>
                <a:gd name="T11" fmla="*/ 0 h 218"/>
                <a:gd name="T12" fmla="*/ 13 w 218"/>
                <a:gd name="T13" fmla="*/ 1 h 218"/>
                <a:gd name="T14" fmla="*/ 92 w 218"/>
                <a:gd name="T15" fmla="*/ 127 h 218"/>
                <a:gd name="T16" fmla="*/ 217 w 218"/>
                <a:gd name="T17" fmla="*/ 205 h 218"/>
                <a:gd name="T18" fmla="*/ 218 w 218"/>
                <a:gd name="T19" fmla="*/ 205 h 218"/>
                <a:gd name="T20" fmla="*/ 204 w 218"/>
                <a:gd name="T21" fmla="*/ 19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218">
                  <a:moveTo>
                    <a:pt x="204" y="191"/>
                  </a:moveTo>
                  <a:cubicBezTo>
                    <a:pt x="204" y="191"/>
                    <a:pt x="204" y="191"/>
                    <a:pt x="204" y="191"/>
                  </a:cubicBezTo>
                  <a:cubicBezTo>
                    <a:pt x="194" y="201"/>
                    <a:pt x="147" y="169"/>
                    <a:pt x="98" y="120"/>
                  </a:cubicBezTo>
                  <a:cubicBezTo>
                    <a:pt x="49" y="72"/>
                    <a:pt x="18" y="24"/>
                    <a:pt x="27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0" y="14"/>
                    <a:pt x="35" y="70"/>
                    <a:pt x="92" y="127"/>
                  </a:cubicBezTo>
                  <a:cubicBezTo>
                    <a:pt x="148" y="183"/>
                    <a:pt x="204" y="218"/>
                    <a:pt x="217" y="205"/>
                  </a:cubicBezTo>
                  <a:cubicBezTo>
                    <a:pt x="218" y="205"/>
                    <a:pt x="218" y="205"/>
                    <a:pt x="218" y="205"/>
                  </a:cubicBezTo>
                  <a:lnTo>
                    <a:pt x="204" y="191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1" name="Freeform: Shape 59"/>
            <p:cNvSpPr/>
            <p:nvPr/>
          </p:nvSpPr>
          <p:spPr bwMode="auto">
            <a:xfrm>
              <a:off x="2270" y="2061"/>
              <a:ext cx="684" cy="227"/>
            </a:xfrm>
            <a:custGeom>
              <a:avLst/>
              <a:gdLst>
                <a:gd name="T0" fmla="*/ 145 w 289"/>
                <a:gd name="T1" fmla="*/ 33 h 96"/>
                <a:gd name="T2" fmla="*/ 0 w 289"/>
                <a:gd name="T3" fmla="*/ 0 h 96"/>
                <a:gd name="T4" fmla="*/ 0 w 289"/>
                <a:gd name="T5" fmla="*/ 62 h 96"/>
                <a:gd name="T6" fmla="*/ 145 w 289"/>
                <a:gd name="T7" fmla="*/ 96 h 96"/>
                <a:gd name="T8" fmla="*/ 289 w 289"/>
                <a:gd name="T9" fmla="*/ 62 h 96"/>
                <a:gd name="T10" fmla="*/ 289 w 289"/>
                <a:gd name="T11" fmla="*/ 0 h 96"/>
                <a:gd name="T12" fmla="*/ 145 w 289"/>
                <a:gd name="T1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96">
                  <a:moveTo>
                    <a:pt x="145" y="33"/>
                  </a:moveTo>
                  <a:cubicBezTo>
                    <a:pt x="65" y="33"/>
                    <a:pt x="0" y="18"/>
                    <a:pt x="0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81"/>
                    <a:pt x="65" y="96"/>
                    <a:pt x="145" y="96"/>
                  </a:cubicBezTo>
                  <a:cubicBezTo>
                    <a:pt x="224" y="96"/>
                    <a:pt x="289" y="81"/>
                    <a:pt x="289" y="62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9" y="18"/>
                    <a:pt x="224" y="33"/>
                    <a:pt x="145" y="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2" name="Freeform: Shape 60"/>
            <p:cNvSpPr/>
            <p:nvPr/>
          </p:nvSpPr>
          <p:spPr bwMode="auto">
            <a:xfrm>
              <a:off x="2270" y="2061"/>
              <a:ext cx="684" cy="80"/>
            </a:xfrm>
            <a:custGeom>
              <a:avLst/>
              <a:gdLst>
                <a:gd name="T0" fmla="*/ 269 w 289"/>
                <a:gd name="T1" fmla="*/ 0 h 34"/>
                <a:gd name="T2" fmla="*/ 269 w 289"/>
                <a:gd name="T3" fmla="*/ 0 h 34"/>
                <a:gd name="T4" fmla="*/ 145 w 289"/>
                <a:gd name="T5" fmla="*/ 25 h 34"/>
                <a:gd name="T6" fmla="*/ 20 w 289"/>
                <a:gd name="T7" fmla="*/ 0 h 34"/>
                <a:gd name="T8" fmla="*/ 20 w 289"/>
                <a:gd name="T9" fmla="*/ 0 h 34"/>
                <a:gd name="T10" fmla="*/ 0 w 289"/>
                <a:gd name="T11" fmla="*/ 0 h 34"/>
                <a:gd name="T12" fmla="*/ 0 w 289"/>
                <a:gd name="T13" fmla="*/ 0 h 34"/>
                <a:gd name="T14" fmla="*/ 145 w 289"/>
                <a:gd name="T15" fmla="*/ 34 h 34"/>
                <a:gd name="T16" fmla="*/ 289 w 289"/>
                <a:gd name="T17" fmla="*/ 0 h 34"/>
                <a:gd name="T18" fmla="*/ 289 w 289"/>
                <a:gd name="T19" fmla="*/ 0 h 34"/>
                <a:gd name="T20" fmla="*/ 269 w 289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9" h="34">
                  <a:moveTo>
                    <a:pt x="269" y="0"/>
                  </a:moveTo>
                  <a:cubicBezTo>
                    <a:pt x="269" y="0"/>
                    <a:pt x="269" y="0"/>
                    <a:pt x="269" y="0"/>
                  </a:cubicBezTo>
                  <a:cubicBezTo>
                    <a:pt x="269" y="14"/>
                    <a:pt x="213" y="25"/>
                    <a:pt x="145" y="25"/>
                  </a:cubicBezTo>
                  <a:cubicBezTo>
                    <a:pt x="76" y="25"/>
                    <a:pt x="20" y="14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65" y="34"/>
                    <a:pt x="145" y="34"/>
                  </a:cubicBezTo>
                  <a:cubicBezTo>
                    <a:pt x="224" y="34"/>
                    <a:pt x="289" y="19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69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3" name="Freeform: Shape 61"/>
            <p:cNvSpPr/>
            <p:nvPr/>
          </p:nvSpPr>
          <p:spPr bwMode="auto">
            <a:xfrm>
              <a:off x="2670" y="2717"/>
              <a:ext cx="515" cy="516"/>
            </a:xfrm>
            <a:custGeom>
              <a:avLst/>
              <a:gdLst>
                <a:gd name="T0" fmla="*/ 190 w 217"/>
                <a:gd name="T1" fmla="*/ 14 h 218"/>
                <a:gd name="T2" fmla="*/ 190 w 217"/>
                <a:gd name="T3" fmla="*/ 14 h 218"/>
                <a:gd name="T4" fmla="*/ 120 w 217"/>
                <a:gd name="T5" fmla="*/ 120 h 218"/>
                <a:gd name="T6" fmla="*/ 14 w 217"/>
                <a:gd name="T7" fmla="*/ 191 h 218"/>
                <a:gd name="T8" fmla="*/ 14 w 217"/>
                <a:gd name="T9" fmla="*/ 190 h 218"/>
                <a:gd name="T10" fmla="*/ 0 w 217"/>
                <a:gd name="T11" fmla="*/ 204 h 218"/>
                <a:gd name="T12" fmla="*/ 0 w 217"/>
                <a:gd name="T13" fmla="*/ 204 h 218"/>
                <a:gd name="T14" fmla="*/ 126 w 217"/>
                <a:gd name="T15" fmla="*/ 126 h 218"/>
                <a:gd name="T16" fmla="*/ 204 w 217"/>
                <a:gd name="T17" fmla="*/ 0 h 218"/>
                <a:gd name="T18" fmla="*/ 204 w 217"/>
                <a:gd name="T19" fmla="*/ 0 h 218"/>
                <a:gd name="T20" fmla="*/ 190 w 217"/>
                <a:gd name="T21" fmla="*/ 1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" h="218">
                  <a:moveTo>
                    <a:pt x="190" y="14"/>
                  </a:moveTo>
                  <a:cubicBezTo>
                    <a:pt x="190" y="14"/>
                    <a:pt x="190" y="14"/>
                    <a:pt x="190" y="14"/>
                  </a:cubicBezTo>
                  <a:cubicBezTo>
                    <a:pt x="200" y="24"/>
                    <a:pt x="168" y="71"/>
                    <a:pt x="120" y="120"/>
                  </a:cubicBezTo>
                  <a:cubicBezTo>
                    <a:pt x="71" y="168"/>
                    <a:pt x="24" y="200"/>
                    <a:pt x="14" y="191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13" y="218"/>
                    <a:pt x="70" y="183"/>
                    <a:pt x="126" y="126"/>
                  </a:cubicBezTo>
                  <a:cubicBezTo>
                    <a:pt x="182" y="70"/>
                    <a:pt x="217" y="13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lnTo>
                    <a:pt x="190" y="1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4" name="Freeform: Shape 62"/>
            <p:cNvSpPr/>
            <p:nvPr/>
          </p:nvSpPr>
          <p:spPr bwMode="auto">
            <a:xfrm>
              <a:off x="3741" y="3046"/>
              <a:ext cx="229" cy="684"/>
            </a:xfrm>
            <a:custGeom>
              <a:avLst/>
              <a:gdLst>
                <a:gd name="T0" fmla="*/ 34 w 97"/>
                <a:gd name="T1" fmla="*/ 144 h 289"/>
                <a:gd name="T2" fmla="*/ 0 w 97"/>
                <a:gd name="T3" fmla="*/ 289 h 289"/>
                <a:gd name="T4" fmla="*/ 63 w 97"/>
                <a:gd name="T5" fmla="*/ 289 h 289"/>
                <a:gd name="T6" fmla="*/ 97 w 97"/>
                <a:gd name="T7" fmla="*/ 144 h 289"/>
                <a:gd name="T8" fmla="*/ 63 w 97"/>
                <a:gd name="T9" fmla="*/ 0 h 289"/>
                <a:gd name="T10" fmla="*/ 0 w 97"/>
                <a:gd name="T11" fmla="*/ 0 h 289"/>
                <a:gd name="T12" fmla="*/ 34 w 97"/>
                <a:gd name="T13" fmla="*/ 14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289">
                  <a:moveTo>
                    <a:pt x="34" y="144"/>
                  </a:moveTo>
                  <a:cubicBezTo>
                    <a:pt x="34" y="224"/>
                    <a:pt x="19" y="289"/>
                    <a:pt x="0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82" y="289"/>
                    <a:pt x="97" y="224"/>
                    <a:pt x="97" y="144"/>
                  </a:cubicBezTo>
                  <a:cubicBezTo>
                    <a:pt x="97" y="65"/>
                    <a:pt x="82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4" y="65"/>
                    <a:pt x="34" y="14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5" name="Freeform: Shape 63"/>
            <p:cNvSpPr/>
            <p:nvPr/>
          </p:nvSpPr>
          <p:spPr bwMode="auto">
            <a:xfrm>
              <a:off x="4397" y="2720"/>
              <a:ext cx="620" cy="620"/>
            </a:xfrm>
            <a:custGeom>
              <a:avLst/>
              <a:gdLst>
                <a:gd name="T0" fmla="*/ 126 w 262"/>
                <a:gd name="T1" fmla="*/ 136 h 262"/>
                <a:gd name="T2" fmla="*/ 204 w 262"/>
                <a:gd name="T3" fmla="*/ 262 h 262"/>
                <a:gd name="T4" fmla="*/ 248 w 262"/>
                <a:gd name="T5" fmla="*/ 218 h 262"/>
                <a:gd name="T6" fmla="*/ 170 w 262"/>
                <a:gd name="T7" fmla="*/ 92 h 262"/>
                <a:gd name="T8" fmla="*/ 45 w 262"/>
                <a:gd name="T9" fmla="*/ 13 h 262"/>
                <a:gd name="T10" fmla="*/ 0 w 262"/>
                <a:gd name="T11" fmla="*/ 58 h 262"/>
                <a:gd name="T12" fmla="*/ 126 w 262"/>
                <a:gd name="T13" fmla="*/ 13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262">
                  <a:moveTo>
                    <a:pt x="126" y="136"/>
                  </a:moveTo>
                  <a:cubicBezTo>
                    <a:pt x="182" y="192"/>
                    <a:pt x="217" y="249"/>
                    <a:pt x="204" y="262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62" y="205"/>
                    <a:pt x="227" y="148"/>
                    <a:pt x="170" y="92"/>
                  </a:cubicBezTo>
                  <a:cubicBezTo>
                    <a:pt x="114" y="35"/>
                    <a:pt x="58" y="0"/>
                    <a:pt x="45" y="13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3" y="45"/>
                    <a:pt x="70" y="80"/>
                    <a:pt x="126" y="1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6" name="Freeform: Shape 64"/>
            <p:cNvSpPr/>
            <p:nvPr/>
          </p:nvSpPr>
          <p:spPr bwMode="auto">
            <a:xfrm>
              <a:off x="4397" y="2824"/>
              <a:ext cx="516" cy="516"/>
            </a:xfrm>
            <a:custGeom>
              <a:avLst/>
              <a:gdLst>
                <a:gd name="T0" fmla="*/ 14 w 218"/>
                <a:gd name="T1" fmla="*/ 28 h 218"/>
                <a:gd name="T2" fmla="*/ 14 w 218"/>
                <a:gd name="T3" fmla="*/ 27 h 218"/>
                <a:gd name="T4" fmla="*/ 120 w 218"/>
                <a:gd name="T5" fmla="*/ 98 h 218"/>
                <a:gd name="T6" fmla="*/ 191 w 218"/>
                <a:gd name="T7" fmla="*/ 204 h 218"/>
                <a:gd name="T8" fmla="*/ 190 w 218"/>
                <a:gd name="T9" fmla="*/ 204 h 218"/>
                <a:gd name="T10" fmla="*/ 204 w 218"/>
                <a:gd name="T11" fmla="*/ 218 h 218"/>
                <a:gd name="T12" fmla="*/ 205 w 218"/>
                <a:gd name="T13" fmla="*/ 218 h 218"/>
                <a:gd name="T14" fmla="*/ 126 w 218"/>
                <a:gd name="T15" fmla="*/ 92 h 218"/>
                <a:gd name="T16" fmla="*/ 1 w 218"/>
                <a:gd name="T17" fmla="*/ 13 h 218"/>
                <a:gd name="T18" fmla="*/ 0 w 218"/>
                <a:gd name="T19" fmla="*/ 14 h 218"/>
                <a:gd name="T20" fmla="*/ 14 w 218"/>
                <a:gd name="T21" fmla="*/ 2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218"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24" y="18"/>
                    <a:pt x="71" y="49"/>
                    <a:pt x="120" y="98"/>
                  </a:cubicBezTo>
                  <a:cubicBezTo>
                    <a:pt x="168" y="147"/>
                    <a:pt x="200" y="194"/>
                    <a:pt x="191" y="204"/>
                  </a:cubicBezTo>
                  <a:cubicBezTo>
                    <a:pt x="190" y="204"/>
                    <a:pt x="190" y="204"/>
                    <a:pt x="190" y="204"/>
                  </a:cubicBezTo>
                  <a:cubicBezTo>
                    <a:pt x="204" y="218"/>
                    <a:pt x="204" y="218"/>
                    <a:pt x="204" y="218"/>
                  </a:cubicBezTo>
                  <a:cubicBezTo>
                    <a:pt x="205" y="218"/>
                    <a:pt x="205" y="218"/>
                    <a:pt x="205" y="218"/>
                  </a:cubicBezTo>
                  <a:cubicBezTo>
                    <a:pt x="218" y="205"/>
                    <a:pt x="183" y="148"/>
                    <a:pt x="126" y="92"/>
                  </a:cubicBezTo>
                  <a:cubicBezTo>
                    <a:pt x="70" y="35"/>
                    <a:pt x="14" y="0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7" name="Freeform: Shape 65"/>
            <p:cNvSpPr/>
            <p:nvPr/>
          </p:nvSpPr>
          <p:spPr bwMode="auto">
            <a:xfrm>
              <a:off x="4726" y="2038"/>
              <a:ext cx="684" cy="227"/>
            </a:xfrm>
            <a:custGeom>
              <a:avLst/>
              <a:gdLst>
                <a:gd name="T0" fmla="*/ 144 w 289"/>
                <a:gd name="T1" fmla="*/ 62 h 96"/>
                <a:gd name="T2" fmla="*/ 289 w 289"/>
                <a:gd name="T3" fmla="*/ 96 h 96"/>
                <a:gd name="T4" fmla="*/ 289 w 289"/>
                <a:gd name="T5" fmla="*/ 33 h 96"/>
                <a:gd name="T6" fmla="*/ 144 w 289"/>
                <a:gd name="T7" fmla="*/ 0 h 96"/>
                <a:gd name="T8" fmla="*/ 0 w 289"/>
                <a:gd name="T9" fmla="*/ 33 h 96"/>
                <a:gd name="T10" fmla="*/ 0 w 289"/>
                <a:gd name="T11" fmla="*/ 96 h 96"/>
                <a:gd name="T12" fmla="*/ 144 w 289"/>
                <a:gd name="T13" fmla="*/ 6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96">
                  <a:moveTo>
                    <a:pt x="144" y="62"/>
                  </a:moveTo>
                  <a:cubicBezTo>
                    <a:pt x="224" y="62"/>
                    <a:pt x="289" y="77"/>
                    <a:pt x="289" y="96"/>
                  </a:cubicBezTo>
                  <a:cubicBezTo>
                    <a:pt x="289" y="33"/>
                    <a:pt x="289" y="33"/>
                    <a:pt x="289" y="33"/>
                  </a:cubicBezTo>
                  <a:cubicBezTo>
                    <a:pt x="289" y="15"/>
                    <a:pt x="224" y="0"/>
                    <a:pt x="144" y="0"/>
                  </a:cubicBezTo>
                  <a:cubicBezTo>
                    <a:pt x="65" y="0"/>
                    <a:pt x="0" y="15"/>
                    <a:pt x="0" y="3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77"/>
                    <a:pt x="65" y="62"/>
                    <a:pt x="144" y="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8" name="Freeform: Shape 66"/>
            <p:cNvSpPr/>
            <p:nvPr/>
          </p:nvSpPr>
          <p:spPr bwMode="auto">
            <a:xfrm>
              <a:off x="4726" y="2177"/>
              <a:ext cx="684" cy="80"/>
            </a:xfrm>
            <a:custGeom>
              <a:avLst/>
              <a:gdLst>
                <a:gd name="T0" fmla="*/ 20 w 289"/>
                <a:gd name="T1" fmla="*/ 34 h 34"/>
                <a:gd name="T2" fmla="*/ 20 w 289"/>
                <a:gd name="T3" fmla="*/ 33 h 34"/>
                <a:gd name="T4" fmla="*/ 144 w 289"/>
                <a:gd name="T5" fmla="*/ 9 h 34"/>
                <a:gd name="T6" fmla="*/ 269 w 289"/>
                <a:gd name="T7" fmla="*/ 33 h 34"/>
                <a:gd name="T8" fmla="*/ 269 w 289"/>
                <a:gd name="T9" fmla="*/ 34 h 34"/>
                <a:gd name="T10" fmla="*/ 289 w 289"/>
                <a:gd name="T11" fmla="*/ 34 h 34"/>
                <a:gd name="T12" fmla="*/ 289 w 289"/>
                <a:gd name="T13" fmla="*/ 33 h 34"/>
                <a:gd name="T14" fmla="*/ 144 w 289"/>
                <a:gd name="T15" fmla="*/ 0 h 34"/>
                <a:gd name="T16" fmla="*/ 0 w 289"/>
                <a:gd name="T17" fmla="*/ 33 h 34"/>
                <a:gd name="T18" fmla="*/ 0 w 289"/>
                <a:gd name="T19" fmla="*/ 34 h 34"/>
                <a:gd name="T20" fmla="*/ 20 w 289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9" h="34">
                  <a:moveTo>
                    <a:pt x="20" y="34"/>
                  </a:moveTo>
                  <a:cubicBezTo>
                    <a:pt x="20" y="33"/>
                    <a:pt x="20" y="33"/>
                    <a:pt x="20" y="33"/>
                  </a:cubicBezTo>
                  <a:cubicBezTo>
                    <a:pt x="20" y="20"/>
                    <a:pt x="76" y="9"/>
                    <a:pt x="144" y="9"/>
                  </a:cubicBezTo>
                  <a:cubicBezTo>
                    <a:pt x="213" y="9"/>
                    <a:pt x="269" y="20"/>
                    <a:pt x="269" y="33"/>
                  </a:cubicBezTo>
                  <a:cubicBezTo>
                    <a:pt x="269" y="34"/>
                    <a:pt x="269" y="34"/>
                    <a:pt x="269" y="34"/>
                  </a:cubicBezTo>
                  <a:cubicBezTo>
                    <a:pt x="289" y="34"/>
                    <a:pt x="289" y="34"/>
                    <a:pt x="289" y="34"/>
                  </a:cubicBezTo>
                  <a:cubicBezTo>
                    <a:pt x="289" y="33"/>
                    <a:pt x="289" y="33"/>
                    <a:pt x="289" y="33"/>
                  </a:cubicBezTo>
                  <a:cubicBezTo>
                    <a:pt x="289" y="15"/>
                    <a:pt x="224" y="0"/>
                    <a:pt x="144" y="0"/>
                  </a:cubicBezTo>
                  <a:cubicBezTo>
                    <a:pt x="65" y="0"/>
                    <a:pt x="0" y="15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20" y="3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9" name="Freeform: Shape 67"/>
            <p:cNvSpPr/>
            <p:nvPr/>
          </p:nvSpPr>
          <p:spPr bwMode="auto">
            <a:xfrm>
              <a:off x="4401" y="981"/>
              <a:ext cx="619" cy="620"/>
            </a:xfrm>
            <a:custGeom>
              <a:avLst/>
              <a:gdLst>
                <a:gd name="T0" fmla="*/ 135 w 261"/>
                <a:gd name="T1" fmla="*/ 136 h 262"/>
                <a:gd name="T2" fmla="*/ 261 w 261"/>
                <a:gd name="T3" fmla="*/ 57 h 262"/>
                <a:gd name="T4" fmla="*/ 217 w 261"/>
                <a:gd name="T5" fmla="*/ 13 h 262"/>
                <a:gd name="T6" fmla="*/ 91 w 261"/>
                <a:gd name="T7" fmla="*/ 91 h 262"/>
                <a:gd name="T8" fmla="*/ 13 w 261"/>
                <a:gd name="T9" fmla="*/ 217 h 262"/>
                <a:gd name="T10" fmla="*/ 57 w 261"/>
                <a:gd name="T11" fmla="*/ 262 h 262"/>
                <a:gd name="T12" fmla="*/ 135 w 261"/>
                <a:gd name="T13" fmla="*/ 13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262">
                  <a:moveTo>
                    <a:pt x="135" y="136"/>
                  </a:moveTo>
                  <a:cubicBezTo>
                    <a:pt x="192" y="79"/>
                    <a:pt x="248" y="44"/>
                    <a:pt x="261" y="57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04" y="0"/>
                    <a:pt x="147" y="35"/>
                    <a:pt x="91" y="91"/>
                  </a:cubicBezTo>
                  <a:cubicBezTo>
                    <a:pt x="35" y="148"/>
                    <a:pt x="0" y="204"/>
                    <a:pt x="13" y="217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44" y="248"/>
                    <a:pt x="79" y="192"/>
                    <a:pt x="135" y="1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0" name="Freeform: Shape 68"/>
            <p:cNvSpPr/>
            <p:nvPr/>
          </p:nvSpPr>
          <p:spPr bwMode="auto">
            <a:xfrm>
              <a:off x="4505" y="1085"/>
              <a:ext cx="515" cy="516"/>
            </a:xfrm>
            <a:custGeom>
              <a:avLst/>
              <a:gdLst>
                <a:gd name="T0" fmla="*/ 27 w 217"/>
                <a:gd name="T1" fmla="*/ 204 h 218"/>
                <a:gd name="T2" fmla="*/ 27 w 217"/>
                <a:gd name="T3" fmla="*/ 203 h 218"/>
                <a:gd name="T4" fmla="*/ 97 w 217"/>
                <a:gd name="T5" fmla="*/ 98 h 218"/>
                <a:gd name="T6" fmla="*/ 203 w 217"/>
                <a:gd name="T7" fmla="*/ 27 h 218"/>
                <a:gd name="T8" fmla="*/ 203 w 217"/>
                <a:gd name="T9" fmla="*/ 27 h 218"/>
                <a:gd name="T10" fmla="*/ 217 w 217"/>
                <a:gd name="T11" fmla="*/ 13 h 218"/>
                <a:gd name="T12" fmla="*/ 217 w 217"/>
                <a:gd name="T13" fmla="*/ 13 h 218"/>
                <a:gd name="T14" fmla="*/ 91 w 217"/>
                <a:gd name="T15" fmla="*/ 91 h 218"/>
                <a:gd name="T16" fmla="*/ 13 w 217"/>
                <a:gd name="T17" fmla="*/ 217 h 218"/>
                <a:gd name="T18" fmla="*/ 13 w 217"/>
                <a:gd name="T19" fmla="*/ 218 h 218"/>
                <a:gd name="T20" fmla="*/ 27 w 217"/>
                <a:gd name="T21" fmla="*/ 20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7" h="218">
                  <a:moveTo>
                    <a:pt x="27" y="204"/>
                  </a:moveTo>
                  <a:cubicBezTo>
                    <a:pt x="27" y="203"/>
                    <a:pt x="27" y="203"/>
                    <a:pt x="27" y="203"/>
                  </a:cubicBezTo>
                  <a:cubicBezTo>
                    <a:pt x="17" y="194"/>
                    <a:pt x="49" y="147"/>
                    <a:pt x="97" y="98"/>
                  </a:cubicBezTo>
                  <a:cubicBezTo>
                    <a:pt x="146" y="49"/>
                    <a:pt x="193" y="17"/>
                    <a:pt x="203" y="27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03" y="0"/>
                    <a:pt x="147" y="35"/>
                    <a:pt x="91" y="91"/>
                  </a:cubicBezTo>
                  <a:cubicBezTo>
                    <a:pt x="35" y="148"/>
                    <a:pt x="0" y="204"/>
                    <a:pt x="13" y="217"/>
                  </a:cubicBezTo>
                  <a:cubicBezTo>
                    <a:pt x="13" y="218"/>
                    <a:pt x="13" y="218"/>
                    <a:pt x="13" y="218"/>
                  </a:cubicBezTo>
                  <a:lnTo>
                    <a:pt x="27" y="20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1" name="Freeform: Shape 69"/>
            <p:cNvSpPr/>
            <p:nvPr/>
          </p:nvSpPr>
          <p:spPr bwMode="auto">
            <a:xfrm>
              <a:off x="2969" y="2991"/>
              <a:ext cx="851" cy="535"/>
            </a:xfrm>
            <a:custGeom>
              <a:avLst/>
              <a:gdLst>
                <a:gd name="T0" fmla="*/ 355 w 359"/>
                <a:gd name="T1" fmla="*/ 226 h 226"/>
                <a:gd name="T2" fmla="*/ 359 w 359"/>
                <a:gd name="T3" fmla="*/ 115 h 226"/>
                <a:gd name="T4" fmla="*/ 113 w 359"/>
                <a:gd name="T5" fmla="*/ 34 h 226"/>
                <a:gd name="T6" fmla="*/ 126 w 359"/>
                <a:gd name="T7" fmla="*/ 21 h 226"/>
                <a:gd name="T8" fmla="*/ 118 w 359"/>
                <a:gd name="T9" fmla="*/ 0 h 226"/>
                <a:gd name="T10" fmla="*/ 44 w 359"/>
                <a:gd name="T11" fmla="*/ 1 h 226"/>
                <a:gd name="T12" fmla="*/ 9 w 359"/>
                <a:gd name="T13" fmla="*/ 35 h 226"/>
                <a:gd name="T14" fmla="*/ 2 w 359"/>
                <a:gd name="T15" fmla="*/ 108 h 226"/>
                <a:gd name="T16" fmla="*/ 22 w 359"/>
                <a:gd name="T17" fmla="*/ 117 h 226"/>
                <a:gd name="T18" fmla="*/ 30 w 359"/>
                <a:gd name="T19" fmla="*/ 110 h 226"/>
                <a:gd name="T20" fmla="*/ 355 w 359"/>
                <a:gd name="T21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9" h="226">
                  <a:moveTo>
                    <a:pt x="355" y="226"/>
                  </a:moveTo>
                  <a:cubicBezTo>
                    <a:pt x="359" y="115"/>
                    <a:pt x="359" y="115"/>
                    <a:pt x="359" y="115"/>
                  </a:cubicBezTo>
                  <a:cubicBezTo>
                    <a:pt x="272" y="112"/>
                    <a:pt x="187" y="85"/>
                    <a:pt x="113" y="34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39" y="9"/>
                    <a:pt x="136" y="0"/>
                    <a:pt x="118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26" y="2"/>
                    <a:pt x="10" y="17"/>
                    <a:pt x="9" y="35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0" y="126"/>
                    <a:pt x="9" y="129"/>
                    <a:pt x="22" y="11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126" y="183"/>
                    <a:pt x="239" y="222"/>
                    <a:pt x="355" y="226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2" name="Freeform: Shape 70"/>
            <p:cNvSpPr/>
            <p:nvPr/>
          </p:nvSpPr>
          <p:spPr bwMode="auto">
            <a:xfrm>
              <a:off x="2997" y="2991"/>
              <a:ext cx="823" cy="397"/>
            </a:xfrm>
            <a:custGeom>
              <a:avLst/>
              <a:gdLst>
                <a:gd name="T0" fmla="*/ 347 w 347"/>
                <a:gd name="T1" fmla="*/ 116 h 168"/>
                <a:gd name="T2" fmla="*/ 131 w 347"/>
                <a:gd name="T3" fmla="*/ 53 h 168"/>
                <a:gd name="T4" fmla="*/ 101 w 347"/>
                <a:gd name="T5" fmla="*/ 34 h 168"/>
                <a:gd name="T6" fmla="*/ 114 w 347"/>
                <a:gd name="T7" fmla="*/ 21 h 168"/>
                <a:gd name="T8" fmla="*/ 121 w 347"/>
                <a:gd name="T9" fmla="*/ 4 h 168"/>
                <a:gd name="T10" fmla="*/ 118 w 347"/>
                <a:gd name="T11" fmla="*/ 2 h 168"/>
                <a:gd name="T12" fmla="*/ 107 w 347"/>
                <a:gd name="T13" fmla="*/ 1 h 168"/>
                <a:gd name="T14" fmla="*/ 33 w 347"/>
                <a:gd name="T15" fmla="*/ 2 h 168"/>
                <a:gd name="T16" fmla="*/ 0 w 347"/>
                <a:gd name="T17" fmla="*/ 24 h 168"/>
                <a:gd name="T18" fmla="*/ 345 w 347"/>
                <a:gd name="T19" fmla="*/ 168 h 168"/>
                <a:gd name="T20" fmla="*/ 347 w 347"/>
                <a:gd name="T21" fmla="*/ 11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168">
                  <a:moveTo>
                    <a:pt x="347" y="116"/>
                  </a:moveTo>
                  <a:cubicBezTo>
                    <a:pt x="272" y="113"/>
                    <a:pt x="198" y="92"/>
                    <a:pt x="131" y="53"/>
                  </a:cubicBezTo>
                  <a:cubicBezTo>
                    <a:pt x="121" y="47"/>
                    <a:pt x="111" y="40"/>
                    <a:pt x="101" y="3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22" y="14"/>
                    <a:pt x="124" y="8"/>
                    <a:pt x="121" y="4"/>
                  </a:cubicBezTo>
                  <a:cubicBezTo>
                    <a:pt x="120" y="3"/>
                    <a:pt x="119" y="2"/>
                    <a:pt x="118" y="2"/>
                  </a:cubicBezTo>
                  <a:cubicBezTo>
                    <a:pt x="115" y="1"/>
                    <a:pt x="112" y="0"/>
                    <a:pt x="107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20" y="2"/>
                    <a:pt x="7" y="12"/>
                    <a:pt x="0" y="24"/>
                  </a:cubicBezTo>
                  <a:cubicBezTo>
                    <a:pt x="96" y="117"/>
                    <a:pt x="219" y="165"/>
                    <a:pt x="345" y="168"/>
                  </a:cubicBezTo>
                  <a:cubicBezTo>
                    <a:pt x="347" y="116"/>
                    <a:pt x="347" y="116"/>
                    <a:pt x="347" y="116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3" name="Freeform: Shape 71"/>
            <p:cNvSpPr/>
            <p:nvPr/>
          </p:nvSpPr>
          <p:spPr bwMode="auto">
            <a:xfrm>
              <a:off x="3741" y="3046"/>
              <a:ext cx="83" cy="684"/>
            </a:xfrm>
            <a:custGeom>
              <a:avLst/>
              <a:gdLst>
                <a:gd name="T0" fmla="*/ 0 w 35"/>
                <a:gd name="T1" fmla="*/ 20 h 289"/>
                <a:gd name="T2" fmla="*/ 1 w 35"/>
                <a:gd name="T3" fmla="*/ 20 h 289"/>
                <a:gd name="T4" fmla="*/ 25 w 35"/>
                <a:gd name="T5" fmla="*/ 144 h 289"/>
                <a:gd name="T6" fmla="*/ 1 w 35"/>
                <a:gd name="T7" fmla="*/ 269 h 289"/>
                <a:gd name="T8" fmla="*/ 0 w 35"/>
                <a:gd name="T9" fmla="*/ 269 h 289"/>
                <a:gd name="T10" fmla="*/ 0 w 35"/>
                <a:gd name="T11" fmla="*/ 289 h 289"/>
                <a:gd name="T12" fmla="*/ 1 w 35"/>
                <a:gd name="T13" fmla="*/ 289 h 289"/>
                <a:gd name="T14" fmla="*/ 35 w 35"/>
                <a:gd name="T15" fmla="*/ 144 h 289"/>
                <a:gd name="T16" fmla="*/ 1 w 35"/>
                <a:gd name="T17" fmla="*/ 0 h 289"/>
                <a:gd name="T18" fmla="*/ 0 w 35"/>
                <a:gd name="T19" fmla="*/ 0 h 289"/>
                <a:gd name="T20" fmla="*/ 0 w 35"/>
                <a:gd name="T21" fmla="*/ 2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89">
                  <a:moveTo>
                    <a:pt x="0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4" y="20"/>
                    <a:pt x="25" y="76"/>
                    <a:pt x="25" y="144"/>
                  </a:cubicBezTo>
                  <a:cubicBezTo>
                    <a:pt x="25" y="213"/>
                    <a:pt x="14" y="269"/>
                    <a:pt x="1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1" y="289"/>
                    <a:pt x="1" y="289"/>
                    <a:pt x="1" y="289"/>
                  </a:cubicBezTo>
                  <a:cubicBezTo>
                    <a:pt x="19" y="289"/>
                    <a:pt x="35" y="224"/>
                    <a:pt x="35" y="144"/>
                  </a:cubicBezTo>
                  <a:cubicBezTo>
                    <a:pt x="35" y="65"/>
                    <a:pt x="19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4" name="Freeform: Shape 72"/>
            <p:cNvSpPr/>
            <p:nvPr/>
          </p:nvSpPr>
          <p:spPr bwMode="auto">
            <a:xfrm>
              <a:off x="2661" y="2717"/>
              <a:ext cx="619" cy="620"/>
            </a:xfrm>
            <a:custGeom>
              <a:avLst/>
              <a:gdLst>
                <a:gd name="T0" fmla="*/ 126 w 261"/>
                <a:gd name="T1" fmla="*/ 126 h 262"/>
                <a:gd name="T2" fmla="*/ 0 w 261"/>
                <a:gd name="T3" fmla="*/ 204 h 262"/>
                <a:gd name="T4" fmla="*/ 44 w 261"/>
                <a:gd name="T5" fmla="*/ 248 h 262"/>
                <a:gd name="T6" fmla="*/ 170 w 261"/>
                <a:gd name="T7" fmla="*/ 170 h 262"/>
                <a:gd name="T8" fmla="*/ 248 w 261"/>
                <a:gd name="T9" fmla="*/ 44 h 262"/>
                <a:gd name="T10" fmla="*/ 204 w 261"/>
                <a:gd name="T11" fmla="*/ 0 h 262"/>
                <a:gd name="T12" fmla="*/ 126 w 261"/>
                <a:gd name="T13" fmla="*/ 12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" h="262">
                  <a:moveTo>
                    <a:pt x="126" y="126"/>
                  </a:moveTo>
                  <a:cubicBezTo>
                    <a:pt x="69" y="182"/>
                    <a:pt x="13" y="217"/>
                    <a:pt x="0" y="204"/>
                  </a:cubicBezTo>
                  <a:cubicBezTo>
                    <a:pt x="44" y="248"/>
                    <a:pt x="44" y="248"/>
                    <a:pt x="44" y="248"/>
                  </a:cubicBezTo>
                  <a:cubicBezTo>
                    <a:pt x="57" y="262"/>
                    <a:pt x="114" y="226"/>
                    <a:pt x="170" y="170"/>
                  </a:cubicBezTo>
                  <a:cubicBezTo>
                    <a:pt x="226" y="114"/>
                    <a:pt x="261" y="57"/>
                    <a:pt x="248" y="44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7" y="13"/>
                    <a:pt x="182" y="69"/>
                    <a:pt x="126" y="12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5" name="Group 79"/>
          <p:cNvGrpSpPr/>
          <p:nvPr/>
        </p:nvGrpSpPr>
        <p:grpSpPr>
          <a:xfrm>
            <a:off x="5948705" y="1574351"/>
            <a:ext cx="2487556" cy="784831"/>
            <a:chOff x="5948705" y="1574352"/>
            <a:chExt cx="2487555" cy="784830"/>
          </a:xfrm>
        </p:grpSpPr>
        <p:sp>
          <p:nvSpPr>
            <p:cNvPr id="27" name="TextBox 73"/>
            <p:cNvSpPr txBox="1"/>
            <p:nvPr/>
          </p:nvSpPr>
          <p:spPr>
            <a:xfrm>
              <a:off x="5948705" y="1805184"/>
              <a:ext cx="2487555" cy="55399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Rectangle 2"/>
            <p:cNvSpPr/>
            <p:nvPr/>
          </p:nvSpPr>
          <p:spPr>
            <a:xfrm>
              <a:off x="5948705" y="1574352"/>
              <a:ext cx="2487555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>
                <a:defRPr/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80"/>
          <p:cNvGrpSpPr/>
          <p:nvPr/>
        </p:nvGrpSpPr>
        <p:grpSpPr>
          <a:xfrm>
            <a:off x="8904311" y="1574351"/>
            <a:ext cx="2487556" cy="784831"/>
            <a:chOff x="8685009" y="1574352"/>
            <a:chExt cx="2487555" cy="784830"/>
          </a:xfrm>
        </p:grpSpPr>
        <p:sp>
          <p:nvSpPr>
            <p:cNvPr id="25" name="TextBox 82"/>
            <p:cNvSpPr txBox="1"/>
            <p:nvPr/>
          </p:nvSpPr>
          <p:spPr>
            <a:xfrm>
              <a:off x="8685009" y="1805184"/>
              <a:ext cx="2487555" cy="55399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83"/>
            <p:cNvSpPr/>
            <p:nvPr/>
          </p:nvSpPr>
          <p:spPr>
            <a:xfrm>
              <a:off x="8685009" y="1574352"/>
              <a:ext cx="2487555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>
                <a:defRPr/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5948705" y="2584318"/>
            <a:ext cx="2487556" cy="784831"/>
            <a:chOff x="5948705" y="2584318"/>
            <a:chExt cx="2487555" cy="784830"/>
          </a:xfrm>
        </p:grpSpPr>
        <p:sp>
          <p:nvSpPr>
            <p:cNvPr id="23" name="TextBox 88"/>
            <p:cNvSpPr txBox="1"/>
            <p:nvPr/>
          </p:nvSpPr>
          <p:spPr>
            <a:xfrm>
              <a:off x="5948705" y="2815150"/>
              <a:ext cx="2487555" cy="55399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Rectangle 89"/>
            <p:cNvSpPr/>
            <p:nvPr/>
          </p:nvSpPr>
          <p:spPr>
            <a:xfrm>
              <a:off x="5948705" y="2584318"/>
              <a:ext cx="2487555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>
                <a:defRPr/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77"/>
          <p:cNvGrpSpPr/>
          <p:nvPr/>
        </p:nvGrpSpPr>
        <p:grpSpPr>
          <a:xfrm>
            <a:off x="8904311" y="2584318"/>
            <a:ext cx="2487556" cy="784831"/>
            <a:chOff x="8685009" y="2584318"/>
            <a:chExt cx="2487555" cy="784830"/>
          </a:xfrm>
        </p:grpSpPr>
        <p:sp>
          <p:nvSpPr>
            <p:cNvPr id="21" name="TextBox 90"/>
            <p:cNvSpPr txBox="1"/>
            <p:nvPr/>
          </p:nvSpPr>
          <p:spPr>
            <a:xfrm>
              <a:off x="8685009" y="2815150"/>
              <a:ext cx="2487555" cy="55399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91"/>
            <p:cNvSpPr/>
            <p:nvPr/>
          </p:nvSpPr>
          <p:spPr>
            <a:xfrm>
              <a:off x="8685009" y="2584318"/>
              <a:ext cx="2487555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>
                <a:defRPr/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75"/>
          <p:cNvGrpSpPr/>
          <p:nvPr/>
        </p:nvGrpSpPr>
        <p:grpSpPr>
          <a:xfrm>
            <a:off x="5948705" y="3594285"/>
            <a:ext cx="2487556" cy="784831"/>
            <a:chOff x="5948705" y="3594284"/>
            <a:chExt cx="2487555" cy="784830"/>
          </a:xfrm>
        </p:grpSpPr>
        <p:sp>
          <p:nvSpPr>
            <p:cNvPr id="19" name="TextBox 92"/>
            <p:cNvSpPr txBox="1"/>
            <p:nvPr/>
          </p:nvSpPr>
          <p:spPr>
            <a:xfrm>
              <a:off x="5948705" y="3825116"/>
              <a:ext cx="2487555" cy="55399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93"/>
            <p:cNvSpPr/>
            <p:nvPr/>
          </p:nvSpPr>
          <p:spPr>
            <a:xfrm>
              <a:off x="5948705" y="3594284"/>
              <a:ext cx="2487555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>
                <a:defRPr/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Group 76"/>
          <p:cNvGrpSpPr/>
          <p:nvPr/>
        </p:nvGrpSpPr>
        <p:grpSpPr>
          <a:xfrm>
            <a:off x="8904311" y="3594285"/>
            <a:ext cx="2487556" cy="784831"/>
            <a:chOff x="8685009" y="3594284"/>
            <a:chExt cx="2487555" cy="784830"/>
          </a:xfrm>
        </p:grpSpPr>
        <p:sp>
          <p:nvSpPr>
            <p:cNvPr id="17" name="TextBox 94"/>
            <p:cNvSpPr txBox="1"/>
            <p:nvPr/>
          </p:nvSpPr>
          <p:spPr>
            <a:xfrm>
              <a:off x="8685009" y="3825116"/>
              <a:ext cx="2487555" cy="55399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Rectangle 95"/>
            <p:cNvSpPr/>
            <p:nvPr/>
          </p:nvSpPr>
          <p:spPr>
            <a:xfrm>
              <a:off x="8685009" y="3594284"/>
              <a:ext cx="2487555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>
                <a:defRPr/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74"/>
          <p:cNvGrpSpPr/>
          <p:nvPr/>
        </p:nvGrpSpPr>
        <p:grpSpPr>
          <a:xfrm>
            <a:off x="5948705" y="4604250"/>
            <a:ext cx="2487556" cy="784831"/>
            <a:chOff x="5948705" y="4604250"/>
            <a:chExt cx="2487555" cy="784830"/>
          </a:xfrm>
        </p:grpSpPr>
        <p:sp>
          <p:nvSpPr>
            <p:cNvPr id="15" name="TextBox 96"/>
            <p:cNvSpPr txBox="1"/>
            <p:nvPr/>
          </p:nvSpPr>
          <p:spPr>
            <a:xfrm>
              <a:off x="5948705" y="4835082"/>
              <a:ext cx="2487555" cy="55399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97"/>
            <p:cNvSpPr/>
            <p:nvPr/>
          </p:nvSpPr>
          <p:spPr>
            <a:xfrm>
              <a:off x="5948705" y="4604250"/>
              <a:ext cx="2487555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>
                <a:defRPr/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3"/>
          <p:cNvGrpSpPr/>
          <p:nvPr/>
        </p:nvGrpSpPr>
        <p:grpSpPr>
          <a:xfrm>
            <a:off x="8904311" y="4604250"/>
            <a:ext cx="2487556" cy="784831"/>
            <a:chOff x="8685009" y="4604250"/>
            <a:chExt cx="2487555" cy="784830"/>
          </a:xfrm>
        </p:grpSpPr>
        <p:sp>
          <p:nvSpPr>
            <p:cNvPr id="13" name="TextBox 98"/>
            <p:cNvSpPr txBox="1"/>
            <p:nvPr/>
          </p:nvSpPr>
          <p:spPr>
            <a:xfrm>
              <a:off x="8685009" y="4835082"/>
              <a:ext cx="2487555" cy="553998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 fontAlgn="auto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9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Rectangle 99"/>
            <p:cNvSpPr/>
            <p:nvPr/>
          </p:nvSpPr>
          <p:spPr>
            <a:xfrm>
              <a:off x="8685009" y="4604250"/>
              <a:ext cx="2487555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>
                <a:defRPr/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rot="5400000">
            <a:off x="2645765" y="2395697"/>
            <a:ext cx="2869454" cy="1521608"/>
            <a:chOff x="1971675" y="1856347"/>
            <a:chExt cx="8278594" cy="3351464"/>
          </a:xfrm>
        </p:grpSpPr>
        <p:sp>
          <p:nvSpPr>
            <p:cNvPr id="27" name="矩形 26"/>
            <p:cNvSpPr/>
            <p:nvPr/>
          </p:nvSpPr>
          <p:spPr>
            <a:xfrm rot="16200000">
              <a:off x="4811890" y="-237137"/>
              <a:ext cx="2596797" cy="75068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第三章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71675" y="1856347"/>
              <a:ext cx="8278594" cy="3351464"/>
            </a:xfrm>
            <a:prstGeom prst="rect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019768" y="2412327"/>
            <a:ext cx="4265289" cy="1715220"/>
            <a:chOff x="5123131" y="2875741"/>
            <a:chExt cx="4266276" cy="1715617"/>
          </a:xfrm>
        </p:grpSpPr>
        <p:sp>
          <p:nvSpPr>
            <p:cNvPr id="30" name="矩形 29"/>
            <p:cNvSpPr/>
            <p:nvPr/>
          </p:nvSpPr>
          <p:spPr>
            <a:xfrm>
              <a:off x="5123131" y="2875741"/>
              <a:ext cx="4096151" cy="846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kumimoji="1" lang="zh-CN" altLang="en-US" sz="49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节日文化</a:t>
              </a:r>
              <a:endParaRPr kumimoji="1" lang="zh-CN" altLang="en-US" sz="4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123131" y="3631450"/>
              <a:ext cx="4266276" cy="959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dd36f2b-dae7-40c1-8a6a-86b7a0673745"/>
          <p:cNvGrpSpPr>
            <a:grpSpLocks noChangeAspect="1"/>
          </p:cNvGrpSpPr>
          <p:nvPr/>
        </p:nvGrpSpPr>
        <p:grpSpPr>
          <a:xfrm>
            <a:off x="2224087" y="1838325"/>
            <a:ext cx="7743827" cy="2981327"/>
            <a:chOff x="2486025" y="1838324"/>
            <a:chExt cx="7743826" cy="2981326"/>
          </a:xfrm>
        </p:grpSpPr>
        <p:sp>
          <p:nvSpPr>
            <p:cNvPr id="4" name="Freeform: Shape 6"/>
            <p:cNvSpPr/>
            <p:nvPr/>
          </p:nvSpPr>
          <p:spPr>
            <a:xfrm>
              <a:off x="2486025" y="1838324"/>
              <a:ext cx="2681288" cy="2981326"/>
            </a:xfrm>
            <a:custGeom>
              <a:avLst/>
              <a:gdLst>
                <a:gd name="connsiteX0" fmla="*/ 1490663 w 2681288"/>
                <a:gd name="connsiteY0" fmla="*/ 0 h 2981326"/>
                <a:gd name="connsiteX1" fmla="*/ 2640931 w 2681288"/>
                <a:gd name="connsiteY1" fmla="*/ 542463 h 2981326"/>
                <a:gd name="connsiteX2" fmla="*/ 2681288 w 2681288"/>
                <a:gd name="connsiteY2" fmla="*/ 596432 h 2981326"/>
                <a:gd name="connsiteX3" fmla="*/ 2635832 w 2681288"/>
                <a:gd name="connsiteY3" fmla="*/ 657219 h 2981326"/>
                <a:gd name="connsiteX4" fmla="*/ 2381250 w 2681288"/>
                <a:gd name="connsiteY4" fmla="*/ 1490663 h 2981326"/>
                <a:gd name="connsiteX5" fmla="*/ 2635832 w 2681288"/>
                <a:gd name="connsiteY5" fmla="*/ 2324107 h 2981326"/>
                <a:gd name="connsiteX6" fmla="*/ 2681288 w 2681288"/>
                <a:gd name="connsiteY6" fmla="*/ 2384895 h 2981326"/>
                <a:gd name="connsiteX7" fmla="*/ 2640931 w 2681288"/>
                <a:gd name="connsiteY7" fmla="*/ 2438863 h 2981326"/>
                <a:gd name="connsiteX8" fmla="*/ 1490663 w 2681288"/>
                <a:gd name="connsiteY8" fmla="*/ 2981326 h 2981326"/>
                <a:gd name="connsiteX9" fmla="*/ 0 w 2681288"/>
                <a:gd name="connsiteY9" fmla="*/ 1490663 h 2981326"/>
                <a:gd name="connsiteX10" fmla="*/ 1490663 w 2681288"/>
                <a:gd name="connsiteY10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81288" h="2981326">
                  <a:moveTo>
                    <a:pt x="1490663" y="0"/>
                  </a:moveTo>
                  <a:cubicBezTo>
                    <a:pt x="1953752" y="0"/>
                    <a:pt x="2367521" y="211167"/>
                    <a:pt x="2640931" y="542463"/>
                  </a:cubicBezTo>
                  <a:lnTo>
                    <a:pt x="2681288" y="596432"/>
                  </a:lnTo>
                  <a:lnTo>
                    <a:pt x="2635832" y="657219"/>
                  </a:lnTo>
                  <a:cubicBezTo>
                    <a:pt x="2475102" y="895131"/>
                    <a:pt x="2381250" y="1181937"/>
                    <a:pt x="2381250" y="1490663"/>
                  </a:cubicBezTo>
                  <a:cubicBezTo>
                    <a:pt x="2381250" y="1799389"/>
                    <a:pt x="2475102" y="2086195"/>
                    <a:pt x="2635832" y="2324107"/>
                  </a:cubicBezTo>
                  <a:lnTo>
                    <a:pt x="2681288" y="2384895"/>
                  </a:lnTo>
                  <a:lnTo>
                    <a:pt x="2640931" y="2438863"/>
                  </a:lnTo>
                  <a:cubicBezTo>
                    <a:pt x="2367521" y="2770159"/>
                    <a:pt x="1953752" y="2981326"/>
                    <a:pt x="1490663" y="2981326"/>
                  </a:cubicBezTo>
                  <a:cubicBezTo>
                    <a:pt x="667393" y="2981326"/>
                    <a:pt x="0" y="2313933"/>
                    <a:pt x="0" y="1490663"/>
                  </a:cubicBezTo>
                  <a:cubicBezTo>
                    <a:pt x="0" y="667393"/>
                    <a:pt x="667393" y="0"/>
                    <a:pt x="1490663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600"/>
                <a:t>此部分内容作为文字</a:t>
              </a:r>
              <a:br>
                <a:rPr lang="zh-CN" altLang="en-US" sz="1600"/>
              </a:br>
              <a:r>
                <a:rPr lang="zh-CN" altLang="en-US" sz="1600"/>
                <a:t>排版占位显示 </a:t>
              </a:r>
              <a:br>
                <a:rPr lang="zh-CN" altLang="en-US" sz="1600"/>
              </a:br>
              <a:r>
                <a:rPr lang="zh-CN" altLang="en-US" sz="1600"/>
                <a:t>（建议使用主题字体）</a:t>
              </a:r>
              <a:endParaRPr lang="zh-CN" altLang="en-US" sz="1600"/>
            </a:p>
          </p:txBody>
        </p:sp>
        <p:sp>
          <p:nvSpPr>
            <p:cNvPr id="5" name="Freeform: Shape 5"/>
            <p:cNvSpPr/>
            <p:nvPr/>
          </p:nvSpPr>
          <p:spPr>
            <a:xfrm>
              <a:off x="5167313" y="1838324"/>
              <a:ext cx="2381250" cy="2981326"/>
            </a:xfrm>
            <a:custGeom>
              <a:avLst/>
              <a:gdLst>
                <a:gd name="connsiteX0" fmla="*/ 1190625 w 2381250"/>
                <a:gd name="connsiteY0" fmla="*/ 0 h 2981326"/>
                <a:gd name="connsiteX1" fmla="*/ 2340893 w 2381250"/>
                <a:gd name="connsiteY1" fmla="*/ 542463 h 2981326"/>
                <a:gd name="connsiteX2" fmla="*/ 2381250 w 2381250"/>
                <a:gd name="connsiteY2" fmla="*/ 596432 h 2981326"/>
                <a:gd name="connsiteX3" fmla="*/ 2335794 w 2381250"/>
                <a:gd name="connsiteY3" fmla="*/ 657219 h 2981326"/>
                <a:gd name="connsiteX4" fmla="*/ 2081212 w 2381250"/>
                <a:gd name="connsiteY4" fmla="*/ 1490663 h 2981326"/>
                <a:gd name="connsiteX5" fmla="*/ 2335794 w 2381250"/>
                <a:gd name="connsiteY5" fmla="*/ 2324107 h 2981326"/>
                <a:gd name="connsiteX6" fmla="*/ 2381250 w 2381250"/>
                <a:gd name="connsiteY6" fmla="*/ 2384895 h 2981326"/>
                <a:gd name="connsiteX7" fmla="*/ 2340893 w 2381250"/>
                <a:gd name="connsiteY7" fmla="*/ 2438863 h 2981326"/>
                <a:gd name="connsiteX8" fmla="*/ 1190625 w 2381250"/>
                <a:gd name="connsiteY8" fmla="*/ 2981326 h 2981326"/>
                <a:gd name="connsiteX9" fmla="*/ 40357 w 2381250"/>
                <a:gd name="connsiteY9" fmla="*/ 2438863 h 2981326"/>
                <a:gd name="connsiteX10" fmla="*/ 0 w 2381250"/>
                <a:gd name="connsiteY10" fmla="*/ 2384895 h 2981326"/>
                <a:gd name="connsiteX11" fmla="*/ 45456 w 2381250"/>
                <a:gd name="connsiteY11" fmla="*/ 2324107 h 2981326"/>
                <a:gd name="connsiteX12" fmla="*/ 300038 w 2381250"/>
                <a:gd name="connsiteY12" fmla="*/ 1490663 h 2981326"/>
                <a:gd name="connsiteX13" fmla="*/ 45456 w 2381250"/>
                <a:gd name="connsiteY13" fmla="*/ 657219 h 2981326"/>
                <a:gd name="connsiteX14" fmla="*/ 0 w 2381250"/>
                <a:gd name="connsiteY14" fmla="*/ 596432 h 2981326"/>
                <a:gd name="connsiteX15" fmla="*/ 40357 w 2381250"/>
                <a:gd name="connsiteY15" fmla="*/ 542463 h 2981326"/>
                <a:gd name="connsiteX16" fmla="*/ 1190625 w 2381250"/>
                <a:gd name="connsiteY16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81250" h="2981326">
                  <a:moveTo>
                    <a:pt x="1190625" y="0"/>
                  </a:moveTo>
                  <a:cubicBezTo>
                    <a:pt x="1653714" y="0"/>
                    <a:pt x="2067483" y="211167"/>
                    <a:pt x="2340893" y="542463"/>
                  </a:cubicBezTo>
                  <a:lnTo>
                    <a:pt x="2381250" y="596432"/>
                  </a:lnTo>
                  <a:lnTo>
                    <a:pt x="2335794" y="657219"/>
                  </a:lnTo>
                  <a:cubicBezTo>
                    <a:pt x="2175064" y="895131"/>
                    <a:pt x="2081212" y="1181937"/>
                    <a:pt x="2081212" y="1490663"/>
                  </a:cubicBezTo>
                  <a:cubicBezTo>
                    <a:pt x="2081212" y="1799389"/>
                    <a:pt x="2175064" y="2086195"/>
                    <a:pt x="2335794" y="2324107"/>
                  </a:cubicBezTo>
                  <a:lnTo>
                    <a:pt x="2381250" y="2384895"/>
                  </a:lnTo>
                  <a:lnTo>
                    <a:pt x="2340893" y="2438863"/>
                  </a:lnTo>
                  <a:cubicBezTo>
                    <a:pt x="2067483" y="2770159"/>
                    <a:pt x="1653714" y="2981326"/>
                    <a:pt x="1190625" y="2981326"/>
                  </a:cubicBezTo>
                  <a:cubicBezTo>
                    <a:pt x="727535" y="2981326"/>
                    <a:pt x="313766" y="2770159"/>
                    <a:pt x="40357" y="2438863"/>
                  </a:cubicBezTo>
                  <a:lnTo>
                    <a:pt x="0" y="2384895"/>
                  </a:lnTo>
                  <a:lnTo>
                    <a:pt x="45456" y="2324107"/>
                  </a:lnTo>
                  <a:cubicBezTo>
                    <a:pt x="206186" y="2086195"/>
                    <a:pt x="300038" y="1799389"/>
                    <a:pt x="300038" y="1490663"/>
                  </a:cubicBezTo>
                  <a:cubicBezTo>
                    <a:pt x="300038" y="1181937"/>
                    <a:pt x="206186" y="895131"/>
                    <a:pt x="45456" y="657219"/>
                  </a:cubicBezTo>
                  <a:lnTo>
                    <a:pt x="0" y="596432"/>
                  </a:lnTo>
                  <a:lnTo>
                    <a:pt x="40357" y="542463"/>
                  </a:lnTo>
                  <a:cubicBezTo>
                    <a:pt x="313766" y="211167"/>
                    <a:pt x="727535" y="0"/>
                    <a:pt x="1190625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600"/>
                <a:t>此部分内容作为文字</a:t>
              </a:r>
              <a:br>
                <a:rPr lang="zh-CN" altLang="en-US" sz="1600"/>
              </a:br>
              <a:r>
                <a:rPr lang="zh-CN" altLang="en-US" sz="1600"/>
                <a:t>排版占位显示 </a:t>
              </a:r>
              <a:br>
                <a:rPr lang="zh-CN" altLang="en-US" sz="1600"/>
              </a:br>
              <a:r>
                <a:rPr lang="zh-CN" altLang="en-US" sz="1600"/>
                <a:t>（建议使用主题字体）</a:t>
              </a:r>
              <a:endParaRPr lang="zh-CN" altLang="en-US" sz="1600"/>
            </a:p>
          </p:txBody>
        </p:sp>
        <p:sp>
          <p:nvSpPr>
            <p:cNvPr id="6" name="Freeform: Shape 4"/>
            <p:cNvSpPr/>
            <p:nvPr/>
          </p:nvSpPr>
          <p:spPr>
            <a:xfrm>
              <a:off x="7548563" y="1838324"/>
              <a:ext cx="2681288" cy="2981326"/>
            </a:xfrm>
            <a:custGeom>
              <a:avLst/>
              <a:gdLst>
                <a:gd name="connsiteX0" fmla="*/ 1190625 w 2681288"/>
                <a:gd name="connsiteY0" fmla="*/ 0 h 2981326"/>
                <a:gd name="connsiteX1" fmla="*/ 2681288 w 2681288"/>
                <a:gd name="connsiteY1" fmla="*/ 1490663 h 2981326"/>
                <a:gd name="connsiteX2" fmla="*/ 1190625 w 2681288"/>
                <a:gd name="connsiteY2" fmla="*/ 2981326 h 2981326"/>
                <a:gd name="connsiteX3" fmla="*/ 40357 w 2681288"/>
                <a:gd name="connsiteY3" fmla="*/ 2438863 h 2981326"/>
                <a:gd name="connsiteX4" fmla="*/ 0 w 2681288"/>
                <a:gd name="connsiteY4" fmla="*/ 2384895 h 2981326"/>
                <a:gd name="connsiteX5" fmla="*/ 45456 w 2681288"/>
                <a:gd name="connsiteY5" fmla="*/ 2324107 h 2981326"/>
                <a:gd name="connsiteX6" fmla="*/ 300038 w 2681288"/>
                <a:gd name="connsiteY6" fmla="*/ 1490663 h 2981326"/>
                <a:gd name="connsiteX7" fmla="*/ 45456 w 2681288"/>
                <a:gd name="connsiteY7" fmla="*/ 657219 h 2981326"/>
                <a:gd name="connsiteX8" fmla="*/ 0 w 2681288"/>
                <a:gd name="connsiteY8" fmla="*/ 596432 h 2981326"/>
                <a:gd name="connsiteX9" fmla="*/ 40357 w 2681288"/>
                <a:gd name="connsiteY9" fmla="*/ 542463 h 2981326"/>
                <a:gd name="connsiteX10" fmla="*/ 1190625 w 2681288"/>
                <a:gd name="connsiteY10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81288" h="2981326">
                  <a:moveTo>
                    <a:pt x="1190625" y="0"/>
                  </a:moveTo>
                  <a:cubicBezTo>
                    <a:pt x="2013895" y="0"/>
                    <a:pt x="2681288" y="667393"/>
                    <a:pt x="2681288" y="1490663"/>
                  </a:cubicBezTo>
                  <a:cubicBezTo>
                    <a:pt x="2681288" y="2313933"/>
                    <a:pt x="2013895" y="2981326"/>
                    <a:pt x="1190625" y="2981326"/>
                  </a:cubicBezTo>
                  <a:cubicBezTo>
                    <a:pt x="727536" y="2981326"/>
                    <a:pt x="313767" y="2770159"/>
                    <a:pt x="40357" y="2438863"/>
                  </a:cubicBezTo>
                  <a:lnTo>
                    <a:pt x="0" y="2384895"/>
                  </a:lnTo>
                  <a:lnTo>
                    <a:pt x="45456" y="2324107"/>
                  </a:lnTo>
                  <a:cubicBezTo>
                    <a:pt x="206186" y="2086195"/>
                    <a:pt x="300038" y="1799389"/>
                    <a:pt x="300038" y="1490663"/>
                  </a:cubicBezTo>
                  <a:cubicBezTo>
                    <a:pt x="300038" y="1181937"/>
                    <a:pt x="206186" y="895131"/>
                    <a:pt x="45456" y="657219"/>
                  </a:cubicBezTo>
                  <a:lnTo>
                    <a:pt x="0" y="596432"/>
                  </a:lnTo>
                  <a:lnTo>
                    <a:pt x="40357" y="542463"/>
                  </a:lnTo>
                  <a:cubicBezTo>
                    <a:pt x="313767" y="211167"/>
                    <a:pt x="727536" y="0"/>
                    <a:pt x="1190625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600"/>
                <a:t>此部分内容作为文字</a:t>
              </a:r>
              <a:br>
                <a:rPr lang="zh-CN" altLang="en-US" sz="1600"/>
              </a:br>
              <a:r>
                <a:rPr lang="zh-CN" altLang="en-US" sz="1600"/>
                <a:t>排版占位显示 </a:t>
              </a:r>
              <a:br>
                <a:rPr lang="zh-CN" altLang="en-US" sz="1600"/>
              </a:br>
              <a:r>
                <a:rPr lang="zh-CN" altLang="en-US" sz="1600"/>
                <a:t>（建议使用主题字体）</a:t>
              </a:r>
              <a:endParaRPr lang="zh-CN" altLang="en-US" sz="1600"/>
            </a:p>
          </p:txBody>
        </p:sp>
        <p:sp>
          <p:nvSpPr>
            <p:cNvPr id="7" name="Rectangle 8"/>
            <p:cNvSpPr/>
            <p:nvPr/>
          </p:nvSpPr>
          <p:spPr>
            <a:xfrm>
              <a:off x="5560648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algn="ctr" defTabSz="1218565">
                <a:spcBef>
                  <a:spcPct val="0"/>
                </a:spcBef>
                <a:defRPr/>
              </a:pPr>
              <a:r>
                <a:rPr lang="zh-CN" altLang="en-US" sz="2665" b="1">
                  <a:solidFill>
                    <a:schemeClr val="bg1"/>
                  </a:solidFill>
                </a:rPr>
                <a:t>标题文本预设</a:t>
              </a:r>
              <a:endParaRPr lang="zh-CN" altLang="en-US" sz="2665" b="1">
                <a:solidFill>
                  <a:schemeClr val="bg1"/>
                </a:solidFill>
              </a:endParaRPr>
            </a:p>
          </p:txBody>
        </p:sp>
        <p:sp>
          <p:nvSpPr>
            <p:cNvPr id="8" name="Rectangle 9"/>
            <p:cNvSpPr/>
            <p:nvPr/>
          </p:nvSpPr>
          <p:spPr>
            <a:xfrm>
              <a:off x="3029379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algn="ctr" defTabSz="1218565">
                <a:spcBef>
                  <a:spcPct val="0"/>
                </a:spcBef>
                <a:defRPr/>
              </a:pPr>
              <a:r>
                <a:rPr lang="zh-CN" altLang="en-US" sz="2665" b="1">
                  <a:solidFill>
                    <a:schemeClr val="bg1"/>
                  </a:solidFill>
                </a:rPr>
                <a:t>标题文本预设</a:t>
              </a:r>
              <a:endParaRPr lang="zh-CN" altLang="en-US" sz="2665" b="1">
                <a:solidFill>
                  <a:schemeClr val="bg1"/>
                </a:solidFill>
              </a:endParaRPr>
            </a:p>
          </p:txBody>
        </p:sp>
        <p:sp>
          <p:nvSpPr>
            <p:cNvPr id="9" name="Rectangle 10"/>
            <p:cNvSpPr/>
            <p:nvPr/>
          </p:nvSpPr>
          <p:spPr>
            <a:xfrm>
              <a:off x="8091917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algn="ctr" defTabSz="1218565">
                <a:spcBef>
                  <a:spcPct val="0"/>
                </a:spcBef>
                <a:defRPr/>
              </a:pPr>
              <a:r>
                <a:rPr lang="zh-CN" altLang="en-US" sz="2665" b="1">
                  <a:solidFill>
                    <a:schemeClr val="bg1"/>
                  </a:solidFill>
                </a:rPr>
                <a:t>标题文本预设</a:t>
              </a:r>
              <a:endParaRPr lang="zh-CN" altLang="en-US" sz="2665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6"/>
          <p:cNvSpPr/>
          <p:nvPr/>
        </p:nvSpPr>
        <p:spPr>
          <a:xfrm>
            <a:off x="1769334" y="1481798"/>
            <a:ext cx="2801740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Rectangle 37"/>
          <p:cNvSpPr/>
          <p:nvPr/>
        </p:nvSpPr>
        <p:spPr>
          <a:xfrm>
            <a:off x="7806022" y="1471205"/>
            <a:ext cx="2647247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TextBox 38"/>
          <p:cNvSpPr txBox="1"/>
          <p:nvPr/>
        </p:nvSpPr>
        <p:spPr>
          <a:xfrm>
            <a:off x="1769334" y="1172306"/>
            <a:ext cx="2801740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39"/>
          <p:cNvSpPr txBox="1"/>
          <p:nvPr/>
        </p:nvSpPr>
        <p:spPr>
          <a:xfrm>
            <a:off x="7806022" y="1167586"/>
            <a:ext cx="2647247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Rectangle 40"/>
          <p:cNvSpPr/>
          <p:nvPr/>
        </p:nvSpPr>
        <p:spPr>
          <a:xfrm>
            <a:off x="1769334" y="5166581"/>
            <a:ext cx="2801740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Rectangle 41"/>
          <p:cNvSpPr/>
          <p:nvPr/>
        </p:nvSpPr>
        <p:spPr>
          <a:xfrm>
            <a:off x="7806022" y="5155986"/>
            <a:ext cx="2647247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42"/>
          <p:cNvSpPr txBox="1"/>
          <p:nvPr/>
        </p:nvSpPr>
        <p:spPr>
          <a:xfrm>
            <a:off x="1769333" y="4857089"/>
            <a:ext cx="2801740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43"/>
          <p:cNvSpPr txBox="1"/>
          <p:nvPr/>
        </p:nvSpPr>
        <p:spPr>
          <a:xfrm>
            <a:off x="7806022" y="4852367"/>
            <a:ext cx="2647247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Rectangle 44"/>
          <p:cNvSpPr/>
          <p:nvPr/>
        </p:nvSpPr>
        <p:spPr>
          <a:xfrm>
            <a:off x="8904957" y="3234568"/>
            <a:ext cx="2647247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45"/>
          <p:cNvSpPr txBox="1"/>
          <p:nvPr/>
        </p:nvSpPr>
        <p:spPr>
          <a:xfrm>
            <a:off x="8904957" y="2930949"/>
            <a:ext cx="2647247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Rectangle 46"/>
          <p:cNvSpPr/>
          <p:nvPr/>
        </p:nvSpPr>
        <p:spPr>
          <a:xfrm>
            <a:off x="639798" y="3228894"/>
            <a:ext cx="2801740" cy="46166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47"/>
          <p:cNvSpPr txBox="1"/>
          <p:nvPr/>
        </p:nvSpPr>
        <p:spPr>
          <a:xfrm>
            <a:off x="639798" y="2919402"/>
            <a:ext cx="2801740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07655" y="1060244"/>
            <a:ext cx="5312240" cy="4737515"/>
            <a:chOff x="2630741" y="795183"/>
            <a:chExt cx="3984180" cy="3553136"/>
          </a:xfrm>
        </p:grpSpPr>
        <p:grpSp>
          <p:nvGrpSpPr>
            <p:cNvPr id="6" name="Group 15"/>
            <p:cNvGrpSpPr/>
            <p:nvPr/>
          </p:nvGrpSpPr>
          <p:grpSpPr>
            <a:xfrm rot="18900000">
              <a:off x="3526203" y="1459228"/>
              <a:ext cx="2158063" cy="2158062"/>
              <a:chOff x="3943350" y="1757363"/>
              <a:chExt cx="4302126" cy="4302125"/>
            </a:xfrm>
          </p:grpSpPr>
          <p:sp>
            <p:nvSpPr>
              <p:cNvPr id="48" name="Freeform 5"/>
              <p:cNvSpPr/>
              <p:nvPr/>
            </p:nvSpPr>
            <p:spPr bwMode="auto">
              <a:xfrm>
                <a:off x="3943350" y="1757363"/>
                <a:ext cx="2122488" cy="2124075"/>
              </a:xfrm>
              <a:custGeom>
                <a:avLst/>
                <a:gdLst>
                  <a:gd name="T0" fmla="*/ 198 w 667"/>
                  <a:gd name="T1" fmla="*/ 667 h 667"/>
                  <a:gd name="T2" fmla="*/ 667 w 667"/>
                  <a:gd name="T3" fmla="*/ 198 h 667"/>
                  <a:gd name="T4" fmla="*/ 667 w 667"/>
                  <a:gd name="T5" fmla="*/ 0 h 667"/>
                  <a:gd name="T6" fmla="*/ 0 w 667"/>
                  <a:gd name="T7" fmla="*/ 667 h 667"/>
                  <a:gd name="T8" fmla="*/ 198 w 667"/>
                  <a:gd name="T9" fmla="*/ 667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7" h="667">
                    <a:moveTo>
                      <a:pt x="198" y="667"/>
                    </a:moveTo>
                    <a:cubicBezTo>
                      <a:pt x="202" y="410"/>
                      <a:pt x="410" y="202"/>
                      <a:pt x="667" y="198"/>
                    </a:cubicBezTo>
                    <a:cubicBezTo>
                      <a:pt x="667" y="0"/>
                      <a:pt x="667" y="0"/>
                      <a:pt x="667" y="0"/>
                    </a:cubicBezTo>
                    <a:cubicBezTo>
                      <a:pt x="301" y="4"/>
                      <a:pt x="4" y="300"/>
                      <a:pt x="0" y="667"/>
                    </a:cubicBezTo>
                    <a:lnTo>
                      <a:pt x="198" y="66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" name="Freeform 6"/>
              <p:cNvSpPr/>
              <p:nvPr/>
            </p:nvSpPr>
            <p:spPr bwMode="auto">
              <a:xfrm>
                <a:off x="6119813" y="1757363"/>
                <a:ext cx="2125663" cy="2124075"/>
              </a:xfrm>
              <a:custGeom>
                <a:avLst/>
                <a:gdLst>
                  <a:gd name="T0" fmla="*/ 0 w 668"/>
                  <a:gd name="T1" fmla="*/ 198 h 667"/>
                  <a:gd name="T2" fmla="*/ 470 w 668"/>
                  <a:gd name="T3" fmla="*/ 667 h 667"/>
                  <a:gd name="T4" fmla="*/ 668 w 668"/>
                  <a:gd name="T5" fmla="*/ 667 h 667"/>
                  <a:gd name="T6" fmla="*/ 0 w 668"/>
                  <a:gd name="T7" fmla="*/ 0 h 667"/>
                  <a:gd name="T8" fmla="*/ 0 w 668"/>
                  <a:gd name="T9" fmla="*/ 198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8" h="667">
                    <a:moveTo>
                      <a:pt x="0" y="198"/>
                    </a:moveTo>
                    <a:cubicBezTo>
                      <a:pt x="257" y="202"/>
                      <a:pt x="465" y="410"/>
                      <a:pt x="470" y="667"/>
                    </a:cubicBezTo>
                    <a:cubicBezTo>
                      <a:pt x="668" y="667"/>
                      <a:pt x="668" y="667"/>
                      <a:pt x="668" y="667"/>
                    </a:cubicBezTo>
                    <a:cubicBezTo>
                      <a:pt x="663" y="300"/>
                      <a:pt x="367" y="4"/>
                      <a:pt x="0" y="0"/>
                    </a:cubicBez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Freeform 7"/>
              <p:cNvSpPr/>
              <p:nvPr/>
            </p:nvSpPr>
            <p:spPr bwMode="auto">
              <a:xfrm>
                <a:off x="6119813" y="3935413"/>
                <a:ext cx="2125663" cy="2124075"/>
              </a:xfrm>
              <a:custGeom>
                <a:avLst/>
                <a:gdLst>
                  <a:gd name="T0" fmla="*/ 470 w 668"/>
                  <a:gd name="T1" fmla="*/ 0 h 667"/>
                  <a:gd name="T2" fmla="*/ 0 w 668"/>
                  <a:gd name="T3" fmla="*/ 469 h 667"/>
                  <a:gd name="T4" fmla="*/ 0 w 668"/>
                  <a:gd name="T5" fmla="*/ 667 h 667"/>
                  <a:gd name="T6" fmla="*/ 668 w 668"/>
                  <a:gd name="T7" fmla="*/ 0 h 667"/>
                  <a:gd name="T8" fmla="*/ 470 w 668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8" h="667">
                    <a:moveTo>
                      <a:pt x="470" y="0"/>
                    </a:moveTo>
                    <a:cubicBezTo>
                      <a:pt x="465" y="257"/>
                      <a:pt x="257" y="465"/>
                      <a:pt x="0" y="469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367" y="663"/>
                      <a:pt x="663" y="367"/>
                      <a:pt x="668" y="0"/>
                    </a:cubicBezTo>
                    <a:lnTo>
                      <a:pt x="47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Freeform 8"/>
              <p:cNvSpPr/>
              <p:nvPr/>
            </p:nvSpPr>
            <p:spPr bwMode="auto">
              <a:xfrm>
                <a:off x="3943350" y="3935413"/>
                <a:ext cx="2122488" cy="2124075"/>
              </a:xfrm>
              <a:custGeom>
                <a:avLst/>
                <a:gdLst>
                  <a:gd name="T0" fmla="*/ 667 w 667"/>
                  <a:gd name="T1" fmla="*/ 469 h 667"/>
                  <a:gd name="T2" fmla="*/ 198 w 667"/>
                  <a:gd name="T3" fmla="*/ 0 h 667"/>
                  <a:gd name="T4" fmla="*/ 0 w 667"/>
                  <a:gd name="T5" fmla="*/ 0 h 667"/>
                  <a:gd name="T6" fmla="*/ 667 w 667"/>
                  <a:gd name="T7" fmla="*/ 667 h 667"/>
                  <a:gd name="T8" fmla="*/ 667 w 667"/>
                  <a:gd name="T9" fmla="*/ 469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7" h="667">
                    <a:moveTo>
                      <a:pt x="667" y="469"/>
                    </a:moveTo>
                    <a:cubicBezTo>
                      <a:pt x="410" y="465"/>
                      <a:pt x="202" y="257"/>
                      <a:pt x="19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367"/>
                      <a:pt x="301" y="663"/>
                      <a:pt x="667" y="667"/>
                    </a:cubicBezTo>
                    <a:lnTo>
                      <a:pt x="667" y="4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14"/>
            <p:cNvGrpSpPr/>
            <p:nvPr/>
          </p:nvGrpSpPr>
          <p:grpSpPr>
            <a:xfrm>
              <a:off x="5496532" y="2229179"/>
              <a:ext cx="1118389" cy="618160"/>
              <a:chOff x="7493848" y="2076947"/>
              <a:chExt cx="1497467" cy="827686"/>
            </a:xfrm>
            <a:solidFill>
              <a:schemeClr val="accent3"/>
            </a:solidFill>
          </p:grpSpPr>
          <p:sp>
            <p:nvSpPr>
              <p:cNvPr id="46" name="Freeform 5"/>
              <p:cNvSpPr/>
              <p:nvPr/>
            </p:nvSpPr>
            <p:spPr bwMode="auto">
              <a:xfrm rot="2700000">
                <a:off x="7493176" y="2077619"/>
                <a:ext cx="818233" cy="816890"/>
              </a:xfrm>
              <a:custGeom>
                <a:avLst/>
                <a:gdLst>
                  <a:gd name="T0" fmla="*/ 0 w 370"/>
                  <a:gd name="T1" fmla="*/ 181 h 369"/>
                  <a:gd name="T2" fmla="*/ 231 w 370"/>
                  <a:gd name="T3" fmla="*/ 0 h 369"/>
                  <a:gd name="T4" fmla="*/ 370 w 370"/>
                  <a:gd name="T5" fmla="*/ 142 h 369"/>
                  <a:gd name="T6" fmla="*/ 240 w 370"/>
                  <a:gd name="T7" fmla="*/ 203 h 369"/>
                  <a:gd name="T8" fmla="*/ 184 w 370"/>
                  <a:gd name="T9" fmla="*/ 369 h 369"/>
                  <a:gd name="T10" fmla="*/ 0 w 370"/>
                  <a:gd name="T11" fmla="*/ 18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369">
                    <a:moveTo>
                      <a:pt x="0" y="181"/>
                    </a:moveTo>
                    <a:cubicBezTo>
                      <a:pt x="167" y="180"/>
                      <a:pt x="216" y="91"/>
                      <a:pt x="231" y="0"/>
                    </a:cubicBezTo>
                    <a:cubicBezTo>
                      <a:pt x="370" y="142"/>
                      <a:pt x="370" y="142"/>
                      <a:pt x="370" y="142"/>
                    </a:cubicBezTo>
                    <a:cubicBezTo>
                      <a:pt x="312" y="151"/>
                      <a:pt x="270" y="171"/>
                      <a:pt x="240" y="203"/>
                    </a:cubicBezTo>
                    <a:cubicBezTo>
                      <a:pt x="205" y="241"/>
                      <a:pt x="186" y="296"/>
                      <a:pt x="184" y="369"/>
                    </a:cubicBezTo>
                    <a:lnTo>
                      <a:pt x="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Oval 6"/>
              <p:cNvSpPr>
                <a:spLocks noChangeArrowheads="1"/>
              </p:cNvSpPr>
              <p:nvPr/>
            </p:nvSpPr>
            <p:spPr bwMode="auto">
              <a:xfrm rot="2700000">
                <a:off x="8163006" y="2076323"/>
                <a:ext cx="827638" cy="82898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16"/>
            <p:cNvGrpSpPr/>
            <p:nvPr/>
          </p:nvGrpSpPr>
          <p:grpSpPr>
            <a:xfrm rot="10800000">
              <a:off x="2630741" y="2229179"/>
              <a:ext cx="1118389" cy="618160"/>
              <a:chOff x="7493848" y="2076947"/>
              <a:chExt cx="1497467" cy="827686"/>
            </a:xfrm>
            <a:solidFill>
              <a:schemeClr val="accent1"/>
            </a:solidFill>
          </p:grpSpPr>
          <p:sp>
            <p:nvSpPr>
              <p:cNvPr id="44" name="Freeform 5"/>
              <p:cNvSpPr/>
              <p:nvPr/>
            </p:nvSpPr>
            <p:spPr bwMode="auto">
              <a:xfrm rot="2700000">
                <a:off x="7493176" y="2077619"/>
                <a:ext cx="818233" cy="816890"/>
              </a:xfrm>
              <a:custGeom>
                <a:avLst/>
                <a:gdLst>
                  <a:gd name="T0" fmla="*/ 0 w 370"/>
                  <a:gd name="T1" fmla="*/ 181 h 369"/>
                  <a:gd name="T2" fmla="*/ 231 w 370"/>
                  <a:gd name="T3" fmla="*/ 0 h 369"/>
                  <a:gd name="T4" fmla="*/ 370 w 370"/>
                  <a:gd name="T5" fmla="*/ 142 h 369"/>
                  <a:gd name="T6" fmla="*/ 240 w 370"/>
                  <a:gd name="T7" fmla="*/ 203 h 369"/>
                  <a:gd name="T8" fmla="*/ 184 w 370"/>
                  <a:gd name="T9" fmla="*/ 369 h 369"/>
                  <a:gd name="T10" fmla="*/ 0 w 370"/>
                  <a:gd name="T11" fmla="*/ 18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369">
                    <a:moveTo>
                      <a:pt x="0" y="181"/>
                    </a:moveTo>
                    <a:cubicBezTo>
                      <a:pt x="167" y="180"/>
                      <a:pt x="216" y="91"/>
                      <a:pt x="231" y="0"/>
                    </a:cubicBezTo>
                    <a:cubicBezTo>
                      <a:pt x="370" y="142"/>
                      <a:pt x="370" y="142"/>
                      <a:pt x="370" y="142"/>
                    </a:cubicBezTo>
                    <a:cubicBezTo>
                      <a:pt x="312" y="151"/>
                      <a:pt x="270" y="171"/>
                      <a:pt x="240" y="203"/>
                    </a:cubicBezTo>
                    <a:cubicBezTo>
                      <a:pt x="205" y="241"/>
                      <a:pt x="186" y="296"/>
                      <a:pt x="184" y="369"/>
                    </a:cubicBezTo>
                    <a:lnTo>
                      <a:pt x="0" y="1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Oval 6"/>
              <p:cNvSpPr>
                <a:spLocks noChangeArrowheads="1"/>
              </p:cNvSpPr>
              <p:nvPr/>
            </p:nvSpPr>
            <p:spPr bwMode="auto">
              <a:xfrm rot="2700000">
                <a:off x="8163006" y="2076323"/>
                <a:ext cx="827638" cy="82898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27"/>
            <p:cNvGrpSpPr/>
            <p:nvPr/>
          </p:nvGrpSpPr>
          <p:grpSpPr>
            <a:xfrm>
              <a:off x="3667147" y="3229930"/>
              <a:ext cx="1953069" cy="1118389"/>
              <a:chOff x="4506836" y="5023348"/>
              <a:chExt cx="3218132" cy="1842803"/>
            </a:xfrm>
          </p:grpSpPr>
          <p:grpSp>
            <p:nvGrpSpPr>
              <p:cNvPr id="38" name="Group 21"/>
              <p:cNvGrpSpPr/>
              <p:nvPr/>
            </p:nvGrpSpPr>
            <p:grpSpPr>
              <a:xfrm rot="3600000">
                <a:off x="6294286" y="5435469"/>
                <a:ext cx="1842803" cy="1018561"/>
                <a:chOff x="7493848" y="2076947"/>
                <a:chExt cx="1497467" cy="827686"/>
              </a:xfrm>
              <a:solidFill>
                <a:schemeClr val="accent4"/>
              </a:solidFill>
            </p:grpSpPr>
            <p:sp>
              <p:nvSpPr>
                <p:cNvPr id="42" name="Freeform 5"/>
                <p:cNvSpPr/>
                <p:nvPr/>
              </p:nvSpPr>
              <p:spPr bwMode="auto">
                <a:xfrm rot="2700000">
                  <a:off x="7493176" y="2077619"/>
                  <a:ext cx="818233" cy="816890"/>
                </a:xfrm>
                <a:custGeom>
                  <a:avLst/>
                  <a:gdLst>
                    <a:gd name="T0" fmla="*/ 0 w 370"/>
                    <a:gd name="T1" fmla="*/ 181 h 369"/>
                    <a:gd name="T2" fmla="*/ 231 w 370"/>
                    <a:gd name="T3" fmla="*/ 0 h 369"/>
                    <a:gd name="T4" fmla="*/ 370 w 370"/>
                    <a:gd name="T5" fmla="*/ 142 h 369"/>
                    <a:gd name="T6" fmla="*/ 240 w 370"/>
                    <a:gd name="T7" fmla="*/ 203 h 369"/>
                    <a:gd name="T8" fmla="*/ 184 w 370"/>
                    <a:gd name="T9" fmla="*/ 369 h 369"/>
                    <a:gd name="T10" fmla="*/ 0 w 370"/>
                    <a:gd name="T11" fmla="*/ 181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0" h="369">
                      <a:moveTo>
                        <a:pt x="0" y="181"/>
                      </a:moveTo>
                      <a:cubicBezTo>
                        <a:pt x="167" y="180"/>
                        <a:pt x="216" y="91"/>
                        <a:pt x="231" y="0"/>
                      </a:cubicBezTo>
                      <a:cubicBezTo>
                        <a:pt x="370" y="142"/>
                        <a:pt x="370" y="142"/>
                        <a:pt x="370" y="142"/>
                      </a:cubicBezTo>
                      <a:cubicBezTo>
                        <a:pt x="312" y="151"/>
                        <a:pt x="270" y="171"/>
                        <a:pt x="240" y="203"/>
                      </a:cubicBezTo>
                      <a:cubicBezTo>
                        <a:pt x="205" y="241"/>
                        <a:pt x="186" y="296"/>
                        <a:pt x="184" y="369"/>
                      </a:cubicBezTo>
                      <a:lnTo>
                        <a:pt x="0" y="1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1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Oval 6"/>
                <p:cNvSpPr>
                  <a:spLocks noChangeArrowheads="1"/>
                </p:cNvSpPr>
                <p:nvPr/>
              </p:nvSpPr>
              <p:spPr bwMode="auto">
                <a:xfrm rot="2700000">
                  <a:off x="8163006" y="2076323"/>
                  <a:ext cx="827638" cy="8289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135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9" name="Group 24"/>
              <p:cNvGrpSpPr/>
              <p:nvPr/>
            </p:nvGrpSpPr>
            <p:grpSpPr>
              <a:xfrm rot="18000000" flipH="1">
                <a:off x="4094715" y="5435469"/>
                <a:ext cx="1842803" cy="1018561"/>
                <a:chOff x="7493848" y="2076947"/>
                <a:chExt cx="1497467" cy="827686"/>
              </a:xfrm>
              <a:solidFill>
                <a:schemeClr val="accent4"/>
              </a:solidFill>
            </p:grpSpPr>
            <p:sp>
              <p:nvSpPr>
                <p:cNvPr id="40" name="Freeform 5"/>
                <p:cNvSpPr/>
                <p:nvPr/>
              </p:nvSpPr>
              <p:spPr bwMode="auto">
                <a:xfrm rot="2700000">
                  <a:off x="7493176" y="2077619"/>
                  <a:ext cx="818233" cy="816890"/>
                </a:xfrm>
                <a:custGeom>
                  <a:avLst/>
                  <a:gdLst>
                    <a:gd name="T0" fmla="*/ 0 w 370"/>
                    <a:gd name="T1" fmla="*/ 181 h 369"/>
                    <a:gd name="T2" fmla="*/ 231 w 370"/>
                    <a:gd name="T3" fmla="*/ 0 h 369"/>
                    <a:gd name="T4" fmla="*/ 370 w 370"/>
                    <a:gd name="T5" fmla="*/ 142 h 369"/>
                    <a:gd name="T6" fmla="*/ 240 w 370"/>
                    <a:gd name="T7" fmla="*/ 203 h 369"/>
                    <a:gd name="T8" fmla="*/ 184 w 370"/>
                    <a:gd name="T9" fmla="*/ 369 h 369"/>
                    <a:gd name="T10" fmla="*/ 0 w 370"/>
                    <a:gd name="T11" fmla="*/ 181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0" h="369">
                      <a:moveTo>
                        <a:pt x="0" y="181"/>
                      </a:moveTo>
                      <a:cubicBezTo>
                        <a:pt x="167" y="180"/>
                        <a:pt x="216" y="91"/>
                        <a:pt x="231" y="0"/>
                      </a:cubicBezTo>
                      <a:cubicBezTo>
                        <a:pt x="370" y="142"/>
                        <a:pt x="370" y="142"/>
                        <a:pt x="370" y="142"/>
                      </a:cubicBezTo>
                      <a:cubicBezTo>
                        <a:pt x="312" y="151"/>
                        <a:pt x="270" y="171"/>
                        <a:pt x="240" y="203"/>
                      </a:cubicBezTo>
                      <a:cubicBezTo>
                        <a:pt x="205" y="241"/>
                        <a:pt x="186" y="296"/>
                        <a:pt x="184" y="369"/>
                      </a:cubicBezTo>
                      <a:lnTo>
                        <a:pt x="0" y="1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1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Oval 6"/>
                <p:cNvSpPr>
                  <a:spLocks noChangeArrowheads="1"/>
                </p:cNvSpPr>
                <p:nvPr/>
              </p:nvSpPr>
              <p:spPr bwMode="auto">
                <a:xfrm rot="2700000">
                  <a:off x="8163006" y="2076323"/>
                  <a:ext cx="827638" cy="8289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135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0" name="Group 28"/>
            <p:cNvGrpSpPr/>
            <p:nvPr/>
          </p:nvGrpSpPr>
          <p:grpSpPr>
            <a:xfrm rot="10800000">
              <a:off x="3667147" y="795183"/>
              <a:ext cx="1953069" cy="1118389"/>
              <a:chOff x="4506836" y="5023348"/>
              <a:chExt cx="3218132" cy="1842803"/>
            </a:xfrm>
            <a:solidFill>
              <a:schemeClr val="accent2"/>
            </a:solidFill>
          </p:grpSpPr>
          <p:grpSp>
            <p:nvGrpSpPr>
              <p:cNvPr id="32" name="Group 29"/>
              <p:cNvGrpSpPr/>
              <p:nvPr/>
            </p:nvGrpSpPr>
            <p:grpSpPr>
              <a:xfrm rot="3600000">
                <a:off x="6294286" y="5435469"/>
                <a:ext cx="1842803" cy="1018561"/>
                <a:chOff x="7493848" y="2076947"/>
                <a:chExt cx="1497467" cy="827686"/>
              </a:xfrm>
              <a:grpFill/>
            </p:grpSpPr>
            <p:sp>
              <p:nvSpPr>
                <p:cNvPr id="36" name="Freeform 5"/>
                <p:cNvSpPr/>
                <p:nvPr/>
              </p:nvSpPr>
              <p:spPr bwMode="auto">
                <a:xfrm rot="2700000">
                  <a:off x="7493176" y="2077619"/>
                  <a:ext cx="818233" cy="816890"/>
                </a:xfrm>
                <a:custGeom>
                  <a:avLst/>
                  <a:gdLst>
                    <a:gd name="T0" fmla="*/ 0 w 370"/>
                    <a:gd name="T1" fmla="*/ 181 h 369"/>
                    <a:gd name="T2" fmla="*/ 231 w 370"/>
                    <a:gd name="T3" fmla="*/ 0 h 369"/>
                    <a:gd name="T4" fmla="*/ 370 w 370"/>
                    <a:gd name="T5" fmla="*/ 142 h 369"/>
                    <a:gd name="T6" fmla="*/ 240 w 370"/>
                    <a:gd name="T7" fmla="*/ 203 h 369"/>
                    <a:gd name="T8" fmla="*/ 184 w 370"/>
                    <a:gd name="T9" fmla="*/ 369 h 369"/>
                    <a:gd name="T10" fmla="*/ 0 w 370"/>
                    <a:gd name="T11" fmla="*/ 181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0" h="369">
                      <a:moveTo>
                        <a:pt x="0" y="181"/>
                      </a:moveTo>
                      <a:cubicBezTo>
                        <a:pt x="167" y="180"/>
                        <a:pt x="216" y="91"/>
                        <a:pt x="231" y="0"/>
                      </a:cubicBezTo>
                      <a:cubicBezTo>
                        <a:pt x="370" y="142"/>
                        <a:pt x="370" y="142"/>
                        <a:pt x="370" y="142"/>
                      </a:cubicBezTo>
                      <a:cubicBezTo>
                        <a:pt x="312" y="151"/>
                        <a:pt x="270" y="171"/>
                        <a:pt x="240" y="203"/>
                      </a:cubicBezTo>
                      <a:cubicBezTo>
                        <a:pt x="205" y="241"/>
                        <a:pt x="186" y="296"/>
                        <a:pt x="184" y="369"/>
                      </a:cubicBezTo>
                      <a:lnTo>
                        <a:pt x="0" y="1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1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Oval 6"/>
                <p:cNvSpPr>
                  <a:spLocks noChangeArrowheads="1"/>
                </p:cNvSpPr>
                <p:nvPr/>
              </p:nvSpPr>
              <p:spPr bwMode="auto">
                <a:xfrm rot="2700000">
                  <a:off x="8163006" y="2076323"/>
                  <a:ext cx="827638" cy="8289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135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3" name="Group 30"/>
              <p:cNvGrpSpPr/>
              <p:nvPr/>
            </p:nvGrpSpPr>
            <p:grpSpPr>
              <a:xfrm rot="18000000" flipH="1">
                <a:off x="4094715" y="5435469"/>
                <a:ext cx="1842803" cy="1018561"/>
                <a:chOff x="7493848" y="2076947"/>
                <a:chExt cx="1497467" cy="827686"/>
              </a:xfrm>
              <a:grpFill/>
            </p:grpSpPr>
            <p:sp>
              <p:nvSpPr>
                <p:cNvPr id="34" name="Freeform 5"/>
                <p:cNvSpPr/>
                <p:nvPr/>
              </p:nvSpPr>
              <p:spPr bwMode="auto">
                <a:xfrm rot="2700000">
                  <a:off x="7493176" y="2077619"/>
                  <a:ext cx="818233" cy="816890"/>
                </a:xfrm>
                <a:custGeom>
                  <a:avLst/>
                  <a:gdLst>
                    <a:gd name="T0" fmla="*/ 0 w 370"/>
                    <a:gd name="T1" fmla="*/ 181 h 369"/>
                    <a:gd name="T2" fmla="*/ 231 w 370"/>
                    <a:gd name="T3" fmla="*/ 0 h 369"/>
                    <a:gd name="T4" fmla="*/ 370 w 370"/>
                    <a:gd name="T5" fmla="*/ 142 h 369"/>
                    <a:gd name="T6" fmla="*/ 240 w 370"/>
                    <a:gd name="T7" fmla="*/ 203 h 369"/>
                    <a:gd name="T8" fmla="*/ 184 w 370"/>
                    <a:gd name="T9" fmla="*/ 369 h 369"/>
                    <a:gd name="T10" fmla="*/ 0 w 370"/>
                    <a:gd name="T11" fmla="*/ 181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0" h="369">
                      <a:moveTo>
                        <a:pt x="0" y="181"/>
                      </a:moveTo>
                      <a:cubicBezTo>
                        <a:pt x="167" y="180"/>
                        <a:pt x="216" y="91"/>
                        <a:pt x="231" y="0"/>
                      </a:cubicBezTo>
                      <a:cubicBezTo>
                        <a:pt x="370" y="142"/>
                        <a:pt x="370" y="142"/>
                        <a:pt x="370" y="142"/>
                      </a:cubicBezTo>
                      <a:cubicBezTo>
                        <a:pt x="312" y="151"/>
                        <a:pt x="270" y="171"/>
                        <a:pt x="240" y="203"/>
                      </a:cubicBezTo>
                      <a:cubicBezTo>
                        <a:pt x="205" y="241"/>
                        <a:pt x="186" y="296"/>
                        <a:pt x="184" y="369"/>
                      </a:cubicBezTo>
                      <a:lnTo>
                        <a:pt x="0" y="1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1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Oval 6"/>
                <p:cNvSpPr>
                  <a:spLocks noChangeArrowheads="1"/>
                </p:cNvSpPr>
                <p:nvPr/>
              </p:nvSpPr>
              <p:spPr bwMode="auto">
                <a:xfrm rot="2700000">
                  <a:off x="8163006" y="2076323"/>
                  <a:ext cx="827638" cy="82898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2135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6205416" y="2396333"/>
              <a:ext cx="213122" cy="270272"/>
            </a:xfrm>
            <a:custGeom>
              <a:avLst/>
              <a:gdLst>
                <a:gd name="T0" fmla="*/ 76 w 76"/>
                <a:gd name="T1" fmla="*/ 58 h 96"/>
                <a:gd name="T2" fmla="*/ 38 w 76"/>
                <a:gd name="T3" fmla="*/ 96 h 96"/>
                <a:gd name="T4" fmla="*/ 0 w 76"/>
                <a:gd name="T5" fmla="*/ 58 h 96"/>
                <a:gd name="T6" fmla="*/ 23 w 76"/>
                <a:gd name="T7" fmla="*/ 24 h 96"/>
                <a:gd name="T8" fmla="*/ 14 w 76"/>
                <a:gd name="T9" fmla="*/ 3 h 96"/>
                <a:gd name="T10" fmla="*/ 17 w 76"/>
                <a:gd name="T11" fmla="*/ 0 h 96"/>
                <a:gd name="T12" fmla="*/ 59 w 76"/>
                <a:gd name="T13" fmla="*/ 0 h 96"/>
                <a:gd name="T14" fmla="*/ 62 w 76"/>
                <a:gd name="T15" fmla="*/ 3 h 96"/>
                <a:gd name="T16" fmla="*/ 53 w 76"/>
                <a:gd name="T17" fmla="*/ 24 h 96"/>
                <a:gd name="T18" fmla="*/ 76 w 76"/>
                <a:gd name="T19" fmla="*/ 58 h 96"/>
                <a:gd name="T20" fmla="*/ 52 w 76"/>
                <a:gd name="T21" fmla="*/ 49 h 96"/>
                <a:gd name="T22" fmla="*/ 53 w 76"/>
                <a:gd name="T23" fmla="*/ 49 h 96"/>
                <a:gd name="T24" fmla="*/ 58 w 76"/>
                <a:gd name="T25" fmla="*/ 39 h 96"/>
                <a:gd name="T26" fmla="*/ 58 w 76"/>
                <a:gd name="T27" fmla="*/ 38 h 96"/>
                <a:gd name="T28" fmla="*/ 56 w 76"/>
                <a:gd name="T29" fmla="*/ 39 h 96"/>
                <a:gd name="T30" fmla="*/ 55 w 76"/>
                <a:gd name="T31" fmla="*/ 39 h 96"/>
                <a:gd name="T32" fmla="*/ 40 w 76"/>
                <a:gd name="T33" fmla="*/ 35 h 96"/>
                <a:gd name="T34" fmla="*/ 40 w 76"/>
                <a:gd name="T35" fmla="*/ 33 h 96"/>
                <a:gd name="T36" fmla="*/ 42 w 76"/>
                <a:gd name="T37" fmla="*/ 31 h 96"/>
                <a:gd name="T38" fmla="*/ 42 w 76"/>
                <a:gd name="T39" fmla="*/ 30 h 96"/>
                <a:gd name="T40" fmla="*/ 33 w 76"/>
                <a:gd name="T41" fmla="*/ 30 h 96"/>
                <a:gd name="T42" fmla="*/ 33 w 76"/>
                <a:gd name="T43" fmla="*/ 31 h 96"/>
                <a:gd name="T44" fmla="*/ 35 w 76"/>
                <a:gd name="T45" fmla="*/ 33 h 96"/>
                <a:gd name="T46" fmla="*/ 35 w 76"/>
                <a:gd name="T47" fmla="*/ 34 h 96"/>
                <a:gd name="T48" fmla="*/ 18 w 76"/>
                <a:gd name="T49" fmla="*/ 49 h 96"/>
                <a:gd name="T50" fmla="*/ 35 w 76"/>
                <a:gd name="T51" fmla="*/ 61 h 96"/>
                <a:gd name="T52" fmla="*/ 35 w 76"/>
                <a:gd name="T53" fmla="*/ 72 h 96"/>
                <a:gd name="T54" fmla="*/ 22 w 76"/>
                <a:gd name="T55" fmla="*/ 65 h 96"/>
                <a:gd name="T56" fmla="*/ 21 w 76"/>
                <a:gd name="T57" fmla="*/ 65 h 96"/>
                <a:gd name="T58" fmla="*/ 16 w 76"/>
                <a:gd name="T59" fmla="*/ 75 h 96"/>
                <a:gd name="T60" fmla="*/ 17 w 76"/>
                <a:gd name="T61" fmla="*/ 76 h 96"/>
                <a:gd name="T62" fmla="*/ 18 w 76"/>
                <a:gd name="T63" fmla="*/ 75 h 96"/>
                <a:gd name="T64" fmla="*/ 19 w 76"/>
                <a:gd name="T65" fmla="*/ 75 h 96"/>
                <a:gd name="T66" fmla="*/ 35 w 76"/>
                <a:gd name="T67" fmla="*/ 80 h 96"/>
                <a:gd name="T68" fmla="*/ 35 w 76"/>
                <a:gd name="T69" fmla="*/ 82 h 96"/>
                <a:gd name="T70" fmla="*/ 33 w 76"/>
                <a:gd name="T71" fmla="*/ 85 h 96"/>
                <a:gd name="T72" fmla="*/ 33 w 76"/>
                <a:gd name="T73" fmla="*/ 86 h 96"/>
                <a:gd name="T74" fmla="*/ 42 w 76"/>
                <a:gd name="T75" fmla="*/ 86 h 96"/>
                <a:gd name="T76" fmla="*/ 42 w 76"/>
                <a:gd name="T77" fmla="*/ 85 h 96"/>
                <a:gd name="T78" fmla="*/ 40 w 76"/>
                <a:gd name="T79" fmla="*/ 82 h 96"/>
                <a:gd name="T80" fmla="*/ 40 w 76"/>
                <a:gd name="T81" fmla="*/ 80 h 96"/>
                <a:gd name="T82" fmla="*/ 58 w 76"/>
                <a:gd name="T83" fmla="*/ 66 h 96"/>
                <a:gd name="T84" fmla="*/ 41 w 76"/>
                <a:gd name="T85" fmla="*/ 52 h 96"/>
                <a:gd name="T86" fmla="*/ 40 w 76"/>
                <a:gd name="T87" fmla="*/ 52 h 96"/>
                <a:gd name="T88" fmla="*/ 40 w 76"/>
                <a:gd name="T89" fmla="*/ 42 h 96"/>
                <a:gd name="T90" fmla="*/ 48 w 76"/>
                <a:gd name="T91" fmla="*/ 44 h 96"/>
                <a:gd name="T92" fmla="*/ 52 w 76"/>
                <a:gd name="T93" fmla="*/ 49 h 96"/>
                <a:gd name="T94" fmla="*/ 35 w 76"/>
                <a:gd name="T95" fmla="*/ 42 h 96"/>
                <a:gd name="T96" fmla="*/ 35 w 76"/>
                <a:gd name="T97" fmla="*/ 52 h 96"/>
                <a:gd name="T98" fmla="*/ 27 w 76"/>
                <a:gd name="T99" fmla="*/ 47 h 96"/>
                <a:gd name="T100" fmla="*/ 28 w 76"/>
                <a:gd name="T101" fmla="*/ 45 h 96"/>
                <a:gd name="T102" fmla="*/ 35 w 76"/>
                <a:gd name="T103" fmla="*/ 42 h 96"/>
                <a:gd name="T104" fmla="*/ 40 w 76"/>
                <a:gd name="T105" fmla="*/ 62 h 96"/>
                <a:gd name="T106" fmla="*/ 49 w 76"/>
                <a:gd name="T107" fmla="*/ 66 h 96"/>
                <a:gd name="T108" fmla="*/ 40 w 76"/>
                <a:gd name="T109" fmla="*/ 73 h 96"/>
                <a:gd name="T110" fmla="*/ 40 w 76"/>
                <a:gd name="T111" fmla="*/ 6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" h="96">
                  <a:moveTo>
                    <a:pt x="76" y="58"/>
                  </a:moveTo>
                  <a:cubicBezTo>
                    <a:pt x="76" y="79"/>
                    <a:pt x="59" y="96"/>
                    <a:pt x="38" y="96"/>
                  </a:cubicBezTo>
                  <a:cubicBezTo>
                    <a:pt x="17" y="96"/>
                    <a:pt x="0" y="79"/>
                    <a:pt x="0" y="58"/>
                  </a:cubicBezTo>
                  <a:cubicBezTo>
                    <a:pt x="0" y="43"/>
                    <a:pt x="10" y="29"/>
                    <a:pt x="23" y="2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5" y="0"/>
                    <a:pt x="1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1" y="0"/>
                    <a:pt x="62" y="1"/>
                    <a:pt x="62" y="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66" y="29"/>
                    <a:pt x="76" y="43"/>
                    <a:pt x="76" y="58"/>
                  </a:cubicBezTo>
                  <a:close/>
                  <a:moveTo>
                    <a:pt x="52" y="49"/>
                  </a:moveTo>
                  <a:cubicBezTo>
                    <a:pt x="53" y="49"/>
                    <a:pt x="53" y="49"/>
                    <a:pt x="53" y="4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7" y="39"/>
                    <a:pt x="57" y="39"/>
                    <a:pt x="56" y="39"/>
                  </a:cubicBezTo>
                  <a:cubicBezTo>
                    <a:pt x="56" y="39"/>
                    <a:pt x="55" y="39"/>
                    <a:pt x="55" y="39"/>
                  </a:cubicBezTo>
                  <a:cubicBezTo>
                    <a:pt x="48" y="36"/>
                    <a:pt x="44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2"/>
                    <a:pt x="41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5" y="31"/>
                    <a:pt x="35" y="32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24" y="35"/>
                    <a:pt x="18" y="40"/>
                    <a:pt x="18" y="49"/>
                  </a:cubicBezTo>
                  <a:cubicBezTo>
                    <a:pt x="18" y="57"/>
                    <a:pt x="22" y="60"/>
                    <a:pt x="35" y="61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26" y="71"/>
                    <a:pt x="22" y="68"/>
                    <a:pt x="22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5" y="78"/>
                    <a:pt x="30" y="80"/>
                    <a:pt x="35" y="80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83"/>
                    <a:pt x="35" y="84"/>
                    <a:pt x="33" y="85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1" y="84"/>
                    <a:pt x="40" y="84"/>
                    <a:pt x="40" y="82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51" y="79"/>
                    <a:pt x="58" y="74"/>
                    <a:pt x="58" y="66"/>
                  </a:cubicBezTo>
                  <a:cubicBezTo>
                    <a:pt x="58" y="57"/>
                    <a:pt x="52" y="53"/>
                    <a:pt x="41" y="52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3" y="42"/>
                    <a:pt x="46" y="43"/>
                    <a:pt x="48" y="44"/>
                  </a:cubicBezTo>
                  <a:cubicBezTo>
                    <a:pt x="52" y="46"/>
                    <a:pt x="52" y="47"/>
                    <a:pt x="52" y="49"/>
                  </a:cubicBezTo>
                  <a:close/>
                  <a:moveTo>
                    <a:pt x="35" y="42"/>
                  </a:moveTo>
                  <a:cubicBezTo>
                    <a:pt x="35" y="52"/>
                    <a:pt x="35" y="52"/>
                    <a:pt x="35" y="52"/>
                  </a:cubicBezTo>
                  <a:cubicBezTo>
                    <a:pt x="30" y="51"/>
                    <a:pt x="27" y="51"/>
                    <a:pt x="27" y="47"/>
                  </a:cubicBezTo>
                  <a:cubicBezTo>
                    <a:pt x="27" y="47"/>
                    <a:pt x="27" y="46"/>
                    <a:pt x="28" y="45"/>
                  </a:cubicBezTo>
                  <a:cubicBezTo>
                    <a:pt x="29" y="43"/>
                    <a:pt x="32" y="42"/>
                    <a:pt x="35" y="42"/>
                  </a:cubicBezTo>
                  <a:close/>
                  <a:moveTo>
                    <a:pt x="40" y="62"/>
                  </a:moveTo>
                  <a:cubicBezTo>
                    <a:pt x="47" y="63"/>
                    <a:pt x="49" y="63"/>
                    <a:pt x="49" y="66"/>
                  </a:cubicBezTo>
                  <a:cubicBezTo>
                    <a:pt x="49" y="70"/>
                    <a:pt x="46" y="72"/>
                    <a:pt x="40" y="73"/>
                  </a:cubicBezTo>
                  <a:lnTo>
                    <a:pt x="4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12"/>
            <p:cNvSpPr>
              <a:spLocks noEditPoints="1"/>
            </p:cNvSpPr>
            <p:nvPr/>
          </p:nvSpPr>
          <p:spPr bwMode="auto">
            <a:xfrm>
              <a:off x="3697931" y="981040"/>
              <a:ext cx="311944" cy="267891"/>
            </a:xfrm>
            <a:custGeom>
              <a:avLst/>
              <a:gdLst>
                <a:gd name="T0" fmla="*/ 88 w 111"/>
                <a:gd name="T1" fmla="*/ 79 h 95"/>
                <a:gd name="T2" fmla="*/ 88 w 111"/>
                <a:gd name="T3" fmla="*/ 92 h 95"/>
                <a:gd name="T4" fmla="*/ 75 w 111"/>
                <a:gd name="T5" fmla="*/ 92 h 95"/>
                <a:gd name="T6" fmla="*/ 52 w 111"/>
                <a:gd name="T7" fmla="*/ 67 h 95"/>
                <a:gd name="T8" fmla="*/ 30 w 111"/>
                <a:gd name="T9" fmla="*/ 93 h 95"/>
                <a:gd name="T10" fmla="*/ 23 w 111"/>
                <a:gd name="T11" fmla="*/ 93 h 95"/>
                <a:gd name="T12" fmla="*/ 17 w 111"/>
                <a:gd name="T13" fmla="*/ 88 h 95"/>
                <a:gd name="T14" fmla="*/ 17 w 111"/>
                <a:gd name="T15" fmla="*/ 80 h 95"/>
                <a:gd name="T16" fmla="*/ 42 w 111"/>
                <a:gd name="T17" fmla="*/ 57 h 95"/>
                <a:gd name="T18" fmla="*/ 30 w 111"/>
                <a:gd name="T19" fmla="*/ 45 h 95"/>
                <a:gd name="T20" fmla="*/ 20 w 111"/>
                <a:gd name="T21" fmla="*/ 41 h 95"/>
                <a:gd name="T22" fmla="*/ 9 w 111"/>
                <a:gd name="T23" fmla="*/ 40 h 95"/>
                <a:gd name="T24" fmla="*/ 0 w 111"/>
                <a:gd name="T25" fmla="*/ 23 h 95"/>
                <a:gd name="T26" fmla="*/ 1 w 111"/>
                <a:gd name="T27" fmla="*/ 22 h 95"/>
                <a:gd name="T28" fmla="*/ 10 w 111"/>
                <a:gd name="T29" fmla="*/ 28 h 95"/>
                <a:gd name="T30" fmla="*/ 20 w 111"/>
                <a:gd name="T31" fmla="*/ 25 h 95"/>
                <a:gd name="T32" fmla="*/ 19 w 111"/>
                <a:gd name="T33" fmla="*/ 14 h 95"/>
                <a:gd name="T34" fmla="*/ 10 w 111"/>
                <a:gd name="T35" fmla="*/ 8 h 95"/>
                <a:gd name="T36" fmla="*/ 11 w 111"/>
                <a:gd name="T37" fmla="*/ 7 h 95"/>
                <a:gd name="T38" fmla="*/ 29 w 111"/>
                <a:gd name="T39" fmla="*/ 7 h 95"/>
                <a:gd name="T40" fmla="*/ 32 w 111"/>
                <a:gd name="T41" fmla="*/ 10 h 95"/>
                <a:gd name="T42" fmla="*/ 37 w 111"/>
                <a:gd name="T43" fmla="*/ 25 h 95"/>
                <a:gd name="T44" fmla="*/ 40 w 111"/>
                <a:gd name="T45" fmla="*/ 34 h 95"/>
                <a:gd name="T46" fmla="*/ 52 w 111"/>
                <a:gd name="T47" fmla="*/ 46 h 95"/>
                <a:gd name="T48" fmla="*/ 66 w 111"/>
                <a:gd name="T49" fmla="*/ 31 h 95"/>
                <a:gd name="T50" fmla="*/ 77 w 111"/>
                <a:gd name="T51" fmla="*/ 42 h 95"/>
                <a:gd name="T52" fmla="*/ 63 w 111"/>
                <a:gd name="T53" fmla="*/ 56 h 95"/>
                <a:gd name="T54" fmla="*/ 88 w 111"/>
                <a:gd name="T55" fmla="*/ 79 h 95"/>
                <a:gd name="T56" fmla="*/ 110 w 111"/>
                <a:gd name="T57" fmla="*/ 42 h 95"/>
                <a:gd name="T58" fmla="*/ 102 w 111"/>
                <a:gd name="T59" fmla="*/ 50 h 95"/>
                <a:gd name="T60" fmla="*/ 96 w 111"/>
                <a:gd name="T61" fmla="*/ 50 h 95"/>
                <a:gd name="T62" fmla="*/ 95 w 111"/>
                <a:gd name="T63" fmla="*/ 48 h 95"/>
                <a:gd name="T64" fmla="*/ 93 w 111"/>
                <a:gd name="T65" fmla="*/ 44 h 95"/>
                <a:gd name="T66" fmla="*/ 92 w 111"/>
                <a:gd name="T67" fmla="*/ 38 h 95"/>
                <a:gd name="T68" fmla="*/ 82 w 111"/>
                <a:gd name="T69" fmla="*/ 36 h 95"/>
                <a:gd name="T70" fmla="*/ 79 w 111"/>
                <a:gd name="T71" fmla="*/ 39 h 95"/>
                <a:gd name="T72" fmla="*/ 68 w 111"/>
                <a:gd name="T73" fmla="*/ 29 h 95"/>
                <a:gd name="T74" fmla="*/ 70 w 111"/>
                <a:gd name="T75" fmla="*/ 27 h 95"/>
                <a:gd name="T76" fmla="*/ 71 w 111"/>
                <a:gd name="T77" fmla="*/ 26 h 95"/>
                <a:gd name="T78" fmla="*/ 71 w 111"/>
                <a:gd name="T79" fmla="*/ 19 h 95"/>
                <a:gd name="T80" fmla="*/ 49 w 111"/>
                <a:gd name="T81" fmla="*/ 10 h 95"/>
                <a:gd name="T82" fmla="*/ 49 w 111"/>
                <a:gd name="T83" fmla="*/ 6 h 95"/>
                <a:gd name="T84" fmla="*/ 89 w 111"/>
                <a:gd name="T85" fmla="*/ 15 h 95"/>
                <a:gd name="T86" fmla="*/ 96 w 111"/>
                <a:gd name="T87" fmla="*/ 22 h 95"/>
                <a:gd name="T88" fmla="*/ 99 w 111"/>
                <a:gd name="T89" fmla="*/ 33 h 95"/>
                <a:gd name="T90" fmla="*/ 103 w 111"/>
                <a:gd name="T91" fmla="*/ 34 h 95"/>
                <a:gd name="T92" fmla="*/ 108 w 111"/>
                <a:gd name="T93" fmla="*/ 35 h 95"/>
                <a:gd name="T94" fmla="*/ 110 w 111"/>
                <a:gd name="T95" fmla="*/ 37 h 95"/>
                <a:gd name="T96" fmla="*/ 110 w 111"/>
                <a:gd name="T97" fmla="*/ 42 h 95"/>
                <a:gd name="T98" fmla="*/ 85 w 111"/>
                <a:gd name="T99" fmla="*/ 82 h 95"/>
                <a:gd name="T100" fmla="*/ 78 w 111"/>
                <a:gd name="T101" fmla="*/ 82 h 95"/>
                <a:gd name="T102" fmla="*/ 78 w 111"/>
                <a:gd name="T103" fmla="*/ 89 h 95"/>
                <a:gd name="T104" fmla="*/ 85 w 111"/>
                <a:gd name="T105" fmla="*/ 89 h 95"/>
                <a:gd name="T106" fmla="*/ 85 w 111"/>
                <a:gd name="T107" fmla="*/ 8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95">
                  <a:moveTo>
                    <a:pt x="88" y="79"/>
                  </a:moveTo>
                  <a:cubicBezTo>
                    <a:pt x="92" y="82"/>
                    <a:pt x="92" y="88"/>
                    <a:pt x="88" y="92"/>
                  </a:cubicBezTo>
                  <a:cubicBezTo>
                    <a:pt x="84" y="95"/>
                    <a:pt x="79" y="95"/>
                    <a:pt x="75" y="92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28" y="95"/>
                    <a:pt x="25" y="95"/>
                    <a:pt x="23" y="93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5" y="86"/>
                    <a:pt x="15" y="82"/>
                    <a:pt x="17" y="80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6" y="41"/>
                    <a:pt x="24" y="40"/>
                    <a:pt x="20" y="41"/>
                  </a:cubicBezTo>
                  <a:cubicBezTo>
                    <a:pt x="17" y="42"/>
                    <a:pt x="13" y="42"/>
                    <a:pt x="9" y="40"/>
                  </a:cubicBezTo>
                  <a:cubicBezTo>
                    <a:pt x="0" y="34"/>
                    <a:pt x="0" y="23"/>
                    <a:pt x="0" y="23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9" y="27"/>
                    <a:pt x="10" y="28"/>
                  </a:cubicBezTo>
                  <a:cubicBezTo>
                    <a:pt x="11" y="29"/>
                    <a:pt x="16" y="31"/>
                    <a:pt x="20" y="25"/>
                  </a:cubicBezTo>
                  <a:cubicBezTo>
                    <a:pt x="24" y="18"/>
                    <a:pt x="21" y="15"/>
                    <a:pt x="19" y="14"/>
                  </a:cubicBezTo>
                  <a:cubicBezTo>
                    <a:pt x="18" y="13"/>
                    <a:pt x="10" y="8"/>
                    <a:pt x="10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20" y="2"/>
                    <a:pt x="29" y="7"/>
                  </a:cubicBezTo>
                  <a:cubicBezTo>
                    <a:pt x="29" y="7"/>
                    <a:pt x="31" y="9"/>
                    <a:pt x="32" y="10"/>
                  </a:cubicBezTo>
                  <a:cubicBezTo>
                    <a:pt x="38" y="15"/>
                    <a:pt x="38" y="20"/>
                    <a:pt x="37" y="25"/>
                  </a:cubicBezTo>
                  <a:cubicBezTo>
                    <a:pt x="36" y="29"/>
                    <a:pt x="37" y="30"/>
                    <a:pt x="40" y="34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63" y="56"/>
                    <a:pt x="63" y="56"/>
                    <a:pt x="63" y="56"/>
                  </a:cubicBezTo>
                  <a:lnTo>
                    <a:pt x="88" y="79"/>
                  </a:lnTo>
                  <a:close/>
                  <a:moveTo>
                    <a:pt x="110" y="42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0" y="52"/>
                    <a:pt x="98" y="52"/>
                    <a:pt x="96" y="5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3" y="47"/>
                    <a:pt x="93" y="45"/>
                    <a:pt x="93" y="44"/>
                  </a:cubicBezTo>
                  <a:cubicBezTo>
                    <a:pt x="95" y="43"/>
                    <a:pt x="94" y="41"/>
                    <a:pt x="92" y="38"/>
                  </a:cubicBezTo>
                  <a:cubicBezTo>
                    <a:pt x="88" y="35"/>
                    <a:pt x="84" y="35"/>
                    <a:pt x="82" y="36"/>
                  </a:cubicBezTo>
                  <a:cubicBezTo>
                    <a:pt x="81" y="37"/>
                    <a:pt x="79" y="39"/>
                    <a:pt x="79" y="3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1" y="27"/>
                    <a:pt x="71" y="26"/>
                  </a:cubicBezTo>
                  <a:cubicBezTo>
                    <a:pt x="75" y="22"/>
                    <a:pt x="71" y="19"/>
                    <a:pt x="71" y="19"/>
                  </a:cubicBezTo>
                  <a:cubicBezTo>
                    <a:pt x="62" y="10"/>
                    <a:pt x="49" y="10"/>
                    <a:pt x="49" y="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75" y="0"/>
                    <a:pt x="85" y="11"/>
                    <a:pt x="89" y="15"/>
                  </a:cubicBezTo>
                  <a:cubicBezTo>
                    <a:pt x="92" y="18"/>
                    <a:pt x="95" y="21"/>
                    <a:pt x="96" y="22"/>
                  </a:cubicBezTo>
                  <a:cubicBezTo>
                    <a:pt x="98" y="24"/>
                    <a:pt x="96" y="30"/>
                    <a:pt x="99" y="33"/>
                  </a:cubicBezTo>
                  <a:cubicBezTo>
                    <a:pt x="100" y="34"/>
                    <a:pt x="102" y="34"/>
                    <a:pt x="103" y="34"/>
                  </a:cubicBezTo>
                  <a:cubicBezTo>
                    <a:pt x="105" y="33"/>
                    <a:pt x="107" y="34"/>
                    <a:pt x="108" y="35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8"/>
                    <a:pt x="111" y="41"/>
                    <a:pt x="110" y="42"/>
                  </a:cubicBezTo>
                  <a:close/>
                  <a:moveTo>
                    <a:pt x="85" y="82"/>
                  </a:moveTo>
                  <a:cubicBezTo>
                    <a:pt x="83" y="80"/>
                    <a:pt x="80" y="80"/>
                    <a:pt x="78" y="82"/>
                  </a:cubicBezTo>
                  <a:cubicBezTo>
                    <a:pt x="76" y="84"/>
                    <a:pt x="76" y="87"/>
                    <a:pt x="78" y="89"/>
                  </a:cubicBezTo>
                  <a:cubicBezTo>
                    <a:pt x="80" y="90"/>
                    <a:pt x="83" y="91"/>
                    <a:pt x="85" y="89"/>
                  </a:cubicBezTo>
                  <a:cubicBezTo>
                    <a:pt x="87" y="87"/>
                    <a:pt x="87" y="84"/>
                    <a:pt x="85" y="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5284060" y="1003140"/>
              <a:ext cx="258366" cy="245269"/>
            </a:xfrm>
            <a:custGeom>
              <a:avLst/>
              <a:gdLst>
                <a:gd name="T0" fmla="*/ 92 w 92"/>
                <a:gd name="T1" fmla="*/ 22 h 87"/>
                <a:gd name="T2" fmla="*/ 92 w 92"/>
                <a:gd name="T3" fmla="*/ 55 h 87"/>
                <a:gd name="T4" fmla="*/ 87 w 92"/>
                <a:gd name="T5" fmla="*/ 61 h 87"/>
                <a:gd name="T6" fmla="*/ 32 w 92"/>
                <a:gd name="T7" fmla="*/ 61 h 87"/>
                <a:gd name="T8" fmla="*/ 26 w 92"/>
                <a:gd name="T9" fmla="*/ 56 h 87"/>
                <a:gd name="T10" fmla="*/ 16 w 92"/>
                <a:gd name="T11" fmla="*/ 19 h 87"/>
                <a:gd name="T12" fmla="*/ 11 w 92"/>
                <a:gd name="T13" fmla="*/ 12 h 87"/>
                <a:gd name="T14" fmla="*/ 0 w 92"/>
                <a:gd name="T15" fmla="*/ 5 h 87"/>
                <a:gd name="T16" fmla="*/ 4 w 92"/>
                <a:gd name="T17" fmla="*/ 0 h 87"/>
                <a:gd name="T18" fmla="*/ 6 w 92"/>
                <a:gd name="T19" fmla="*/ 0 h 87"/>
                <a:gd name="T20" fmla="*/ 25 w 92"/>
                <a:gd name="T21" fmla="*/ 12 h 87"/>
                <a:gd name="T22" fmla="*/ 87 w 92"/>
                <a:gd name="T23" fmla="*/ 16 h 87"/>
                <a:gd name="T24" fmla="*/ 92 w 92"/>
                <a:gd name="T25" fmla="*/ 22 h 87"/>
                <a:gd name="T26" fmla="*/ 31 w 92"/>
                <a:gd name="T27" fmla="*/ 67 h 87"/>
                <a:gd name="T28" fmla="*/ 22 w 92"/>
                <a:gd name="T29" fmla="*/ 77 h 87"/>
                <a:gd name="T30" fmla="*/ 31 w 92"/>
                <a:gd name="T31" fmla="*/ 87 h 87"/>
                <a:gd name="T32" fmla="*/ 41 w 92"/>
                <a:gd name="T33" fmla="*/ 77 h 87"/>
                <a:gd name="T34" fmla="*/ 31 w 92"/>
                <a:gd name="T35" fmla="*/ 67 h 87"/>
                <a:gd name="T36" fmla="*/ 27 w 92"/>
                <a:gd name="T37" fmla="*/ 23 h 87"/>
                <a:gd name="T38" fmla="*/ 31 w 92"/>
                <a:gd name="T39" fmla="*/ 36 h 87"/>
                <a:gd name="T40" fmla="*/ 45 w 92"/>
                <a:gd name="T41" fmla="*/ 36 h 87"/>
                <a:gd name="T42" fmla="*/ 45 w 92"/>
                <a:gd name="T43" fmla="*/ 24 h 87"/>
                <a:gd name="T44" fmla="*/ 27 w 92"/>
                <a:gd name="T45" fmla="*/ 23 h 87"/>
                <a:gd name="T46" fmla="*/ 36 w 92"/>
                <a:gd name="T47" fmla="*/ 50 h 87"/>
                <a:gd name="T48" fmla="*/ 45 w 92"/>
                <a:gd name="T49" fmla="*/ 50 h 87"/>
                <a:gd name="T50" fmla="*/ 45 w 92"/>
                <a:gd name="T51" fmla="*/ 39 h 87"/>
                <a:gd name="T52" fmla="*/ 32 w 92"/>
                <a:gd name="T53" fmla="*/ 39 h 87"/>
                <a:gd name="T54" fmla="*/ 36 w 92"/>
                <a:gd name="T55" fmla="*/ 50 h 87"/>
                <a:gd name="T56" fmla="*/ 64 w 92"/>
                <a:gd name="T57" fmla="*/ 36 h 87"/>
                <a:gd name="T58" fmla="*/ 64 w 92"/>
                <a:gd name="T59" fmla="*/ 25 h 87"/>
                <a:gd name="T60" fmla="*/ 50 w 92"/>
                <a:gd name="T61" fmla="*/ 24 h 87"/>
                <a:gd name="T62" fmla="*/ 50 w 92"/>
                <a:gd name="T63" fmla="*/ 36 h 87"/>
                <a:gd name="T64" fmla="*/ 64 w 92"/>
                <a:gd name="T65" fmla="*/ 36 h 87"/>
                <a:gd name="T66" fmla="*/ 50 w 92"/>
                <a:gd name="T67" fmla="*/ 39 h 87"/>
                <a:gd name="T68" fmla="*/ 50 w 92"/>
                <a:gd name="T69" fmla="*/ 50 h 87"/>
                <a:gd name="T70" fmla="*/ 64 w 92"/>
                <a:gd name="T71" fmla="*/ 50 h 87"/>
                <a:gd name="T72" fmla="*/ 64 w 92"/>
                <a:gd name="T73" fmla="*/ 39 h 87"/>
                <a:gd name="T74" fmla="*/ 50 w 92"/>
                <a:gd name="T75" fmla="*/ 39 h 87"/>
                <a:gd name="T76" fmla="*/ 78 w 92"/>
                <a:gd name="T77" fmla="*/ 67 h 87"/>
                <a:gd name="T78" fmla="*/ 68 w 92"/>
                <a:gd name="T79" fmla="*/ 77 h 87"/>
                <a:gd name="T80" fmla="*/ 78 w 92"/>
                <a:gd name="T81" fmla="*/ 87 h 87"/>
                <a:gd name="T82" fmla="*/ 88 w 92"/>
                <a:gd name="T83" fmla="*/ 77 h 87"/>
                <a:gd name="T84" fmla="*/ 78 w 92"/>
                <a:gd name="T85" fmla="*/ 67 h 87"/>
                <a:gd name="T86" fmla="*/ 82 w 92"/>
                <a:gd name="T87" fmla="*/ 26 h 87"/>
                <a:gd name="T88" fmla="*/ 69 w 92"/>
                <a:gd name="T89" fmla="*/ 25 h 87"/>
                <a:gd name="T90" fmla="*/ 69 w 92"/>
                <a:gd name="T91" fmla="*/ 36 h 87"/>
                <a:gd name="T92" fmla="*/ 82 w 92"/>
                <a:gd name="T93" fmla="*/ 36 h 87"/>
                <a:gd name="T94" fmla="*/ 82 w 92"/>
                <a:gd name="T95" fmla="*/ 26 h 87"/>
                <a:gd name="T96" fmla="*/ 82 w 92"/>
                <a:gd name="T97" fmla="*/ 50 h 87"/>
                <a:gd name="T98" fmla="*/ 82 w 92"/>
                <a:gd name="T99" fmla="*/ 39 h 87"/>
                <a:gd name="T100" fmla="*/ 69 w 92"/>
                <a:gd name="T101" fmla="*/ 39 h 87"/>
                <a:gd name="T102" fmla="*/ 69 w 92"/>
                <a:gd name="T103" fmla="*/ 50 h 87"/>
                <a:gd name="T104" fmla="*/ 82 w 92"/>
                <a:gd name="T105" fmla="*/ 5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" h="87">
                  <a:moveTo>
                    <a:pt x="92" y="22"/>
                  </a:moveTo>
                  <a:cubicBezTo>
                    <a:pt x="92" y="55"/>
                    <a:pt x="92" y="55"/>
                    <a:pt x="92" y="55"/>
                  </a:cubicBezTo>
                  <a:cubicBezTo>
                    <a:pt x="92" y="58"/>
                    <a:pt x="90" y="61"/>
                    <a:pt x="87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29" y="61"/>
                    <a:pt x="26" y="58"/>
                    <a:pt x="26" y="5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4" y="12"/>
                    <a:pt x="11" y="12"/>
                  </a:cubicBezTo>
                  <a:cubicBezTo>
                    <a:pt x="6" y="10"/>
                    <a:pt x="0" y="13"/>
                    <a:pt x="0" y="5"/>
                  </a:cubicBezTo>
                  <a:cubicBezTo>
                    <a:pt x="0" y="0"/>
                    <a:pt x="4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3" y="0"/>
                    <a:pt x="21" y="3"/>
                    <a:pt x="25" y="12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90" y="17"/>
                    <a:pt x="92" y="19"/>
                    <a:pt x="92" y="22"/>
                  </a:cubicBezTo>
                  <a:close/>
                  <a:moveTo>
                    <a:pt x="31" y="67"/>
                  </a:moveTo>
                  <a:cubicBezTo>
                    <a:pt x="26" y="67"/>
                    <a:pt x="22" y="72"/>
                    <a:pt x="22" y="77"/>
                  </a:cubicBezTo>
                  <a:cubicBezTo>
                    <a:pt x="22" y="82"/>
                    <a:pt x="26" y="87"/>
                    <a:pt x="31" y="87"/>
                  </a:cubicBezTo>
                  <a:cubicBezTo>
                    <a:pt x="37" y="87"/>
                    <a:pt x="41" y="82"/>
                    <a:pt x="41" y="77"/>
                  </a:cubicBezTo>
                  <a:cubicBezTo>
                    <a:pt x="41" y="72"/>
                    <a:pt x="37" y="67"/>
                    <a:pt x="31" y="67"/>
                  </a:cubicBezTo>
                  <a:close/>
                  <a:moveTo>
                    <a:pt x="27" y="23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27" y="23"/>
                  </a:lnTo>
                  <a:close/>
                  <a:moveTo>
                    <a:pt x="36" y="50"/>
                  </a:moveTo>
                  <a:cubicBezTo>
                    <a:pt x="45" y="50"/>
                    <a:pt x="45" y="50"/>
                    <a:pt x="45" y="50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36" y="50"/>
                  </a:lnTo>
                  <a:close/>
                  <a:moveTo>
                    <a:pt x="64" y="36"/>
                  </a:moveTo>
                  <a:cubicBezTo>
                    <a:pt x="64" y="25"/>
                    <a:pt x="64" y="25"/>
                    <a:pt x="64" y="25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36"/>
                    <a:pt x="50" y="36"/>
                    <a:pt x="50" y="36"/>
                  </a:cubicBezTo>
                  <a:lnTo>
                    <a:pt x="64" y="36"/>
                  </a:lnTo>
                  <a:close/>
                  <a:moveTo>
                    <a:pt x="50" y="39"/>
                  </a:moveTo>
                  <a:cubicBezTo>
                    <a:pt x="50" y="50"/>
                    <a:pt x="50" y="50"/>
                    <a:pt x="50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39"/>
                    <a:pt x="64" y="39"/>
                    <a:pt x="64" y="39"/>
                  </a:cubicBezTo>
                  <a:lnTo>
                    <a:pt x="50" y="39"/>
                  </a:lnTo>
                  <a:close/>
                  <a:moveTo>
                    <a:pt x="78" y="67"/>
                  </a:moveTo>
                  <a:cubicBezTo>
                    <a:pt x="73" y="67"/>
                    <a:pt x="68" y="72"/>
                    <a:pt x="68" y="77"/>
                  </a:cubicBezTo>
                  <a:cubicBezTo>
                    <a:pt x="68" y="82"/>
                    <a:pt x="73" y="87"/>
                    <a:pt x="78" y="87"/>
                  </a:cubicBezTo>
                  <a:cubicBezTo>
                    <a:pt x="83" y="87"/>
                    <a:pt x="88" y="82"/>
                    <a:pt x="88" y="77"/>
                  </a:cubicBezTo>
                  <a:cubicBezTo>
                    <a:pt x="87" y="72"/>
                    <a:pt x="83" y="67"/>
                    <a:pt x="78" y="67"/>
                  </a:cubicBezTo>
                  <a:close/>
                  <a:moveTo>
                    <a:pt x="82" y="26"/>
                  </a:moveTo>
                  <a:cubicBezTo>
                    <a:pt x="69" y="25"/>
                    <a:pt x="69" y="25"/>
                    <a:pt x="69" y="25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82" y="36"/>
                    <a:pt x="82" y="36"/>
                    <a:pt x="82" y="36"/>
                  </a:cubicBezTo>
                  <a:lnTo>
                    <a:pt x="82" y="26"/>
                  </a:lnTo>
                  <a:close/>
                  <a:moveTo>
                    <a:pt x="82" y="50"/>
                  </a:moveTo>
                  <a:cubicBezTo>
                    <a:pt x="82" y="39"/>
                    <a:pt x="82" y="39"/>
                    <a:pt x="82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50"/>
                    <a:pt x="69" y="50"/>
                    <a:pt x="69" y="50"/>
                  </a:cubicBezTo>
                  <a:lnTo>
                    <a:pt x="82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2819351" y="2401210"/>
              <a:ext cx="247650" cy="251222"/>
            </a:xfrm>
            <a:custGeom>
              <a:avLst/>
              <a:gdLst>
                <a:gd name="T0" fmla="*/ 76 w 88"/>
                <a:gd name="T1" fmla="*/ 51 h 89"/>
                <a:gd name="T2" fmla="*/ 76 w 88"/>
                <a:gd name="T3" fmla="*/ 51 h 89"/>
                <a:gd name="T4" fmla="*/ 38 w 88"/>
                <a:gd name="T5" fmla="*/ 89 h 89"/>
                <a:gd name="T6" fmla="*/ 0 w 88"/>
                <a:gd name="T7" fmla="*/ 51 h 89"/>
                <a:gd name="T8" fmla="*/ 38 w 88"/>
                <a:gd name="T9" fmla="*/ 12 h 89"/>
                <a:gd name="T10" fmla="*/ 38 w 88"/>
                <a:gd name="T11" fmla="*/ 51 h 89"/>
                <a:gd name="T12" fmla="*/ 76 w 88"/>
                <a:gd name="T13" fmla="*/ 51 h 89"/>
                <a:gd name="T14" fmla="*/ 50 w 88"/>
                <a:gd name="T15" fmla="*/ 39 h 89"/>
                <a:gd name="T16" fmla="*/ 50 w 88"/>
                <a:gd name="T17" fmla="*/ 0 h 89"/>
                <a:gd name="T18" fmla="*/ 88 w 88"/>
                <a:gd name="T19" fmla="*/ 38 h 89"/>
                <a:gd name="T20" fmla="*/ 88 w 88"/>
                <a:gd name="T21" fmla="*/ 39 h 89"/>
                <a:gd name="T22" fmla="*/ 50 w 88"/>
                <a:gd name="T23" fmla="*/ 3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89">
                  <a:moveTo>
                    <a:pt x="76" y="51"/>
                  </a:moveTo>
                  <a:cubicBezTo>
                    <a:pt x="76" y="51"/>
                    <a:pt x="76" y="51"/>
                    <a:pt x="76" y="51"/>
                  </a:cubicBezTo>
                  <a:cubicBezTo>
                    <a:pt x="76" y="72"/>
                    <a:pt x="59" y="89"/>
                    <a:pt x="38" y="89"/>
                  </a:cubicBezTo>
                  <a:cubicBezTo>
                    <a:pt x="17" y="89"/>
                    <a:pt x="0" y="72"/>
                    <a:pt x="0" y="51"/>
                  </a:cubicBezTo>
                  <a:cubicBezTo>
                    <a:pt x="0" y="29"/>
                    <a:pt x="17" y="12"/>
                    <a:pt x="38" y="12"/>
                  </a:cubicBezTo>
                  <a:cubicBezTo>
                    <a:pt x="38" y="51"/>
                    <a:pt x="38" y="51"/>
                    <a:pt x="38" y="51"/>
                  </a:cubicBezTo>
                  <a:lnTo>
                    <a:pt x="76" y="51"/>
                  </a:lnTo>
                  <a:close/>
                  <a:moveTo>
                    <a:pt x="50" y="39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71" y="0"/>
                    <a:pt x="88" y="17"/>
                    <a:pt x="88" y="38"/>
                  </a:cubicBezTo>
                  <a:cubicBezTo>
                    <a:pt x="88" y="39"/>
                    <a:pt x="88" y="39"/>
                    <a:pt x="88" y="39"/>
                  </a:cubicBezTo>
                  <a:lnTo>
                    <a:pt x="50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Freeform 38"/>
            <p:cNvSpPr>
              <a:spLocks noEditPoints="1"/>
            </p:cNvSpPr>
            <p:nvPr/>
          </p:nvSpPr>
          <p:spPr bwMode="auto">
            <a:xfrm>
              <a:off x="5319366" y="3860440"/>
              <a:ext cx="205978" cy="255985"/>
            </a:xfrm>
            <a:custGeom>
              <a:avLst/>
              <a:gdLst>
                <a:gd name="T0" fmla="*/ 73 w 73"/>
                <a:gd name="T1" fmla="*/ 13 h 91"/>
                <a:gd name="T2" fmla="*/ 73 w 73"/>
                <a:gd name="T3" fmla="*/ 91 h 91"/>
                <a:gd name="T4" fmla="*/ 15 w 73"/>
                <a:gd name="T5" fmla="*/ 91 h 91"/>
                <a:gd name="T6" fmla="*/ 0 w 73"/>
                <a:gd name="T7" fmla="*/ 76 h 91"/>
                <a:gd name="T8" fmla="*/ 0 w 73"/>
                <a:gd name="T9" fmla="*/ 9 h 91"/>
                <a:gd name="T10" fmla="*/ 9 w 73"/>
                <a:gd name="T11" fmla="*/ 0 h 91"/>
                <a:gd name="T12" fmla="*/ 62 w 73"/>
                <a:gd name="T13" fmla="*/ 0 h 91"/>
                <a:gd name="T14" fmla="*/ 62 w 73"/>
                <a:gd name="T15" fmla="*/ 67 h 91"/>
                <a:gd name="T16" fmla="*/ 15 w 73"/>
                <a:gd name="T17" fmla="*/ 67 h 91"/>
                <a:gd name="T18" fmla="*/ 5 w 73"/>
                <a:gd name="T19" fmla="*/ 76 h 91"/>
                <a:gd name="T20" fmla="*/ 5 w 73"/>
                <a:gd name="T21" fmla="*/ 76 h 91"/>
                <a:gd name="T22" fmla="*/ 15 w 73"/>
                <a:gd name="T23" fmla="*/ 86 h 91"/>
                <a:gd name="T24" fmla="*/ 69 w 73"/>
                <a:gd name="T25" fmla="*/ 86 h 91"/>
                <a:gd name="T26" fmla="*/ 69 w 73"/>
                <a:gd name="T27" fmla="*/ 13 h 91"/>
                <a:gd name="T28" fmla="*/ 73 w 73"/>
                <a:gd name="T29" fmla="*/ 13 h 91"/>
                <a:gd name="T30" fmla="*/ 62 w 73"/>
                <a:gd name="T31" fmla="*/ 74 h 91"/>
                <a:gd name="T32" fmla="*/ 16 w 73"/>
                <a:gd name="T33" fmla="*/ 74 h 91"/>
                <a:gd name="T34" fmla="*/ 13 w 73"/>
                <a:gd name="T35" fmla="*/ 76 h 91"/>
                <a:gd name="T36" fmla="*/ 16 w 73"/>
                <a:gd name="T37" fmla="*/ 78 h 91"/>
                <a:gd name="T38" fmla="*/ 62 w 73"/>
                <a:gd name="T39" fmla="*/ 78 h 91"/>
                <a:gd name="T40" fmla="*/ 62 w 73"/>
                <a:gd name="T41" fmla="*/ 7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91">
                  <a:moveTo>
                    <a:pt x="73" y="13"/>
                  </a:moveTo>
                  <a:cubicBezTo>
                    <a:pt x="73" y="91"/>
                    <a:pt x="73" y="91"/>
                    <a:pt x="73" y="91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7" y="91"/>
                    <a:pt x="0" y="85"/>
                    <a:pt x="0" y="7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9" y="67"/>
                    <a:pt x="5" y="70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5" y="82"/>
                    <a:pt x="9" y="86"/>
                    <a:pt x="15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13"/>
                    <a:pt x="69" y="13"/>
                    <a:pt x="69" y="13"/>
                  </a:cubicBezTo>
                  <a:lnTo>
                    <a:pt x="73" y="13"/>
                  </a:lnTo>
                  <a:close/>
                  <a:moveTo>
                    <a:pt x="62" y="74"/>
                  </a:moveTo>
                  <a:cubicBezTo>
                    <a:pt x="16" y="74"/>
                    <a:pt x="16" y="74"/>
                    <a:pt x="16" y="74"/>
                  </a:cubicBezTo>
                  <a:cubicBezTo>
                    <a:pt x="15" y="74"/>
                    <a:pt x="13" y="75"/>
                    <a:pt x="13" y="76"/>
                  </a:cubicBezTo>
                  <a:cubicBezTo>
                    <a:pt x="13" y="77"/>
                    <a:pt x="15" y="78"/>
                    <a:pt x="16" y="78"/>
                  </a:cubicBezTo>
                  <a:cubicBezTo>
                    <a:pt x="62" y="78"/>
                    <a:pt x="62" y="78"/>
                    <a:pt x="62" y="78"/>
                  </a:cubicBezTo>
                  <a:lnTo>
                    <a:pt x="62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70"/>
            <p:cNvSpPr>
              <a:spLocks noEditPoints="1"/>
            </p:cNvSpPr>
            <p:nvPr/>
          </p:nvSpPr>
          <p:spPr bwMode="auto">
            <a:xfrm>
              <a:off x="3729065" y="3874133"/>
              <a:ext cx="230981" cy="228600"/>
            </a:xfrm>
            <a:custGeom>
              <a:avLst/>
              <a:gdLst>
                <a:gd name="T0" fmla="*/ 13 w 82"/>
                <a:gd name="T1" fmla="*/ 30 h 81"/>
                <a:gd name="T2" fmla="*/ 41 w 82"/>
                <a:gd name="T3" fmla="*/ 3 h 81"/>
                <a:gd name="T4" fmla="*/ 60 w 82"/>
                <a:gd name="T5" fmla="*/ 3 h 81"/>
                <a:gd name="T6" fmla="*/ 36 w 82"/>
                <a:gd name="T7" fmla="*/ 26 h 81"/>
                <a:gd name="T8" fmla="*/ 18 w 82"/>
                <a:gd name="T9" fmla="*/ 35 h 81"/>
                <a:gd name="T10" fmla="*/ 15 w 82"/>
                <a:gd name="T11" fmla="*/ 56 h 81"/>
                <a:gd name="T12" fmla="*/ 26 w 82"/>
                <a:gd name="T13" fmla="*/ 67 h 81"/>
                <a:gd name="T14" fmla="*/ 46 w 82"/>
                <a:gd name="T15" fmla="*/ 63 h 81"/>
                <a:gd name="T16" fmla="*/ 55 w 82"/>
                <a:gd name="T17" fmla="*/ 46 h 81"/>
                <a:gd name="T18" fmla="*/ 79 w 82"/>
                <a:gd name="T19" fmla="*/ 22 h 81"/>
                <a:gd name="T20" fmla="*/ 79 w 82"/>
                <a:gd name="T21" fmla="*/ 41 h 81"/>
                <a:gd name="T22" fmla="*/ 52 w 82"/>
                <a:gd name="T23" fmla="*/ 68 h 81"/>
                <a:gd name="T24" fmla="*/ 0 w 82"/>
                <a:gd name="T25" fmla="*/ 81 h 81"/>
                <a:gd name="T26" fmla="*/ 0 w 82"/>
                <a:gd name="T27" fmla="*/ 81 h 81"/>
                <a:gd name="T28" fmla="*/ 13 w 82"/>
                <a:gd name="T29" fmla="*/ 30 h 81"/>
                <a:gd name="T30" fmla="*/ 42 w 82"/>
                <a:gd name="T31" fmla="*/ 33 h 81"/>
                <a:gd name="T32" fmla="*/ 68 w 82"/>
                <a:gd name="T33" fmla="*/ 7 h 81"/>
                <a:gd name="T34" fmla="*/ 72 w 82"/>
                <a:gd name="T35" fmla="*/ 10 h 81"/>
                <a:gd name="T36" fmla="*/ 75 w 82"/>
                <a:gd name="T37" fmla="*/ 13 h 81"/>
                <a:gd name="T38" fmla="*/ 49 w 82"/>
                <a:gd name="T39" fmla="*/ 40 h 81"/>
                <a:gd name="T40" fmla="*/ 35 w 82"/>
                <a:gd name="T41" fmla="*/ 46 h 81"/>
                <a:gd name="T42" fmla="*/ 35 w 82"/>
                <a:gd name="T43" fmla="*/ 46 h 81"/>
                <a:gd name="T44" fmla="*/ 42 w 82"/>
                <a:gd name="T45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81">
                  <a:moveTo>
                    <a:pt x="13" y="30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50" y="0"/>
                    <a:pt x="60" y="3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9" y="61"/>
                    <a:pt x="22" y="63"/>
                    <a:pt x="26" y="67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82" y="32"/>
                    <a:pt x="79" y="41"/>
                    <a:pt x="79" y="41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13" y="30"/>
                  </a:lnTo>
                  <a:close/>
                  <a:moveTo>
                    <a:pt x="42" y="33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70" y="8"/>
                    <a:pt x="70" y="8"/>
                    <a:pt x="72" y="10"/>
                  </a:cubicBezTo>
                  <a:cubicBezTo>
                    <a:pt x="74" y="11"/>
                    <a:pt x="74" y="12"/>
                    <a:pt x="75" y="13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lnTo>
                    <a:pt x="42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9" name="Group 56"/>
            <p:cNvGrpSpPr/>
            <p:nvPr/>
          </p:nvGrpSpPr>
          <p:grpSpPr>
            <a:xfrm>
              <a:off x="4027117" y="2038624"/>
              <a:ext cx="1101895" cy="986110"/>
              <a:chOff x="4411663" y="2100263"/>
              <a:chExt cx="3625850" cy="3244850"/>
            </a:xfrm>
            <a:solidFill>
              <a:schemeClr val="tx1">
                <a:lumMod val="40000"/>
                <a:lumOff val="60000"/>
              </a:schemeClr>
            </a:solidFill>
          </p:grpSpPr>
          <p:sp>
            <p:nvSpPr>
              <p:cNvPr id="30" name="Freeform 5"/>
              <p:cNvSpPr/>
              <p:nvPr/>
            </p:nvSpPr>
            <p:spPr bwMode="auto">
              <a:xfrm>
                <a:off x="5495926" y="2655888"/>
                <a:ext cx="1331913" cy="965200"/>
              </a:xfrm>
              <a:custGeom>
                <a:avLst/>
                <a:gdLst>
                  <a:gd name="T0" fmla="*/ 257 w 671"/>
                  <a:gd name="T1" fmla="*/ 415 h 486"/>
                  <a:gd name="T2" fmla="*/ 437 w 671"/>
                  <a:gd name="T3" fmla="*/ 451 h 486"/>
                  <a:gd name="T4" fmla="*/ 550 w 671"/>
                  <a:gd name="T5" fmla="*/ 411 h 486"/>
                  <a:gd name="T6" fmla="*/ 667 w 671"/>
                  <a:gd name="T7" fmla="*/ 195 h 486"/>
                  <a:gd name="T8" fmla="*/ 504 w 671"/>
                  <a:gd name="T9" fmla="*/ 20 h 486"/>
                  <a:gd name="T10" fmla="*/ 325 w 671"/>
                  <a:gd name="T11" fmla="*/ 106 h 486"/>
                  <a:gd name="T12" fmla="*/ 304 w 671"/>
                  <a:gd name="T13" fmla="*/ 119 h 486"/>
                  <a:gd name="T14" fmla="*/ 282 w 671"/>
                  <a:gd name="T15" fmla="*/ 109 h 486"/>
                  <a:gd name="T16" fmla="*/ 121 w 671"/>
                  <a:gd name="T17" fmla="*/ 86 h 486"/>
                  <a:gd name="T18" fmla="*/ 0 w 671"/>
                  <a:gd name="T19" fmla="*/ 210 h 486"/>
                  <a:gd name="T20" fmla="*/ 15 w 671"/>
                  <a:gd name="T21" fmla="*/ 221 h 486"/>
                  <a:gd name="T22" fmla="*/ 152 w 671"/>
                  <a:gd name="T23" fmla="*/ 486 h 486"/>
                  <a:gd name="T24" fmla="*/ 257 w 671"/>
                  <a:gd name="T25" fmla="*/ 415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71" h="486">
                    <a:moveTo>
                      <a:pt x="257" y="415"/>
                    </a:moveTo>
                    <a:cubicBezTo>
                      <a:pt x="343" y="398"/>
                      <a:pt x="408" y="432"/>
                      <a:pt x="437" y="451"/>
                    </a:cubicBezTo>
                    <a:cubicBezTo>
                      <a:pt x="458" y="438"/>
                      <a:pt x="499" y="418"/>
                      <a:pt x="550" y="411"/>
                    </a:cubicBezTo>
                    <a:cubicBezTo>
                      <a:pt x="552" y="348"/>
                      <a:pt x="578" y="244"/>
                      <a:pt x="667" y="195"/>
                    </a:cubicBezTo>
                    <a:cubicBezTo>
                      <a:pt x="671" y="149"/>
                      <a:pt x="635" y="41"/>
                      <a:pt x="504" y="20"/>
                    </a:cubicBezTo>
                    <a:cubicBezTo>
                      <a:pt x="383" y="0"/>
                      <a:pt x="327" y="101"/>
                      <a:pt x="325" y="106"/>
                    </a:cubicBezTo>
                    <a:cubicBezTo>
                      <a:pt x="321" y="114"/>
                      <a:pt x="313" y="119"/>
                      <a:pt x="304" y="119"/>
                    </a:cubicBezTo>
                    <a:cubicBezTo>
                      <a:pt x="295" y="120"/>
                      <a:pt x="287" y="116"/>
                      <a:pt x="282" y="109"/>
                    </a:cubicBezTo>
                    <a:cubicBezTo>
                      <a:pt x="280" y="107"/>
                      <a:pt x="241" y="58"/>
                      <a:pt x="121" y="86"/>
                    </a:cubicBezTo>
                    <a:cubicBezTo>
                      <a:pt x="24" y="109"/>
                      <a:pt x="4" y="183"/>
                      <a:pt x="0" y="210"/>
                    </a:cubicBezTo>
                    <a:cubicBezTo>
                      <a:pt x="5" y="214"/>
                      <a:pt x="10" y="217"/>
                      <a:pt x="15" y="221"/>
                    </a:cubicBezTo>
                    <a:cubicBezTo>
                      <a:pt x="114" y="292"/>
                      <a:pt x="144" y="408"/>
                      <a:pt x="152" y="486"/>
                    </a:cubicBezTo>
                    <a:cubicBezTo>
                      <a:pt x="173" y="455"/>
                      <a:pt x="206" y="425"/>
                      <a:pt x="257" y="4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Freeform 6"/>
              <p:cNvSpPr/>
              <p:nvPr/>
            </p:nvSpPr>
            <p:spPr bwMode="auto">
              <a:xfrm>
                <a:off x="4411663" y="2100263"/>
                <a:ext cx="3625850" cy="3244850"/>
              </a:xfrm>
              <a:custGeom>
                <a:avLst/>
                <a:gdLst>
                  <a:gd name="T0" fmla="*/ 1693 w 1826"/>
                  <a:gd name="T1" fmla="*/ 570 h 1635"/>
                  <a:gd name="T2" fmla="*/ 1260 w 1826"/>
                  <a:gd name="T3" fmla="*/ 230 h 1635"/>
                  <a:gd name="T4" fmla="*/ 349 w 1826"/>
                  <a:gd name="T5" fmla="*/ 330 h 1635"/>
                  <a:gd name="T6" fmla="*/ 475 w 1826"/>
                  <a:gd name="T7" fmla="*/ 997 h 1635"/>
                  <a:gd name="T8" fmla="*/ 531 w 1826"/>
                  <a:gd name="T9" fmla="*/ 542 h 1635"/>
                  <a:gd name="T10" fmla="*/ 281 w 1826"/>
                  <a:gd name="T11" fmla="*/ 686 h 1635"/>
                  <a:gd name="T12" fmla="*/ 443 w 1826"/>
                  <a:gd name="T13" fmla="*/ 744 h 1635"/>
                  <a:gd name="T14" fmla="*/ 463 w 1826"/>
                  <a:gd name="T15" fmla="*/ 791 h 1635"/>
                  <a:gd name="T16" fmla="*/ 233 w 1826"/>
                  <a:gd name="T17" fmla="*/ 705 h 1635"/>
                  <a:gd name="T18" fmla="*/ 497 w 1826"/>
                  <a:gd name="T19" fmla="*/ 467 h 1635"/>
                  <a:gd name="T20" fmla="*/ 843 w 1826"/>
                  <a:gd name="T21" fmla="*/ 335 h 1635"/>
                  <a:gd name="T22" fmla="*/ 1222 w 1826"/>
                  <a:gd name="T23" fmla="*/ 345 h 1635"/>
                  <a:gd name="T24" fmla="*/ 1547 w 1826"/>
                  <a:gd name="T25" fmla="*/ 530 h 1635"/>
                  <a:gd name="T26" fmla="*/ 1661 w 1826"/>
                  <a:gd name="T27" fmla="*/ 942 h 1635"/>
                  <a:gd name="T28" fmla="*/ 1357 w 1826"/>
                  <a:gd name="T29" fmla="*/ 1040 h 1635"/>
                  <a:gd name="T30" fmla="*/ 862 w 1826"/>
                  <a:gd name="T31" fmla="*/ 1118 h 1635"/>
                  <a:gd name="T32" fmla="*/ 764 w 1826"/>
                  <a:gd name="T33" fmla="*/ 1041 h 1635"/>
                  <a:gd name="T34" fmla="*/ 811 w 1826"/>
                  <a:gd name="T35" fmla="*/ 1019 h 1635"/>
                  <a:gd name="T36" fmla="*/ 1005 w 1826"/>
                  <a:gd name="T37" fmla="*/ 994 h 1635"/>
                  <a:gd name="T38" fmla="*/ 1552 w 1826"/>
                  <a:gd name="T39" fmla="*/ 1018 h 1635"/>
                  <a:gd name="T40" fmla="*/ 1558 w 1826"/>
                  <a:gd name="T41" fmla="*/ 777 h 1635"/>
                  <a:gd name="T42" fmla="*/ 1510 w 1826"/>
                  <a:gd name="T43" fmla="*/ 566 h 1635"/>
                  <a:gd name="T44" fmla="*/ 1148 w 1826"/>
                  <a:gd name="T45" fmla="*/ 688 h 1635"/>
                  <a:gd name="T46" fmla="*/ 1349 w 1826"/>
                  <a:gd name="T47" fmla="*/ 838 h 1635"/>
                  <a:gd name="T48" fmla="*/ 997 w 1826"/>
                  <a:gd name="T49" fmla="*/ 783 h 1635"/>
                  <a:gd name="T50" fmla="*/ 813 w 1826"/>
                  <a:gd name="T51" fmla="*/ 745 h 1635"/>
                  <a:gd name="T52" fmla="*/ 692 w 1826"/>
                  <a:gd name="T53" fmla="*/ 888 h 1635"/>
                  <a:gd name="T54" fmla="*/ 498 w 1826"/>
                  <a:gd name="T55" fmla="*/ 1124 h 1635"/>
                  <a:gd name="T56" fmla="*/ 872 w 1826"/>
                  <a:gd name="T57" fmla="*/ 1365 h 1635"/>
                  <a:gd name="T58" fmla="*/ 1239 w 1826"/>
                  <a:gd name="T59" fmla="*/ 1226 h 1635"/>
                  <a:gd name="T60" fmla="*/ 1181 w 1826"/>
                  <a:gd name="T61" fmla="*/ 1153 h 1635"/>
                  <a:gd name="T62" fmla="*/ 1287 w 1826"/>
                  <a:gd name="T63" fmla="*/ 1209 h 1635"/>
                  <a:gd name="T64" fmla="*/ 1255 w 1826"/>
                  <a:gd name="T65" fmla="*/ 1364 h 1635"/>
                  <a:gd name="T66" fmla="*/ 893 w 1826"/>
                  <a:gd name="T67" fmla="*/ 1426 h 1635"/>
                  <a:gd name="T68" fmla="*/ 1430 w 1826"/>
                  <a:gd name="T69" fmla="*/ 1508 h 1635"/>
                  <a:gd name="T70" fmla="*/ 1819 w 1826"/>
                  <a:gd name="T71" fmla="*/ 861 h 1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26" h="1635">
                    <a:moveTo>
                      <a:pt x="1819" y="861"/>
                    </a:moveTo>
                    <a:cubicBezTo>
                      <a:pt x="1812" y="650"/>
                      <a:pt x="1693" y="570"/>
                      <a:pt x="1693" y="570"/>
                    </a:cubicBezTo>
                    <a:cubicBezTo>
                      <a:pt x="1693" y="570"/>
                      <a:pt x="1679" y="468"/>
                      <a:pt x="1586" y="359"/>
                    </a:cubicBezTo>
                    <a:cubicBezTo>
                      <a:pt x="1442" y="202"/>
                      <a:pt x="1260" y="230"/>
                      <a:pt x="1260" y="230"/>
                    </a:cubicBezTo>
                    <a:cubicBezTo>
                      <a:pt x="1023" y="0"/>
                      <a:pt x="781" y="177"/>
                      <a:pt x="781" y="177"/>
                    </a:cubicBezTo>
                    <a:cubicBezTo>
                      <a:pt x="444" y="67"/>
                      <a:pt x="349" y="330"/>
                      <a:pt x="349" y="330"/>
                    </a:cubicBezTo>
                    <a:cubicBezTo>
                      <a:pt x="156" y="351"/>
                      <a:pt x="0" y="577"/>
                      <a:pt x="140" y="819"/>
                    </a:cubicBezTo>
                    <a:cubicBezTo>
                      <a:pt x="248" y="1004"/>
                      <a:pt x="407" y="1006"/>
                      <a:pt x="475" y="997"/>
                    </a:cubicBezTo>
                    <a:cubicBezTo>
                      <a:pt x="497" y="939"/>
                      <a:pt x="545" y="874"/>
                      <a:pt x="649" y="845"/>
                    </a:cubicBezTo>
                    <a:cubicBezTo>
                      <a:pt x="650" y="835"/>
                      <a:pt x="663" y="637"/>
                      <a:pt x="531" y="542"/>
                    </a:cubicBezTo>
                    <a:cubicBezTo>
                      <a:pt x="452" y="486"/>
                      <a:pt x="365" y="500"/>
                      <a:pt x="316" y="537"/>
                    </a:cubicBezTo>
                    <a:cubicBezTo>
                      <a:pt x="271" y="572"/>
                      <a:pt x="258" y="627"/>
                      <a:pt x="281" y="686"/>
                    </a:cubicBezTo>
                    <a:cubicBezTo>
                      <a:pt x="293" y="717"/>
                      <a:pt x="311" y="737"/>
                      <a:pt x="336" y="747"/>
                    </a:cubicBezTo>
                    <a:cubicBezTo>
                      <a:pt x="385" y="768"/>
                      <a:pt x="442" y="744"/>
                      <a:pt x="443" y="744"/>
                    </a:cubicBezTo>
                    <a:cubicBezTo>
                      <a:pt x="456" y="739"/>
                      <a:pt x="471" y="745"/>
                      <a:pt x="476" y="758"/>
                    </a:cubicBezTo>
                    <a:cubicBezTo>
                      <a:pt x="482" y="771"/>
                      <a:pt x="476" y="786"/>
                      <a:pt x="463" y="791"/>
                    </a:cubicBezTo>
                    <a:cubicBezTo>
                      <a:pt x="459" y="793"/>
                      <a:pt x="385" y="823"/>
                      <a:pt x="317" y="795"/>
                    </a:cubicBezTo>
                    <a:cubicBezTo>
                      <a:pt x="279" y="779"/>
                      <a:pt x="251" y="749"/>
                      <a:pt x="233" y="705"/>
                    </a:cubicBezTo>
                    <a:cubicBezTo>
                      <a:pt x="202" y="624"/>
                      <a:pt x="221" y="546"/>
                      <a:pt x="285" y="496"/>
                    </a:cubicBezTo>
                    <a:cubicBezTo>
                      <a:pt x="344" y="451"/>
                      <a:pt x="424" y="441"/>
                      <a:pt x="497" y="467"/>
                    </a:cubicBezTo>
                    <a:cubicBezTo>
                      <a:pt x="510" y="414"/>
                      <a:pt x="552" y="341"/>
                      <a:pt x="655" y="316"/>
                    </a:cubicBezTo>
                    <a:cubicBezTo>
                      <a:pt x="754" y="293"/>
                      <a:pt x="813" y="315"/>
                      <a:pt x="843" y="335"/>
                    </a:cubicBezTo>
                    <a:cubicBezTo>
                      <a:pt x="879" y="288"/>
                      <a:pt x="953" y="232"/>
                      <a:pt x="1058" y="249"/>
                    </a:cubicBezTo>
                    <a:cubicBezTo>
                      <a:pt x="1146" y="263"/>
                      <a:pt x="1196" y="309"/>
                      <a:pt x="1222" y="345"/>
                    </a:cubicBezTo>
                    <a:cubicBezTo>
                      <a:pt x="1247" y="379"/>
                      <a:pt x="1262" y="418"/>
                      <a:pt x="1264" y="455"/>
                    </a:cubicBezTo>
                    <a:cubicBezTo>
                      <a:pt x="1364" y="430"/>
                      <a:pt x="1479" y="461"/>
                      <a:pt x="1547" y="530"/>
                    </a:cubicBezTo>
                    <a:cubicBezTo>
                      <a:pt x="1602" y="586"/>
                      <a:pt x="1621" y="663"/>
                      <a:pt x="1601" y="747"/>
                    </a:cubicBezTo>
                    <a:cubicBezTo>
                      <a:pt x="1627" y="772"/>
                      <a:pt x="1676" y="835"/>
                      <a:pt x="1661" y="942"/>
                    </a:cubicBezTo>
                    <a:cubicBezTo>
                      <a:pt x="1653" y="998"/>
                      <a:pt x="1622" y="1042"/>
                      <a:pt x="1573" y="1064"/>
                    </a:cubicBezTo>
                    <a:cubicBezTo>
                      <a:pt x="1511" y="1093"/>
                      <a:pt x="1426" y="1084"/>
                      <a:pt x="1357" y="1040"/>
                    </a:cubicBezTo>
                    <a:cubicBezTo>
                      <a:pt x="1260" y="979"/>
                      <a:pt x="1107" y="975"/>
                      <a:pt x="1038" y="1033"/>
                    </a:cubicBezTo>
                    <a:cubicBezTo>
                      <a:pt x="983" y="1079"/>
                      <a:pt x="921" y="1123"/>
                      <a:pt x="862" y="1118"/>
                    </a:cubicBezTo>
                    <a:cubicBezTo>
                      <a:pt x="857" y="1118"/>
                      <a:pt x="852" y="1117"/>
                      <a:pt x="848" y="1116"/>
                    </a:cubicBezTo>
                    <a:cubicBezTo>
                      <a:pt x="813" y="1109"/>
                      <a:pt x="785" y="1083"/>
                      <a:pt x="764" y="1041"/>
                    </a:cubicBezTo>
                    <a:cubicBezTo>
                      <a:pt x="758" y="1028"/>
                      <a:pt x="764" y="1012"/>
                      <a:pt x="777" y="1006"/>
                    </a:cubicBezTo>
                    <a:cubicBezTo>
                      <a:pt x="789" y="1000"/>
                      <a:pt x="805" y="1006"/>
                      <a:pt x="811" y="1019"/>
                    </a:cubicBezTo>
                    <a:cubicBezTo>
                      <a:pt x="824" y="1046"/>
                      <a:pt x="840" y="1062"/>
                      <a:pt x="859" y="1066"/>
                    </a:cubicBezTo>
                    <a:cubicBezTo>
                      <a:pt x="901" y="1075"/>
                      <a:pt x="962" y="1029"/>
                      <a:pt x="1005" y="994"/>
                    </a:cubicBezTo>
                    <a:cubicBezTo>
                      <a:pt x="1093" y="921"/>
                      <a:pt x="1266" y="922"/>
                      <a:pt x="1385" y="997"/>
                    </a:cubicBezTo>
                    <a:cubicBezTo>
                      <a:pt x="1439" y="1032"/>
                      <a:pt x="1505" y="1040"/>
                      <a:pt x="1552" y="1018"/>
                    </a:cubicBezTo>
                    <a:cubicBezTo>
                      <a:pt x="1585" y="1003"/>
                      <a:pt x="1605" y="974"/>
                      <a:pt x="1610" y="935"/>
                    </a:cubicBezTo>
                    <a:cubicBezTo>
                      <a:pt x="1625" y="827"/>
                      <a:pt x="1558" y="777"/>
                      <a:pt x="1558" y="777"/>
                    </a:cubicBezTo>
                    <a:cubicBezTo>
                      <a:pt x="1549" y="770"/>
                      <a:pt x="1545" y="759"/>
                      <a:pt x="1548" y="749"/>
                    </a:cubicBezTo>
                    <a:cubicBezTo>
                      <a:pt x="1569" y="676"/>
                      <a:pt x="1556" y="613"/>
                      <a:pt x="1510" y="566"/>
                    </a:cubicBezTo>
                    <a:cubicBezTo>
                      <a:pt x="1454" y="509"/>
                      <a:pt x="1358" y="484"/>
                      <a:pt x="1275" y="505"/>
                    </a:cubicBezTo>
                    <a:cubicBezTo>
                      <a:pt x="1166" y="533"/>
                      <a:pt x="1150" y="650"/>
                      <a:pt x="1148" y="688"/>
                    </a:cubicBezTo>
                    <a:cubicBezTo>
                      <a:pt x="1212" y="691"/>
                      <a:pt x="1284" y="720"/>
                      <a:pt x="1352" y="802"/>
                    </a:cubicBezTo>
                    <a:cubicBezTo>
                      <a:pt x="1361" y="813"/>
                      <a:pt x="1359" y="829"/>
                      <a:pt x="1349" y="838"/>
                    </a:cubicBezTo>
                    <a:cubicBezTo>
                      <a:pt x="1338" y="847"/>
                      <a:pt x="1321" y="846"/>
                      <a:pt x="1312" y="835"/>
                    </a:cubicBezTo>
                    <a:cubicBezTo>
                      <a:pt x="1168" y="659"/>
                      <a:pt x="1004" y="778"/>
                      <a:pt x="997" y="783"/>
                    </a:cubicBezTo>
                    <a:cubicBezTo>
                      <a:pt x="987" y="790"/>
                      <a:pt x="974" y="789"/>
                      <a:pt x="964" y="781"/>
                    </a:cubicBezTo>
                    <a:cubicBezTo>
                      <a:pt x="962" y="779"/>
                      <a:pt x="902" y="727"/>
                      <a:pt x="813" y="745"/>
                    </a:cubicBezTo>
                    <a:cubicBezTo>
                      <a:pt x="728" y="762"/>
                      <a:pt x="713" y="865"/>
                      <a:pt x="713" y="866"/>
                    </a:cubicBezTo>
                    <a:cubicBezTo>
                      <a:pt x="712" y="877"/>
                      <a:pt x="703" y="886"/>
                      <a:pt x="692" y="888"/>
                    </a:cubicBezTo>
                    <a:cubicBezTo>
                      <a:pt x="497" y="923"/>
                      <a:pt x="507" y="1095"/>
                      <a:pt x="508" y="1102"/>
                    </a:cubicBezTo>
                    <a:cubicBezTo>
                      <a:pt x="509" y="1111"/>
                      <a:pt x="505" y="1119"/>
                      <a:pt x="498" y="1124"/>
                    </a:cubicBezTo>
                    <a:cubicBezTo>
                      <a:pt x="528" y="1379"/>
                      <a:pt x="870" y="1357"/>
                      <a:pt x="870" y="1357"/>
                    </a:cubicBezTo>
                    <a:cubicBezTo>
                      <a:pt x="870" y="1359"/>
                      <a:pt x="871" y="1362"/>
                      <a:pt x="872" y="1365"/>
                    </a:cubicBezTo>
                    <a:cubicBezTo>
                      <a:pt x="881" y="1369"/>
                      <a:pt x="1111" y="1455"/>
                      <a:pt x="1214" y="1332"/>
                    </a:cubicBezTo>
                    <a:cubicBezTo>
                      <a:pt x="1240" y="1290"/>
                      <a:pt x="1248" y="1253"/>
                      <a:pt x="1239" y="1226"/>
                    </a:cubicBezTo>
                    <a:cubicBezTo>
                      <a:pt x="1228" y="1196"/>
                      <a:pt x="1198" y="1185"/>
                      <a:pt x="1197" y="1185"/>
                    </a:cubicBezTo>
                    <a:cubicBezTo>
                      <a:pt x="1184" y="1181"/>
                      <a:pt x="1177" y="1166"/>
                      <a:pt x="1181" y="1153"/>
                    </a:cubicBezTo>
                    <a:cubicBezTo>
                      <a:pt x="1186" y="1139"/>
                      <a:pt x="1201" y="1132"/>
                      <a:pt x="1214" y="1137"/>
                    </a:cubicBezTo>
                    <a:cubicBezTo>
                      <a:pt x="1216" y="1137"/>
                      <a:pt x="1268" y="1156"/>
                      <a:pt x="1287" y="1209"/>
                    </a:cubicBezTo>
                    <a:cubicBezTo>
                      <a:pt x="1302" y="1252"/>
                      <a:pt x="1292" y="1303"/>
                      <a:pt x="1257" y="1361"/>
                    </a:cubicBezTo>
                    <a:cubicBezTo>
                      <a:pt x="1256" y="1362"/>
                      <a:pt x="1256" y="1363"/>
                      <a:pt x="1255" y="1364"/>
                    </a:cubicBezTo>
                    <a:cubicBezTo>
                      <a:pt x="1191" y="1442"/>
                      <a:pt x="1093" y="1455"/>
                      <a:pt x="1010" y="1448"/>
                    </a:cubicBezTo>
                    <a:cubicBezTo>
                      <a:pt x="963" y="1444"/>
                      <a:pt x="921" y="1434"/>
                      <a:pt x="893" y="1426"/>
                    </a:cubicBezTo>
                    <a:cubicBezTo>
                      <a:pt x="953" y="1558"/>
                      <a:pt x="1087" y="1619"/>
                      <a:pt x="1231" y="1626"/>
                    </a:cubicBezTo>
                    <a:cubicBezTo>
                      <a:pt x="1397" y="1635"/>
                      <a:pt x="1430" y="1508"/>
                      <a:pt x="1430" y="1508"/>
                    </a:cubicBezTo>
                    <a:cubicBezTo>
                      <a:pt x="1656" y="1419"/>
                      <a:pt x="1607" y="1192"/>
                      <a:pt x="1607" y="1192"/>
                    </a:cubicBezTo>
                    <a:cubicBezTo>
                      <a:pt x="1701" y="1178"/>
                      <a:pt x="1826" y="1072"/>
                      <a:pt x="1819" y="8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76499" y="1174650"/>
            <a:ext cx="7239001" cy="3032363"/>
            <a:chOff x="1260866" y="1641971"/>
            <a:chExt cx="9670268" cy="4050804"/>
          </a:xfrm>
        </p:grpSpPr>
        <p:sp>
          <p:nvSpPr>
            <p:cNvPr id="15" name="椭圆 14"/>
            <p:cNvSpPr/>
            <p:nvPr/>
          </p:nvSpPr>
          <p:spPr>
            <a:xfrm>
              <a:off x="1651000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6" name="泪滴形 15"/>
            <p:cNvSpPr/>
            <p:nvPr/>
          </p:nvSpPr>
          <p:spPr>
            <a:xfrm rot="8100000">
              <a:off x="1260866" y="2431847"/>
              <a:ext cx="2405870" cy="2405870"/>
            </a:xfrm>
            <a:prstGeom prst="teardrop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7" name="椭圆 16"/>
            <p:cNvSpPr/>
            <p:nvPr/>
          </p:nvSpPr>
          <p:spPr>
            <a:xfrm>
              <a:off x="5283200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8915399" y="4994274"/>
              <a:ext cx="1625600" cy="6985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泪滴形 18"/>
            <p:cNvSpPr/>
            <p:nvPr/>
          </p:nvSpPr>
          <p:spPr>
            <a:xfrm rot="8100000">
              <a:off x="4893065" y="2431847"/>
              <a:ext cx="2405870" cy="2405870"/>
            </a:xfrm>
            <a:prstGeom prst="teardrop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0" name="泪滴形 19"/>
            <p:cNvSpPr/>
            <p:nvPr/>
          </p:nvSpPr>
          <p:spPr>
            <a:xfrm rot="8100000">
              <a:off x="8525264" y="2431847"/>
              <a:ext cx="2405870" cy="2405870"/>
            </a:xfrm>
            <a:prstGeom prst="teardrop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1" name="矩形 20"/>
            <p:cNvSpPr/>
            <p:nvPr/>
          </p:nvSpPr>
          <p:spPr>
            <a:xfrm>
              <a:off x="1484076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77500" lnSpcReduction="20000"/>
            </a:bodyPr>
            <a:lstStyle/>
            <a:p>
              <a:pPr algn="ctr" defTabSz="1218565">
                <a:spcBef>
                  <a:spcPct val="0"/>
                </a:spcBef>
                <a:defRPr/>
              </a:pPr>
              <a:r>
                <a:rPr lang="zh-CN" altLang="en-US" sz="2400" b="1">
                  <a:solidFill>
                    <a:schemeClr val="bg1"/>
                  </a:solidFill>
                </a:rPr>
                <a:t>标题文本预设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22" name="任意多边形: 形状 21"/>
            <p:cNvSpPr/>
            <p:nvPr/>
          </p:nvSpPr>
          <p:spPr bwMode="auto">
            <a:xfrm>
              <a:off x="2289509" y="2774835"/>
              <a:ext cx="348580" cy="627444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3" name="矩形 22"/>
            <p:cNvSpPr/>
            <p:nvPr/>
          </p:nvSpPr>
          <p:spPr>
            <a:xfrm>
              <a:off x="5056600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77500" lnSpcReduction="20000"/>
            </a:bodyPr>
            <a:lstStyle/>
            <a:p>
              <a:pPr algn="ctr" defTabSz="1218565">
                <a:spcBef>
                  <a:spcPct val="0"/>
                </a:spcBef>
                <a:defRPr/>
              </a:pPr>
              <a:r>
                <a:rPr lang="zh-CN" altLang="en-US" sz="2400" b="1">
                  <a:solidFill>
                    <a:schemeClr val="bg1"/>
                  </a:solidFill>
                </a:rPr>
                <a:t>标题文本预设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717710" y="3790053"/>
              <a:ext cx="2020976" cy="32540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77500" lnSpcReduction="20000"/>
            </a:bodyPr>
            <a:lstStyle/>
            <a:p>
              <a:pPr algn="ctr" defTabSz="1218565">
                <a:spcBef>
                  <a:spcPct val="0"/>
                </a:spcBef>
                <a:defRPr/>
              </a:pPr>
              <a:r>
                <a:rPr lang="zh-CN" altLang="en-US" sz="2400" b="1">
                  <a:solidFill>
                    <a:schemeClr val="bg1"/>
                  </a:solidFill>
                </a:rPr>
                <a:t>标题文本预设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9374221" y="2774835"/>
              <a:ext cx="707954" cy="70664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5738628" y="2813434"/>
              <a:ext cx="714744" cy="58745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7" name="矩形 26"/>
            <p:cNvSpPr/>
            <p:nvPr/>
          </p:nvSpPr>
          <p:spPr>
            <a:xfrm>
              <a:off x="2151308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4800" b="1">
                  <a:solidFill>
                    <a:schemeClr val="accent1"/>
                  </a:solidFill>
                </a:rPr>
                <a:t>1</a:t>
              </a:r>
              <a:endParaRPr lang="en-US" altLang="zh-CN" sz="4800" b="1">
                <a:solidFill>
                  <a:schemeClr val="accent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801346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4800" b="1">
                  <a:solidFill>
                    <a:schemeClr val="accent2"/>
                  </a:solidFill>
                </a:rPr>
                <a:t>2</a:t>
              </a:r>
              <a:endParaRPr lang="en-US" altLang="zh-CN" sz="4800" b="1">
                <a:solidFill>
                  <a:schemeClr val="accent2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9433544" y="1641971"/>
              <a:ext cx="589308" cy="863406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4800" b="1">
                  <a:solidFill>
                    <a:schemeClr val="accent3"/>
                  </a:solidFill>
                </a:rPr>
                <a:t>3</a:t>
              </a:r>
              <a:endParaRPr lang="en-US" altLang="zh-CN" sz="4800" b="1">
                <a:solidFill>
                  <a:schemeClr val="accent3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770323" y="4635488"/>
            <a:ext cx="8651351" cy="857260"/>
            <a:chOff x="1768931" y="4705020"/>
            <a:chExt cx="8651351" cy="857260"/>
          </a:xfrm>
        </p:grpSpPr>
        <p:grpSp>
          <p:nvGrpSpPr>
            <p:cNvPr id="6" name="组合 5"/>
            <p:cNvGrpSpPr/>
            <p:nvPr/>
          </p:nvGrpSpPr>
          <p:grpSpPr>
            <a:xfrm>
              <a:off x="1768931" y="4705020"/>
              <a:ext cx="2213143" cy="857260"/>
              <a:chOff x="1732858" y="5001250"/>
              <a:chExt cx="2213143" cy="857260"/>
            </a:xfrm>
          </p:grpSpPr>
          <p:sp>
            <p:nvSpPr>
              <p:cNvPr id="13" name="文本框 29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5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文本框 30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335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335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335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33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988035" y="4705020"/>
              <a:ext cx="2213143" cy="857260"/>
              <a:chOff x="1732858" y="5001250"/>
              <a:chExt cx="2213143" cy="857260"/>
            </a:xfrm>
          </p:grpSpPr>
          <p:sp>
            <p:nvSpPr>
              <p:cNvPr id="11" name="文本框 27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5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文本框 28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8207139" y="4705020"/>
              <a:ext cx="2213143" cy="857260"/>
              <a:chOff x="1732858" y="5001250"/>
              <a:chExt cx="2213143" cy="857260"/>
            </a:xfrm>
          </p:grpSpPr>
          <p:sp>
            <p:nvSpPr>
              <p:cNvPr id="9" name="文本框 25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5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文本框 26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88321" y="2535415"/>
            <a:ext cx="3095536" cy="3095536"/>
            <a:chOff x="5616241" y="1901561"/>
            <a:chExt cx="2321652" cy="2321652"/>
          </a:xfrm>
        </p:grpSpPr>
        <p:sp>
          <p:nvSpPr>
            <p:cNvPr id="8" name="Teardrop 39"/>
            <p:cNvSpPr/>
            <p:nvPr/>
          </p:nvSpPr>
          <p:spPr>
            <a:xfrm rot="13500000">
              <a:off x="5616241" y="1901561"/>
              <a:ext cx="2321652" cy="2321652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0" name="TextBox 37"/>
            <p:cNvSpPr txBox="1"/>
            <p:nvPr/>
          </p:nvSpPr>
          <p:spPr>
            <a:xfrm>
              <a:off x="5908485" y="3098315"/>
              <a:ext cx="1565668" cy="763106"/>
            </a:xfrm>
            <a:prstGeom prst="rect">
              <a:avLst/>
            </a:prstGeom>
          </p:spPr>
          <p:txBody>
            <a:bodyPr vert="horz" wrap="none" anchor="ctr" anchorCtr="1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3735" b="1" dirty="0">
                  <a:solidFill>
                    <a:schemeClr val="bg1"/>
                  </a:solidFill>
                </a:rPr>
                <a:t>标题文本</a:t>
              </a:r>
              <a:br>
                <a:rPr lang="zh-CN" altLang="en-US" sz="3735" b="1" dirty="0">
                  <a:solidFill>
                    <a:schemeClr val="bg1"/>
                  </a:solidFill>
                </a:rPr>
              </a:br>
              <a:r>
                <a:rPr lang="zh-CN" altLang="en-US" sz="3735" b="1" dirty="0">
                  <a:solidFill>
                    <a:schemeClr val="bg1"/>
                  </a:solidFill>
                </a:rPr>
                <a:t>预设 </a:t>
              </a:r>
              <a:endParaRPr lang="zh-CN" altLang="en-US" sz="3735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Freeform: Shape 68"/>
            <p:cNvSpPr/>
            <p:nvPr/>
          </p:nvSpPr>
          <p:spPr bwMode="auto">
            <a:xfrm>
              <a:off x="6439238" y="2652291"/>
              <a:ext cx="504161" cy="432772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990781" y="3820529"/>
            <a:ext cx="2272767" cy="2272767"/>
            <a:chOff x="3743085" y="2865396"/>
            <a:chExt cx="1704575" cy="1704575"/>
          </a:xfrm>
        </p:grpSpPr>
        <p:sp>
          <p:nvSpPr>
            <p:cNvPr id="9" name="Teardrop 40"/>
            <p:cNvSpPr/>
            <p:nvPr/>
          </p:nvSpPr>
          <p:spPr>
            <a:xfrm rot="8100000" flipH="1">
              <a:off x="3743085" y="2865396"/>
              <a:ext cx="1704575" cy="170457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1" name="TextBox 35"/>
            <p:cNvSpPr txBox="1"/>
            <p:nvPr/>
          </p:nvSpPr>
          <p:spPr>
            <a:xfrm>
              <a:off x="4029889" y="3705841"/>
              <a:ext cx="1146657" cy="603652"/>
            </a:xfrm>
            <a:prstGeom prst="rect">
              <a:avLst/>
            </a:prstGeom>
          </p:spPr>
          <p:txBody>
            <a:bodyPr vert="horz" wrap="none" anchor="ctr" anchorCtr="1">
              <a:normAutofit lnSpcReduction="1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标题文本</a:t>
              </a:r>
              <a:br>
                <a:rPr lang="zh-CN" altLang="en-US" sz="2400" b="1" dirty="0">
                  <a:solidFill>
                    <a:schemeClr val="bg1"/>
                  </a:solidFill>
                </a:rPr>
              </a:br>
              <a:r>
                <a:rPr lang="zh-CN" altLang="en-US" sz="2400" b="1" dirty="0">
                  <a:solidFill>
                    <a:schemeClr val="bg1"/>
                  </a:solidFill>
                </a:rPr>
                <a:t>预设 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Freeform: Shape 67"/>
            <p:cNvSpPr/>
            <p:nvPr/>
          </p:nvSpPr>
          <p:spPr bwMode="auto">
            <a:xfrm>
              <a:off x="4309363" y="3163679"/>
              <a:ext cx="587711" cy="459942"/>
            </a:xfrm>
            <a:custGeom>
              <a:avLst/>
              <a:gdLst>
                <a:gd name="T0" fmla="*/ 434 w 506"/>
                <a:gd name="T1" fmla="*/ 70 h 399"/>
                <a:gd name="T2" fmla="*/ 434 w 506"/>
                <a:gd name="T3" fmla="*/ 70 h 399"/>
                <a:gd name="T4" fmla="*/ 168 w 506"/>
                <a:gd name="T5" fmla="*/ 35 h 399"/>
                <a:gd name="T6" fmla="*/ 9 w 506"/>
                <a:gd name="T7" fmla="*/ 221 h 399"/>
                <a:gd name="T8" fmla="*/ 195 w 506"/>
                <a:gd name="T9" fmla="*/ 398 h 399"/>
                <a:gd name="T10" fmla="*/ 381 w 506"/>
                <a:gd name="T11" fmla="*/ 310 h 399"/>
                <a:gd name="T12" fmla="*/ 363 w 506"/>
                <a:gd name="T13" fmla="*/ 212 h 399"/>
                <a:gd name="T14" fmla="*/ 469 w 506"/>
                <a:gd name="T15" fmla="*/ 203 h 399"/>
                <a:gd name="T16" fmla="*/ 434 w 506"/>
                <a:gd name="T17" fmla="*/ 70 h 399"/>
                <a:gd name="T18" fmla="*/ 274 w 506"/>
                <a:gd name="T19" fmla="*/ 301 h 399"/>
                <a:gd name="T20" fmla="*/ 274 w 506"/>
                <a:gd name="T21" fmla="*/ 301 h 399"/>
                <a:gd name="T22" fmla="*/ 239 w 506"/>
                <a:gd name="T23" fmla="*/ 265 h 399"/>
                <a:gd name="T24" fmla="*/ 274 w 506"/>
                <a:gd name="T25" fmla="*/ 230 h 399"/>
                <a:gd name="T26" fmla="*/ 309 w 506"/>
                <a:gd name="T27" fmla="*/ 265 h 399"/>
                <a:gd name="T28" fmla="*/ 274 w 506"/>
                <a:gd name="T29" fmla="*/ 30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712882" y="2003458"/>
            <a:ext cx="1427148" cy="1427148"/>
            <a:chOff x="5784661" y="1502593"/>
            <a:chExt cx="1070361" cy="1070361"/>
          </a:xfrm>
        </p:grpSpPr>
        <p:sp>
          <p:nvSpPr>
            <p:cNvPr id="13" name="Teardrop 50"/>
            <p:cNvSpPr/>
            <p:nvPr/>
          </p:nvSpPr>
          <p:spPr>
            <a:xfrm rot="8100000" flipH="1">
              <a:off x="5784661" y="1502593"/>
              <a:ext cx="1070361" cy="1070361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5" name="TextBox 45"/>
            <p:cNvSpPr txBox="1"/>
            <p:nvPr/>
          </p:nvSpPr>
          <p:spPr>
            <a:xfrm>
              <a:off x="5857740" y="1956427"/>
              <a:ext cx="913285" cy="430519"/>
            </a:xfrm>
            <a:prstGeom prst="rect">
              <a:avLst/>
            </a:prstGeom>
          </p:spPr>
          <p:txBody>
            <a:bodyPr vert="horz"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865" b="1" dirty="0">
                  <a:solidFill>
                    <a:schemeClr val="bg1"/>
                  </a:solidFill>
                </a:rPr>
                <a:t>标题文本</a:t>
              </a:r>
              <a:br>
                <a:rPr lang="zh-CN" altLang="en-US" sz="1865" b="1" dirty="0">
                  <a:solidFill>
                    <a:schemeClr val="bg1"/>
                  </a:solidFill>
                </a:rPr>
              </a:br>
              <a:r>
                <a:rPr lang="zh-CN" altLang="en-US" sz="1865" b="1" dirty="0">
                  <a:solidFill>
                    <a:schemeClr val="bg1"/>
                  </a:solidFill>
                </a:rPr>
                <a:t>预设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: Shape 69"/>
            <p:cNvSpPr/>
            <p:nvPr/>
          </p:nvSpPr>
          <p:spPr bwMode="auto">
            <a:xfrm>
              <a:off x="6193218" y="1652745"/>
              <a:ext cx="251947" cy="261922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281173" y="1196492"/>
            <a:ext cx="1943793" cy="1943792"/>
            <a:chOff x="6960879" y="897369"/>
            <a:chExt cx="1457845" cy="1457844"/>
          </a:xfrm>
        </p:grpSpPr>
        <p:sp>
          <p:nvSpPr>
            <p:cNvPr id="12" name="Teardrop 49"/>
            <p:cNvSpPr/>
            <p:nvPr/>
          </p:nvSpPr>
          <p:spPr>
            <a:xfrm rot="13500000">
              <a:off x="6960880" y="897368"/>
              <a:ext cx="1457844" cy="1457845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4" name="TextBox 47"/>
            <p:cNvSpPr txBox="1"/>
            <p:nvPr/>
          </p:nvSpPr>
          <p:spPr>
            <a:xfrm>
              <a:off x="7197434" y="1555944"/>
              <a:ext cx="1001016" cy="585415"/>
            </a:xfrm>
            <a:prstGeom prst="rect">
              <a:avLst/>
            </a:prstGeom>
          </p:spPr>
          <p:txBody>
            <a:bodyPr vert="horz" wrap="none" anchor="ctr" anchorCtr="1">
              <a:normAutofit lnSpcReduction="1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标题文本</a:t>
              </a:r>
              <a:br>
                <a:rPr lang="zh-CN" altLang="en-US" sz="2400" b="1" dirty="0">
                  <a:solidFill>
                    <a:schemeClr val="bg1"/>
                  </a:solidFill>
                </a:rPr>
              </a:br>
              <a:r>
                <a:rPr lang="zh-CN" altLang="en-US" sz="2400" b="1" dirty="0">
                  <a:solidFill>
                    <a:schemeClr val="bg1"/>
                  </a:solidFill>
                </a:rPr>
                <a:t>预设 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Freeform: Shape 70"/>
            <p:cNvSpPr/>
            <p:nvPr/>
          </p:nvSpPr>
          <p:spPr bwMode="auto">
            <a:xfrm>
              <a:off x="7476051" y="1114771"/>
              <a:ext cx="427502" cy="444430"/>
            </a:xfrm>
            <a:custGeom>
              <a:avLst/>
              <a:gdLst>
                <a:gd name="T0" fmla="*/ 248 w 444"/>
                <a:gd name="T1" fmla="*/ 337 h 462"/>
                <a:gd name="T2" fmla="*/ 248 w 444"/>
                <a:gd name="T3" fmla="*/ 337 h 462"/>
                <a:gd name="T4" fmla="*/ 320 w 444"/>
                <a:gd name="T5" fmla="*/ 257 h 462"/>
                <a:gd name="T6" fmla="*/ 443 w 444"/>
                <a:gd name="T7" fmla="*/ 71 h 462"/>
                <a:gd name="T8" fmla="*/ 426 w 444"/>
                <a:gd name="T9" fmla="*/ 53 h 462"/>
                <a:gd name="T10" fmla="*/ 346 w 444"/>
                <a:gd name="T11" fmla="*/ 53 h 462"/>
                <a:gd name="T12" fmla="*/ 222 w 444"/>
                <a:gd name="T13" fmla="*/ 0 h 462"/>
                <a:gd name="T14" fmla="*/ 98 w 444"/>
                <a:gd name="T15" fmla="*/ 53 h 462"/>
                <a:gd name="T16" fmla="*/ 18 w 444"/>
                <a:gd name="T17" fmla="*/ 53 h 462"/>
                <a:gd name="T18" fmla="*/ 0 w 444"/>
                <a:gd name="T19" fmla="*/ 71 h 462"/>
                <a:gd name="T20" fmla="*/ 124 w 444"/>
                <a:gd name="T21" fmla="*/ 257 h 462"/>
                <a:gd name="T22" fmla="*/ 195 w 444"/>
                <a:gd name="T23" fmla="*/ 337 h 462"/>
                <a:gd name="T24" fmla="*/ 195 w 444"/>
                <a:gd name="T25" fmla="*/ 372 h 462"/>
                <a:gd name="T26" fmla="*/ 107 w 444"/>
                <a:gd name="T27" fmla="*/ 416 h 462"/>
                <a:gd name="T28" fmla="*/ 222 w 444"/>
                <a:gd name="T29" fmla="*/ 461 h 462"/>
                <a:gd name="T30" fmla="*/ 328 w 444"/>
                <a:gd name="T31" fmla="*/ 416 h 462"/>
                <a:gd name="T32" fmla="*/ 248 w 444"/>
                <a:gd name="T33" fmla="*/ 372 h 462"/>
                <a:gd name="T34" fmla="*/ 248 w 444"/>
                <a:gd name="T35" fmla="*/ 337 h 462"/>
                <a:gd name="T36" fmla="*/ 320 w 444"/>
                <a:gd name="T37" fmla="*/ 212 h 462"/>
                <a:gd name="T38" fmla="*/ 320 w 444"/>
                <a:gd name="T39" fmla="*/ 212 h 462"/>
                <a:gd name="T40" fmla="*/ 346 w 444"/>
                <a:gd name="T41" fmla="*/ 89 h 462"/>
                <a:gd name="T42" fmla="*/ 408 w 444"/>
                <a:gd name="T43" fmla="*/ 89 h 462"/>
                <a:gd name="T44" fmla="*/ 320 w 444"/>
                <a:gd name="T45" fmla="*/ 212 h 462"/>
                <a:gd name="T46" fmla="*/ 222 w 444"/>
                <a:gd name="T47" fmla="*/ 36 h 462"/>
                <a:gd name="T48" fmla="*/ 222 w 444"/>
                <a:gd name="T49" fmla="*/ 36 h 462"/>
                <a:gd name="T50" fmla="*/ 320 w 444"/>
                <a:gd name="T51" fmla="*/ 71 h 462"/>
                <a:gd name="T52" fmla="*/ 222 w 444"/>
                <a:gd name="T53" fmla="*/ 115 h 462"/>
                <a:gd name="T54" fmla="*/ 124 w 444"/>
                <a:gd name="T55" fmla="*/ 71 h 462"/>
                <a:gd name="T56" fmla="*/ 222 w 444"/>
                <a:gd name="T57" fmla="*/ 36 h 462"/>
                <a:gd name="T58" fmla="*/ 36 w 444"/>
                <a:gd name="T59" fmla="*/ 89 h 462"/>
                <a:gd name="T60" fmla="*/ 36 w 444"/>
                <a:gd name="T61" fmla="*/ 89 h 462"/>
                <a:gd name="T62" fmla="*/ 98 w 444"/>
                <a:gd name="T63" fmla="*/ 89 h 462"/>
                <a:gd name="T64" fmla="*/ 124 w 444"/>
                <a:gd name="T65" fmla="*/ 212 h 462"/>
                <a:gd name="T66" fmla="*/ 36 w 444"/>
                <a:gd name="T67" fmla="*/ 89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240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156603" y="1605322"/>
            <a:ext cx="5302511" cy="3534487"/>
            <a:chOff x="867452" y="1203991"/>
            <a:chExt cx="3976883" cy="2650865"/>
          </a:xfrm>
        </p:grpSpPr>
        <p:sp>
          <p:nvSpPr>
            <p:cNvPr id="4" name="TextBox 51"/>
            <p:cNvSpPr txBox="1"/>
            <p:nvPr/>
          </p:nvSpPr>
          <p:spPr>
            <a:xfrm>
              <a:off x="884074" y="1203991"/>
              <a:ext cx="3960261" cy="75243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14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br>
                <a:rPr lang="zh-CN" altLang="en-US" sz="14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如需更改请在（设置形状格式）菜单下（文本选项）中调整</a:t>
              </a:r>
              <a:endParaRPr lang="zh-CN" altLang="en-US" sz="146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" name="Group 58"/>
            <p:cNvGrpSpPr/>
            <p:nvPr/>
          </p:nvGrpSpPr>
          <p:grpSpPr>
            <a:xfrm>
              <a:off x="867452" y="1956662"/>
              <a:ext cx="389729" cy="389729"/>
              <a:chOff x="5975646" y="3037332"/>
              <a:chExt cx="551992" cy="551992"/>
            </a:xfrm>
          </p:grpSpPr>
          <p:sp>
            <p:nvSpPr>
              <p:cNvPr id="33" name="Rectangle: Folded Corner 59"/>
              <p:cNvSpPr>
                <a:spLocks noChangeAspect="1"/>
              </p:cNvSpPr>
              <p:nvPr/>
            </p:nvSpPr>
            <p:spPr>
              <a:xfrm>
                <a:off x="5975646" y="3037332"/>
                <a:ext cx="551992" cy="551992"/>
              </a:xfrm>
              <a:prstGeom prst="foldedCorne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: Shape 60"/>
              <p:cNvSpPr/>
              <p:nvPr/>
            </p:nvSpPr>
            <p:spPr bwMode="auto">
              <a:xfrm>
                <a:off x="6102634" y="3182782"/>
                <a:ext cx="298016" cy="261093"/>
              </a:xfrm>
              <a:custGeom>
                <a:avLst/>
                <a:gdLst>
                  <a:gd name="T0" fmla="*/ 442 w 497"/>
                  <a:gd name="T1" fmla="*/ 0 h 435"/>
                  <a:gd name="T2" fmla="*/ 442 w 497"/>
                  <a:gd name="T3" fmla="*/ 0 h 435"/>
                  <a:gd name="T4" fmla="*/ 53 w 497"/>
                  <a:gd name="T5" fmla="*/ 0 h 435"/>
                  <a:gd name="T6" fmla="*/ 0 w 497"/>
                  <a:gd name="T7" fmla="*/ 44 h 435"/>
                  <a:gd name="T8" fmla="*/ 0 w 497"/>
                  <a:gd name="T9" fmla="*/ 319 h 435"/>
                  <a:gd name="T10" fmla="*/ 44 w 497"/>
                  <a:gd name="T11" fmla="*/ 381 h 435"/>
                  <a:gd name="T12" fmla="*/ 160 w 497"/>
                  <a:gd name="T13" fmla="*/ 399 h 435"/>
                  <a:gd name="T14" fmla="*/ 123 w 497"/>
                  <a:gd name="T15" fmla="*/ 434 h 435"/>
                  <a:gd name="T16" fmla="*/ 372 w 497"/>
                  <a:gd name="T17" fmla="*/ 434 h 435"/>
                  <a:gd name="T18" fmla="*/ 336 w 497"/>
                  <a:gd name="T19" fmla="*/ 399 h 435"/>
                  <a:gd name="T20" fmla="*/ 451 w 497"/>
                  <a:gd name="T21" fmla="*/ 381 h 435"/>
                  <a:gd name="T22" fmla="*/ 496 w 497"/>
                  <a:gd name="T23" fmla="*/ 319 h 435"/>
                  <a:gd name="T24" fmla="*/ 496 w 497"/>
                  <a:gd name="T25" fmla="*/ 44 h 435"/>
                  <a:gd name="T26" fmla="*/ 442 w 497"/>
                  <a:gd name="T27" fmla="*/ 0 h 435"/>
                  <a:gd name="T28" fmla="*/ 442 w 497"/>
                  <a:gd name="T29" fmla="*/ 319 h 435"/>
                  <a:gd name="T30" fmla="*/ 442 w 497"/>
                  <a:gd name="T31" fmla="*/ 319 h 435"/>
                  <a:gd name="T32" fmla="*/ 53 w 497"/>
                  <a:gd name="T33" fmla="*/ 319 h 435"/>
                  <a:gd name="T34" fmla="*/ 53 w 497"/>
                  <a:gd name="T35" fmla="*/ 44 h 435"/>
                  <a:gd name="T36" fmla="*/ 442 w 497"/>
                  <a:gd name="T37" fmla="*/ 44 h 435"/>
                  <a:gd name="T38" fmla="*/ 442 w 497"/>
                  <a:gd name="T39" fmla="*/ 319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7" h="435">
                    <a:moveTo>
                      <a:pt x="442" y="0"/>
                    </a:moveTo>
                    <a:lnTo>
                      <a:pt x="442" y="0"/>
                    </a:lnTo>
                    <a:cubicBezTo>
                      <a:pt x="53" y="0"/>
                      <a:pt x="53" y="0"/>
                      <a:pt x="53" y="0"/>
                    </a:cubicBezTo>
                    <a:cubicBezTo>
                      <a:pt x="26" y="0"/>
                      <a:pt x="0" y="17"/>
                      <a:pt x="0" y="44"/>
                    </a:cubicBezTo>
                    <a:cubicBezTo>
                      <a:pt x="0" y="319"/>
                      <a:pt x="0" y="319"/>
                      <a:pt x="0" y="319"/>
                    </a:cubicBezTo>
                    <a:cubicBezTo>
                      <a:pt x="0" y="345"/>
                      <a:pt x="17" y="372"/>
                      <a:pt x="44" y="381"/>
                    </a:cubicBezTo>
                    <a:cubicBezTo>
                      <a:pt x="160" y="399"/>
                      <a:pt x="160" y="399"/>
                      <a:pt x="160" y="399"/>
                    </a:cubicBezTo>
                    <a:cubicBezTo>
                      <a:pt x="160" y="399"/>
                      <a:pt x="62" y="434"/>
                      <a:pt x="123" y="434"/>
                    </a:cubicBezTo>
                    <a:cubicBezTo>
                      <a:pt x="372" y="434"/>
                      <a:pt x="372" y="434"/>
                      <a:pt x="372" y="434"/>
                    </a:cubicBezTo>
                    <a:cubicBezTo>
                      <a:pt x="434" y="434"/>
                      <a:pt x="336" y="399"/>
                      <a:pt x="336" y="399"/>
                    </a:cubicBezTo>
                    <a:cubicBezTo>
                      <a:pt x="451" y="381"/>
                      <a:pt x="451" y="381"/>
                      <a:pt x="451" y="381"/>
                    </a:cubicBezTo>
                    <a:cubicBezTo>
                      <a:pt x="479" y="372"/>
                      <a:pt x="496" y="345"/>
                      <a:pt x="496" y="319"/>
                    </a:cubicBezTo>
                    <a:cubicBezTo>
                      <a:pt x="496" y="44"/>
                      <a:pt x="496" y="44"/>
                      <a:pt x="496" y="44"/>
                    </a:cubicBezTo>
                    <a:cubicBezTo>
                      <a:pt x="496" y="17"/>
                      <a:pt x="470" y="0"/>
                      <a:pt x="442" y="0"/>
                    </a:cubicBezTo>
                    <a:close/>
                    <a:moveTo>
                      <a:pt x="442" y="319"/>
                    </a:moveTo>
                    <a:lnTo>
                      <a:pt x="442" y="319"/>
                    </a:lnTo>
                    <a:cubicBezTo>
                      <a:pt x="53" y="319"/>
                      <a:pt x="53" y="319"/>
                      <a:pt x="53" y="319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442" y="44"/>
                      <a:pt x="442" y="44"/>
                      <a:pt x="442" y="44"/>
                    </a:cubicBezTo>
                    <a:lnTo>
                      <a:pt x="442" y="3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Group 61"/>
            <p:cNvGrpSpPr/>
            <p:nvPr/>
          </p:nvGrpSpPr>
          <p:grpSpPr>
            <a:xfrm>
              <a:off x="867452" y="2681235"/>
              <a:ext cx="389729" cy="389729"/>
              <a:chOff x="5975646" y="3980449"/>
              <a:chExt cx="551992" cy="551992"/>
            </a:xfrm>
          </p:grpSpPr>
          <p:sp>
            <p:nvSpPr>
              <p:cNvPr id="31" name="Rectangle: Folded Corner 62"/>
              <p:cNvSpPr>
                <a:spLocks noChangeAspect="1"/>
              </p:cNvSpPr>
              <p:nvPr/>
            </p:nvSpPr>
            <p:spPr>
              <a:xfrm>
                <a:off x="5975646" y="3980449"/>
                <a:ext cx="551992" cy="551992"/>
              </a:xfrm>
              <a:prstGeom prst="foldedCorner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: Shape 63"/>
              <p:cNvSpPr/>
              <p:nvPr/>
            </p:nvSpPr>
            <p:spPr bwMode="auto">
              <a:xfrm>
                <a:off x="6135601" y="4123262"/>
                <a:ext cx="232083" cy="266367"/>
              </a:xfrm>
              <a:custGeom>
                <a:avLst/>
                <a:gdLst>
                  <a:gd name="T0" fmla="*/ 371 w 390"/>
                  <a:gd name="T1" fmla="*/ 0 h 445"/>
                  <a:gd name="T2" fmla="*/ 371 w 390"/>
                  <a:gd name="T3" fmla="*/ 0 h 445"/>
                  <a:gd name="T4" fmla="*/ 310 w 390"/>
                  <a:gd name="T5" fmla="*/ 0 h 445"/>
                  <a:gd name="T6" fmla="*/ 292 w 390"/>
                  <a:gd name="T7" fmla="*/ 28 h 445"/>
                  <a:gd name="T8" fmla="*/ 292 w 390"/>
                  <a:gd name="T9" fmla="*/ 444 h 445"/>
                  <a:gd name="T10" fmla="*/ 389 w 390"/>
                  <a:gd name="T11" fmla="*/ 444 h 445"/>
                  <a:gd name="T12" fmla="*/ 389 w 390"/>
                  <a:gd name="T13" fmla="*/ 28 h 445"/>
                  <a:gd name="T14" fmla="*/ 371 w 390"/>
                  <a:gd name="T15" fmla="*/ 0 h 445"/>
                  <a:gd name="T16" fmla="*/ 221 w 390"/>
                  <a:gd name="T17" fmla="*/ 151 h 445"/>
                  <a:gd name="T18" fmla="*/ 221 w 390"/>
                  <a:gd name="T19" fmla="*/ 151 h 445"/>
                  <a:gd name="T20" fmla="*/ 168 w 390"/>
                  <a:gd name="T21" fmla="*/ 151 h 445"/>
                  <a:gd name="T22" fmla="*/ 141 w 390"/>
                  <a:gd name="T23" fmla="*/ 178 h 445"/>
                  <a:gd name="T24" fmla="*/ 141 w 390"/>
                  <a:gd name="T25" fmla="*/ 444 h 445"/>
                  <a:gd name="T26" fmla="*/ 248 w 390"/>
                  <a:gd name="T27" fmla="*/ 444 h 445"/>
                  <a:gd name="T28" fmla="*/ 248 w 390"/>
                  <a:gd name="T29" fmla="*/ 178 h 445"/>
                  <a:gd name="T30" fmla="*/ 221 w 390"/>
                  <a:gd name="T31" fmla="*/ 151 h 445"/>
                  <a:gd name="T32" fmla="*/ 70 w 390"/>
                  <a:gd name="T33" fmla="*/ 302 h 445"/>
                  <a:gd name="T34" fmla="*/ 70 w 390"/>
                  <a:gd name="T35" fmla="*/ 302 h 445"/>
                  <a:gd name="T36" fmla="*/ 17 w 390"/>
                  <a:gd name="T37" fmla="*/ 302 h 445"/>
                  <a:gd name="T38" fmla="*/ 0 w 390"/>
                  <a:gd name="T39" fmla="*/ 319 h 445"/>
                  <a:gd name="T40" fmla="*/ 0 w 390"/>
                  <a:gd name="T41" fmla="*/ 444 h 445"/>
                  <a:gd name="T42" fmla="*/ 97 w 390"/>
                  <a:gd name="T43" fmla="*/ 444 h 445"/>
                  <a:gd name="T44" fmla="*/ 97 w 390"/>
                  <a:gd name="T45" fmla="*/ 319 h 445"/>
                  <a:gd name="T46" fmla="*/ 70 w 390"/>
                  <a:gd name="T47" fmla="*/ 302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0" h="445">
                    <a:moveTo>
                      <a:pt x="371" y="0"/>
                    </a:moveTo>
                    <a:lnTo>
                      <a:pt x="371" y="0"/>
                    </a:lnTo>
                    <a:cubicBezTo>
                      <a:pt x="310" y="0"/>
                      <a:pt x="310" y="0"/>
                      <a:pt x="310" y="0"/>
                    </a:cubicBezTo>
                    <a:cubicBezTo>
                      <a:pt x="301" y="0"/>
                      <a:pt x="292" y="10"/>
                      <a:pt x="292" y="28"/>
                    </a:cubicBezTo>
                    <a:cubicBezTo>
                      <a:pt x="292" y="444"/>
                      <a:pt x="292" y="444"/>
                      <a:pt x="292" y="444"/>
                    </a:cubicBezTo>
                    <a:cubicBezTo>
                      <a:pt x="389" y="444"/>
                      <a:pt x="389" y="444"/>
                      <a:pt x="389" y="444"/>
                    </a:cubicBezTo>
                    <a:cubicBezTo>
                      <a:pt x="389" y="28"/>
                      <a:pt x="389" y="28"/>
                      <a:pt x="389" y="28"/>
                    </a:cubicBezTo>
                    <a:cubicBezTo>
                      <a:pt x="389" y="10"/>
                      <a:pt x="380" y="0"/>
                      <a:pt x="371" y="0"/>
                    </a:cubicBezTo>
                    <a:close/>
                    <a:moveTo>
                      <a:pt x="221" y="151"/>
                    </a:moveTo>
                    <a:lnTo>
                      <a:pt x="221" y="151"/>
                    </a:lnTo>
                    <a:cubicBezTo>
                      <a:pt x="168" y="151"/>
                      <a:pt x="168" y="151"/>
                      <a:pt x="168" y="151"/>
                    </a:cubicBezTo>
                    <a:cubicBezTo>
                      <a:pt x="150" y="151"/>
                      <a:pt x="141" y="160"/>
                      <a:pt x="141" y="178"/>
                    </a:cubicBezTo>
                    <a:cubicBezTo>
                      <a:pt x="141" y="444"/>
                      <a:pt x="141" y="444"/>
                      <a:pt x="141" y="444"/>
                    </a:cubicBezTo>
                    <a:cubicBezTo>
                      <a:pt x="248" y="444"/>
                      <a:pt x="248" y="444"/>
                      <a:pt x="248" y="444"/>
                    </a:cubicBezTo>
                    <a:cubicBezTo>
                      <a:pt x="248" y="178"/>
                      <a:pt x="248" y="178"/>
                      <a:pt x="248" y="178"/>
                    </a:cubicBezTo>
                    <a:cubicBezTo>
                      <a:pt x="248" y="160"/>
                      <a:pt x="230" y="151"/>
                      <a:pt x="221" y="151"/>
                    </a:cubicBezTo>
                    <a:close/>
                    <a:moveTo>
                      <a:pt x="70" y="302"/>
                    </a:moveTo>
                    <a:lnTo>
                      <a:pt x="70" y="302"/>
                    </a:lnTo>
                    <a:cubicBezTo>
                      <a:pt x="17" y="302"/>
                      <a:pt x="17" y="302"/>
                      <a:pt x="17" y="302"/>
                    </a:cubicBezTo>
                    <a:cubicBezTo>
                      <a:pt x="0" y="302"/>
                      <a:pt x="0" y="310"/>
                      <a:pt x="0" y="319"/>
                    </a:cubicBezTo>
                    <a:cubicBezTo>
                      <a:pt x="0" y="444"/>
                      <a:pt x="0" y="444"/>
                      <a:pt x="0" y="444"/>
                    </a:cubicBezTo>
                    <a:cubicBezTo>
                      <a:pt x="97" y="444"/>
                      <a:pt x="97" y="444"/>
                      <a:pt x="97" y="444"/>
                    </a:cubicBezTo>
                    <a:cubicBezTo>
                      <a:pt x="97" y="319"/>
                      <a:pt x="97" y="319"/>
                      <a:pt x="97" y="319"/>
                    </a:cubicBezTo>
                    <a:cubicBezTo>
                      <a:pt x="97" y="310"/>
                      <a:pt x="88" y="302"/>
                      <a:pt x="70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Group 64"/>
            <p:cNvGrpSpPr/>
            <p:nvPr/>
          </p:nvGrpSpPr>
          <p:grpSpPr>
            <a:xfrm>
              <a:off x="867452" y="3396260"/>
              <a:ext cx="389729" cy="389729"/>
              <a:chOff x="5975646" y="5076304"/>
              <a:chExt cx="551992" cy="551992"/>
            </a:xfrm>
          </p:grpSpPr>
          <p:sp>
            <p:nvSpPr>
              <p:cNvPr id="29" name="Rectangle: Folded Corner 65"/>
              <p:cNvSpPr>
                <a:spLocks noChangeAspect="1"/>
              </p:cNvSpPr>
              <p:nvPr/>
            </p:nvSpPr>
            <p:spPr>
              <a:xfrm>
                <a:off x="5975646" y="5076304"/>
                <a:ext cx="551992" cy="551992"/>
              </a:xfrm>
              <a:prstGeom prst="foldedCorner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: Shape 66"/>
              <p:cNvSpPr/>
              <p:nvPr/>
            </p:nvSpPr>
            <p:spPr bwMode="auto">
              <a:xfrm>
                <a:off x="6135601" y="5219116"/>
                <a:ext cx="232083" cy="266368"/>
              </a:xfrm>
              <a:custGeom>
                <a:avLst/>
                <a:gdLst>
                  <a:gd name="T0" fmla="*/ 345 w 390"/>
                  <a:gd name="T1" fmla="*/ 0 h 444"/>
                  <a:gd name="T2" fmla="*/ 0 w 390"/>
                  <a:gd name="T3" fmla="*/ 53 h 444"/>
                  <a:gd name="T4" fmla="*/ 44 w 390"/>
                  <a:gd name="T5" fmla="*/ 443 h 444"/>
                  <a:gd name="T6" fmla="*/ 389 w 390"/>
                  <a:gd name="T7" fmla="*/ 399 h 444"/>
                  <a:gd name="T8" fmla="*/ 345 w 390"/>
                  <a:gd name="T9" fmla="*/ 0 h 444"/>
                  <a:gd name="T10" fmla="*/ 345 w 390"/>
                  <a:gd name="T11" fmla="*/ 399 h 444"/>
                  <a:gd name="T12" fmla="*/ 44 w 390"/>
                  <a:gd name="T13" fmla="*/ 53 h 444"/>
                  <a:gd name="T14" fmla="*/ 345 w 390"/>
                  <a:gd name="T15" fmla="*/ 399 h 444"/>
                  <a:gd name="T16" fmla="*/ 221 w 390"/>
                  <a:gd name="T17" fmla="*/ 275 h 444"/>
                  <a:gd name="T18" fmla="*/ 97 w 390"/>
                  <a:gd name="T19" fmla="*/ 302 h 444"/>
                  <a:gd name="T20" fmla="*/ 221 w 390"/>
                  <a:gd name="T21" fmla="*/ 275 h 444"/>
                  <a:gd name="T22" fmla="*/ 292 w 390"/>
                  <a:gd name="T23" fmla="*/ 177 h 444"/>
                  <a:gd name="T24" fmla="*/ 195 w 390"/>
                  <a:gd name="T25" fmla="*/ 196 h 444"/>
                  <a:gd name="T26" fmla="*/ 292 w 390"/>
                  <a:gd name="T27" fmla="*/ 177 h 444"/>
                  <a:gd name="T28" fmla="*/ 195 w 390"/>
                  <a:gd name="T29" fmla="*/ 151 h 444"/>
                  <a:gd name="T30" fmla="*/ 292 w 390"/>
                  <a:gd name="T31" fmla="*/ 98 h 444"/>
                  <a:gd name="T32" fmla="*/ 195 w 390"/>
                  <a:gd name="T33" fmla="*/ 151 h 444"/>
                  <a:gd name="T34" fmla="*/ 168 w 390"/>
                  <a:gd name="T35" fmla="*/ 98 h 444"/>
                  <a:gd name="T36" fmla="*/ 97 w 390"/>
                  <a:gd name="T37" fmla="*/ 196 h 444"/>
                  <a:gd name="T38" fmla="*/ 168 w 390"/>
                  <a:gd name="T39" fmla="*/ 98 h 444"/>
                  <a:gd name="T40" fmla="*/ 141 w 390"/>
                  <a:gd name="T41" fmla="*/ 222 h 444"/>
                  <a:gd name="T42" fmla="*/ 97 w 390"/>
                  <a:gd name="T43" fmla="*/ 249 h 444"/>
                  <a:gd name="T44" fmla="*/ 141 w 390"/>
                  <a:gd name="T45" fmla="*/ 222 h 444"/>
                  <a:gd name="T46" fmla="*/ 168 w 390"/>
                  <a:gd name="T47" fmla="*/ 249 h 444"/>
                  <a:gd name="T48" fmla="*/ 292 w 390"/>
                  <a:gd name="T49" fmla="*/ 222 h 444"/>
                  <a:gd name="T50" fmla="*/ 168 w 390"/>
                  <a:gd name="T51" fmla="*/ 249 h 444"/>
                  <a:gd name="T52" fmla="*/ 292 w 390"/>
                  <a:gd name="T53" fmla="*/ 319 h 444"/>
                  <a:gd name="T54" fmla="*/ 97 w 390"/>
                  <a:gd name="T55" fmla="*/ 346 h 444"/>
                  <a:gd name="T56" fmla="*/ 292 w 390"/>
                  <a:gd name="T57" fmla="*/ 319 h 444"/>
                  <a:gd name="T58" fmla="*/ 248 w 390"/>
                  <a:gd name="T59" fmla="*/ 302 h 444"/>
                  <a:gd name="T60" fmla="*/ 292 w 390"/>
                  <a:gd name="T61" fmla="*/ 275 h 444"/>
                  <a:gd name="T62" fmla="*/ 248 w 390"/>
                  <a:gd name="T63" fmla="*/ 302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0" h="444">
                    <a:moveTo>
                      <a:pt x="345" y="0"/>
                    </a:moveTo>
                    <a:lnTo>
                      <a:pt x="345" y="0"/>
                    </a:lnTo>
                    <a:cubicBezTo>
                      <a:pt x="44" y="0"/>
                      <a:pt x="44" y="0"/>
                      <a:pt x="44" y="0"/>
                    </a:cubicBezTo>
                    <a:cubicBezTo>
                      <a:pt x="17" y="0"/>
                      <a:pt x="0" y="27"/>
                      <a:pt x="0" y="53"/>
                    </a:cubicBezTo>
                    <a:cubicBezTo>
                      <a:pt x="0" y="399"/>
                      <a:pt x="0" y="399"/>
                      <a:pt x="0" y="399"/>
                    </a:cubicBezTo>
                    <a:cubicBezTo>
                      <a:pt x="0" y="425"/>
                      <a:pt x="17" y="443"/>
                      <a:pt x="44" y="443"/>
                    </a:cubicBezTo>
                    <a:cubicBezTo>
                      <a:pt x="345" y="443"/>
                      <a:pt x="345" y="443"/>
                      <a:pt x="345" y="443"/>
                    </a:cubicBezTo>
                    <a:cubicBezTo>
                      <a:pt x="372" y="443"/>
                      <a:pt x="389" y="425"/>
                      <a:pt x="389" y="399"/>
                    </a:cubicBezTo>
                    <a:cubicBezTo>
                      <a:pt x="389" y="53"/>
                      <a:pt x="389" y="53"/>
                      <a:pt x="389" y="53"/>
                    </a:cubicBezTo>
                    <a:cubicBezTo>
                      <a:pt x="389" y="27"/>
                      <a:pt x="372" y="0"/>
                      <a:pt x="345" y="0"/>
                    </a:cubicBezTo>
                    <a:close/>
                    <a:moveTo>
                      <a:pt x="345" y="399"/>
                    </a:moveTo>
                    <a:lnTo>
                      <a:pt x="345" y="399"/>
                    </a:lnTo>
                    <a:cubicBezTo>
                      <a:pt x="44" y="399"/>
                      <a:pt x="44" y="399"/>
                      <a:pt x="44" y="399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345" y="53"/>
                      <a:pt x="345" y="53"/>
                      <a:pt x="345" y="53"/>
                    </a:cubicBezTo>
                    <a:lnTo>
                      <a:pt x="345" y="399"/>
                    </a:lnTo>
                    <a:close/>
                    <a:moveTo>
                      <a:pt x="221" y="275"/>
                    </a:moveTo>
                    <a:lnTo>
                      <a:pt x="221" y="275"/>
                    </a:lnTo>
                    <a:cubicBezTo>
                      <a:pt x="97" y="275"/>
                      <a:pt x="97" y="275"/>
                      <a:pt x="97" y="275"/>
                    </a:cubicBezTo>
                    <a:cubicBezTo>
                      <a:pt x="97" y="302"/>
                      <a:pt x="97" y="302"/>
                      <a:pt x="97" y="302"/>
                    </a:cubicBezTo>
                    <a:cubicBezTo>
                      <a:pt x="221" y="302"/>
                      <a:pt x="221" y="302"/>
                      <a:pt x="221" y="302"/>
                    </a:cubicBezTo>
                    <a:lnTo>
                      <a:pt x="221" y="275"/>
                    </a:lnTo>
                    <a:close/>
                    <a:moveTo>
                      <a:pt x="292" y="177"/>
                    </a:moveTo>
                    <a:lnTo>
                      <a:pt x="292" y="177"/>
                    </a:lnTo>
                    <a:cubicBezTo>
                      <a:pt x="195" y="177"/>
                      <a:pt x="195" y="177"/>
                      <a:pt x="195" y="177"/>
                    </a:cubicBezTo>
                    <a:cubicBezTo>
                      <a:pt x="195" y="196"/>
                      <a:pt x="195" y="196"/>
                      <a:pt x="195" y="196"/>
                    </a:cubicBezTo>
                    <a:cubicBezTo>
                      <a:pt x="292" y="196"/>
                      <a:pt x="292" y="196"/>
                      <a:pt x="292" y="196"/>
                    </a:cubicBezTo>
                    <a:lnTo>
                      <a:pt x="292" y="177"/>
                    </a:lnTo>
                    <a:close/>
                    <a:moveTo>
                      <a:pt x="195" y="151"/>
                    </a:moveTo>
                    <a:lnTo>
                      <a:pt x="195" y="151"/>
                    </a:lnTo>
                    <a:cubicBezTo>
                      <a:pt x="292" y="151"/>
                      <a:pt x="292" y="151"/>
                      <a:pt x="292" y="151"/>
                    </a:cubicBezTo>
                    <a:cubicBezTo>
                      <a:pt x="292" y="98"/>
                      <a:pt x="292" y="98"/>
                      <a:pt x="292" y="98"/>
                    </a:cubicBezTo>
                    <a:cubicBezTo>
                      <a:pt x="195" y="98"/>
                      <a:pt x="195" y="98"/>
                      <a:pt x="195" y="98"/>
                    </a:cubicBezTo>
                    <a:lnTo>
                      <a:pt x="195" y="151"/>
                    </a:lnTo>
                    <a:close/>
                    <a:moveTo>
                      <a:pt x="168" y="98"/>
                    </a:moveTo>
                    <a:lnTo>
                      <a:pt x="168" y="98"/>
                    </a:lnTo>
                    <a:cubicBezTo>
                      <a:pt x="97" y="98"/>
                      <a:pt x="97" y="98"/>
                      <a:pt x="97" y="98"/>
                    </a:cubicBezTo>
                    <a:cubicBezTo>
                      <a:pt x="97" y="196"/>
                      <a:pt x="97" y="196"/>
                      <a:pt x="97" y="196"/>
                    </a:cubicBezTo>
                    <a:cubicBezTo>
                      <a:pt x="168" y="196"/>
                      <a:pt x="168" y="196"/>
                      <a:pt x="168" y="196"/>
                    </a:cubicBezTo>
                    <a:lnTo>
                      <a:pt x="168" y="98"/>
                    </a:lnTo>
                    <a:close/>
                    <a:moveTo>
                      <a:pt x="141" y="222"/>
                    </a:moveTo>
                    <a:lnTo>
                      <a:pt x="141" y="222"/>
                    </a:lnTo>
                    <a:cubicBezTo>
                      <a:pt x="97" y="222"/>
                      <a:pt x="97" y="222"/>
                      <a:pt x="97" y="222"/>
                    </a:cubicBezTo>
                    <a:cubicBezTo>
                      <a:pt x="97" y="249"/>
                      <a:pt x="97" y="249"/>
                      <a:pt x="97" y="249"/>
                    </a:cubicBezTo>
                    <a:cubicBezTo>
                      <a:pt x="141" y="249"/>
                      <a:pt x="141" y="249"/>
                      <a:pt x="141" y="249"/>
                    </a:cubicBezTo>
                    <a:lnTo>
                      <a:pt x="141" y="222"/>
                    </a:lnTo>
                    <a:close/>
                    <a:moveTo>
                      <a:pt x="168" y="249"/>
                    </a:moveTo>
                    <a:lnTo>
                      <a:pt x="168" y="249"/>
                    </a:lnTo>
                    <a:cubicBezTo>
                      <a:pt x="292" y="249"/>
                      <a:pt x="292" y="249"/>
                      <a:pt x="292" y="249"/>
                    </a:cubicBezTo>
                    <a:cubicBezTo>
                      <a:pt x="292" y="222"/>
                      <a:pt x="292" y="222"/>
                      <a:pt x="292" y="222"/>
                    </a:cubicBezTo>
                    <a:cubicBezTo>
                      <a:pt x="168" y="222"/>
                      <a:pt x="168" y="222"/>
                      <a:pt x="168" y="222"/>
                    </a:cubicBezTo>
                    <a:lnTo>
                      <a:pt x="168" y="249"/>
                    </a:lnTo>
                    <a:close/>
                    <a:moveTo>
                      <a:pt x="292" y="319"/>
                    </a:moveTo>
                    <a:lnTo>
                      <a:pt x="292" y="319"/>
                    </a:lnTo>
                    <a:cubicBezTo>
                      <a:pt x="97" y="319"/>
                      <a:pt x="97" y="319"/>
                      <a:pt x="97" y="319"/>
                    </a:cubicBezTo>
                    <a:cubicBezTo>
                      <a:pt x="97" y="346"/>
                      <a:pt x="97" y="346"/>
                      <a:pt x="97" y="346"/>
                    </a:cubicBezTo>
                    <a:cubicBezTo>
                      <a:pt x="292" y="346"/>
                      <a:pt x="292" y="346"/>
                      <a:pt x="292" y="346"/>
                    </a:cubicBezTo>
                    <a:lnTo>
                      <a:pt x="292" y="319"/>
                    </a:lnTo>
                    <a:close/>
                    <a:moveTo>
                      <a:pt x="248" y="302"/>
                    </a:moveTo>
                    <a:lnTo>
                      <a:pt x="248" y="302"/>
                    </a:lnTo>
                    <a:cubicBezTo>
                      <a:pt x="292" y="302"/>
                      <a:pt x="292" y="302"/>
                      <a:pt x="292" y="302"/>
                    </a:cubicBezTo>
                    <a:cubicBezTo>
                      <a:pt x="292" y="275"/>
                      <a:pt x="292" y="275"/>
                      <a:pt x="292" y="275"/>
                    </a:cubicBezTo>
                    <a:cubicBezTo>
                      <a:pt x="248" y="275"/>
                      <a:pt x="248" y="275"/>
                      <a:pt x="248" y="275"/>
                    </a:cubicBezTo>
                    <a:lnTo>
                      <a:pt x="248" y="3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Group 42"/>
            <p:cNvGrpSpPr/>
            <p:nvPr/>
          </p:nvGrpSpPr>
          <p:grpSpPr>
            <a:xfrm>
              <a:off x="1257181" y="1897341"/>
              <a:ext cx="2447453" cy="569630"/>
              <a:chOff x="1603561" y="5023552"/>
              <a:chExt cx="2512220" cy="759507"/>
            </a:xfrm>
          </p:grpSpPr>
          <p:sp>
            <p:nvSpPr>
              <p:cNvPr id="27" name="TextBox 43"/>
              <p:cNvSpPr txBox="1"/>
              <p:nvPr/>
            </p:nvSpPr>
            <p:spPr>
              <a:xfrm>
                <a:off x="1603561" y="5023552"/>
                <a:ext cx="2512219" cy="247223"/>
              </a:xfrm>
              <a:prstGeom prst="rect">
                <a:avLst/>
              </a:prstGeom>
              <a:noFill/>
            </p:spPr>
            <p:txBody>
              <a:bodyPr wrap="none" lIns="480000" tIns="0" rIns="288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TextBox 44"/>
              <p:cNvSpPr txBox="1"/>
              <p:nvPr/>
            </p:nvSpPr>
            <p:spPr>
              <a:xfrm>
                <a:off x="1603563" y="5270775"/>
                <a:ext cx="2512218" cy="512284"/>
              </a:xfrm>
              <a:prstGeom prst="rect">
                <a:avLst/>
              </a:prstGeom>
            </p:spPr>
            <p:txBody>
              <a:bodyPr vert="horz" wrap="square" lIns="480000" tIns="0" rIns="288000" bIns="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Group 75"/>
            <p:cNvGrpSpPr/>
            <p:nvPr/>
          </p:nvGrpSpPr>
          <p:grpSpPr>
            <a:xfrm>
              <a:off x="1257181" y="2591284"/>
              <a:ext cx="2447453" cy="569630"/>
              <a:chOff x="1603561" y="5023552"/>
              <a:chExt cx="2512220" cy="759507"/>
            </a:xfrm>
          </p:grpSpPr>
          <p:sp>
            <p:nvSpPr>
              <p:cNvPr id="25" name="TextBox 76"/>
              <p:cNvSpPr txBox="1"/>
              <p:nvPr/>
            </p:nvSpPr>
            <p:spPr>
              <a:xfrm>
                <a:off x="1603561" y="5023552"/>
                <a:ext cx="2512219" cy="247223"/>
              </a:xfrm>
              <a:prstGeom prst="rect">
                <a:avLst/>
              </a:prstGeom>
              <a:noFill/>
            </p:spPr>
            <p:txBody>
              <a:bodyPr wrap="none" lIns="480000" tIns="0" rIns="288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TextBox 77"/>
              <p:cNvSpPr txBox="1"/>
              <p:nvPr/>
            </p:nvSpPr>
            <p:spPr>
              <a:xfrm>
                <a:off x="1603563" y="5270775"/>
                <a:ext cx="2512218" cy="512284"/>
              </a:xfrm>
              <a:prstGeom prst="rect">
                <a:avLst/>
              </a:prstGeom>
            </p:spPr>
            <p:txBody>
              <a:bodyPr vert="horz" wrap="square" lIns="480000" tIns="0" rIns="288000" bIns="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Group 78"/>
            <p:cNvGrpSpPr/>
            <p:nvPr/>
          </p:nvGrpSpPr>
          <p:grpSpPr>
            <a:xfrm>
              <a:off x="1257181" y="3285226"/>
              <a:ext cx="2447453" cy="569630"/>
              <a:chOff x="1603561" y="5023552"/>
              <a:chExt cx="2512220" cy="759507"/>
            </a:xfrm>
          </p:grpSpPr>
          <p:sp>
            <p:nvSpPr>
              <p:cNvPr id="23" name="TextBox 79"/>
              <p:cNvSpPr txBox="1"/>
              <p:nvPr/>
            </p:nvSpPr>
            <p:spPr>
              <a:xfrm>
                <a:off x="1603561" y="5023552"/>
                <a:ext cx="2512219" cy="247223"/>
              </a:xfrm>
              <a:prstGeom prst="rect">
                <a:avLst/>
              </a:prstGeom>
              <a:noFill/>
            </p:spPr>
            <p:txBody>
              <a:bodyPr wrap="none" lIns="480000" tIns="0" rIns="28800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TextBox 80"/>
              <p:cNvSpPr txBox="1"/>
              <p:nvPr/>
            </p:nvSpPr>
            <p:spPr>
              <a:xfrm>
                <a:off x="1603563" y="5270775"/>
                <a:ext cx="2512218" cy="512284"/>
              </a:xfrm>
              <a:prstGeom prst="rect">
                <a:avLst/>
              </a:prstGeom>
            </p:spPr>
            <p:txBody>
              <a:bodyPr vert="horz" wrap="square" lIns="480000" tIns="0" rIns="288000" bIns="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  <a:endPara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3"/>
          <p:cNvGrpSpPr/>
          <p:nvPr/>
        </p:nvGrpSpPr>
        <p:grpSpPr>
          <a:xfrm>
            <a:off x="1544125" y="1712949"/>
            <a:ext cx="4064000" cy="3923047"/>
            <a:chOff x="1544125" y="1712948"/>
            <a:chExt cx="4064000" cy="3923046"/>
          </a:xfrm>
        </p:grpSpPr>
        <p:grpSp>
          <p:nvGrpSpPr>
            <p:cNvPr id="40" name="Group 3"/>
            <p:cNvGrpSpPr/>
            <p:nvPr/>
          </p:nvGrpSpPr>
          <p:grpSpPr>
            <a:xfrm>
              <a:off x="4130979" y="2623012"/>
              <a:ext cx="315809" cy="399615"/>
              <a:chOff x="2943440" y="2191613"/>
              <a:chExt cx="236857" cy="299711"/>
            </a:xfrm>
          </p:grpSpPr>
          <p:sp>
            <p:nvSpPr>
              <p:cNvPr id="73" name="Arrow: Right 4"/>
              <p:cNvSpPr/>
              <p:nvPr/>
            </p:nvSpPr>
            <p:spPr>
              <a:xfrm rot="2160000">
                <a:off x="2943440" y="2191613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4" name="Rectangle 5"/>
              <p:cNvSpPr/>
              <p:nvPr/>
            </p:nvSpPr>
            <p:spPr>
              <a:xfrm rot="2160000">
                <a:off x="2950225" y="2230672"/>
                <a:ext cx="165800" cy="179827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1" name="Group 6"/>
            <p:cNvGrpSpPr/>
            <p:nvPr/>
          </p:nvGrpSpPr>
          <p:grpSpPr>
            <a:xfrm>
              <a:off x="4544047" y="4031171"/>
              <a:ext cx="399615" cy="315809"/>
              <a:chOff x="3253241" y="3247732"/>
              <a:chExt cx="299711" cy="236857"/>
            </a:xfrm>
          </p:grpSpPr>
          <p:sp>
            <p:nvSpPr>
              <p:cNvPr id="71" name="Arrow: Right 7"/>
              <p:cNvSpPr/>
              <p:nvPr/>
            </p:nvSpPr>
            <p:spPr>
              <a:xfrm rot="6480000">
                <a:off x="3284668" y="3216305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3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2" name="Rectangle 8"/>
              <p:cNvSpPr/>
              <p:nvPr/>
            </p:nvSpPr>
            <p:spPr>
              <a:xfrm rot="17280000">
                <a:off x="3331176" y="3242457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2" name="Group 9"/>
            <p:cNvGrpSpPr/>
            <p:nvPr/>
          </p:nvGrpSpPr>
          <p:grpSpPr>
            <a:xfrm>
              <a:off x="3427159" y="4844165"/>
              <a:ext cx="315809" cy="399615"/>
              <a:chOff x="2415575" y="3857478"/>
              <a:chExt cx="236857" cy="299711"/>
            </a:xfrm>
          </p:grpSpPr>
          <p:sp>
            <p:nvSpPr>
              <p:cNvPr id="69" name="Arrow: Right 10"/>
              <p:cNvSpPr/>
              <p:nvPr/>
            </p:nvSpPr>
            <p:spPr>
              <a:xfrm rot="10800000">
                <a:off x="2415575" y="3857478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4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70" name="Rectangle 11"/>
              <p:cNvSpPr/>
              <p:nvPr/>
            </p:nvSpPr>
            <p:spPr>
              <a:xfrm>
                <a:off x="2486632" y="3917420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3" name="Group 12"/>
            <p:cNvGrpSpPr/>
            <p:nvPr/>
          </p:nvGrpSpPr>
          <p:grpSpPr>
            <a:xfrm>
              <a:off x="2214113" y="4048171"/>
              <a:ext cx="399615" cy="315809"/>
              <a:chOff x="1505791" y="3260482"/>
              <a:chExt cx="299711" cy="236857"/>
            </a:xfrm>
          </p:grpSpPr>
          <p:sp>
            <p:nvSpPr>
              <p:cNvPr id="67" name="Arrow: Right 13"/>
              <p:cNvSpPr/>
              <p:nvPr/>
            </p:nvSpPr>
            <p:spPr>
              <a:xfrm rot="15120000">
                <a:off x="1537218" y="3229055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5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8" name="Rectangle 14"/>
              <p:cNvSpPr/>
              <p:nvPr/>
            </p:nvSpPr>
            <p:spPr>
              <a:xfrm rot="4320000">
                <a:off x="1583726" y="3322787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4" name="Group 15"/>
            <p:cNvGrpSpPr/>
            <p:nvPr/>
          </p:nvGrpSpPr>
          <p:grpSpPr>
            <a:xfrm>
              <a:off x="2691002" y="2633520"/>
              <a:ext cx="315809" cy="399615"/>
              <a:chOff x="1863457" y="2199494"/>
              <a:chExt cx="236857" cy="299711"/>
            </a:xfrm>
          </p:grpSpPr>
          <p:sp>
            <p:nvSpPr>
              <p:cNvPr id="65" name="Arrow: Right 16"/>
              <p:cNvSpPr/>
              <p:nvPr/>
            </p:nvSpPr>
            <p:spPr>
              <a:xfrm rot="19440000">
                <a:off x="1863457" y="2199494"/>
                <a:ext cx="236857" cy="299711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1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6" name="Rectangle 17"/>
              <p:cNvSpPr/>
              <p:nvPr/>
            </p:nvSpPr>
            <p:spPr>
              <a:xfrm rot="19440000">
                <a:off x="1870242" y="2280319"/>
                <a:ext cx="165800" cy="1798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5" name="Group 18"/>
            <p:cNvGrpSpPr/>
            <p:nvPr/>
          </p:nvGrpSpPr>
          <p:grpSpPr>
            <a:xfrm>
              <a:off x="2746391" y="2980204"/>
              <a:ext cx="1659467" cy="1659467"/>
              <a:chOff x="1016000" y="1689100"/>
              <a:chExt cx="787400" cy="787400"/>
            </a:xfrm>
          </p:grpSpPr>
          <p:grpSp>
            <p:nvGrpSpPr>
              <p:cNvPr id="61" name="Group 19"/>
              <p:cNvGrpSpPr/>
              <p:nvPr/>
            </p:nvGrpSpPr>
            <p:grpSpPr>
              <a:xfrm>
                <a:off x="1016000" y="1689100"/>
                <a:ext cx="787400" cy="787400"/>
                <a:chOff x="4343400" y="1854885"/>
                <a:chExt cx="457200" cy="457200"/>
              </a:xfrm>
            </p:grpSpPr>
            <p:sp>
              <p:nvSpPr>
                <p:cNvPr id="63" name="Oval 21"/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  <p:sp>
              <p:nvSpPr>
                <p:cNvPr id="64" name="Oval 22"/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/>
                </a:p>
              </p:txBody>
            </p:sp>
          </p:grpSp>
          <p:sp>
            <p:nvSpPr>
              <p:cNvPr id="62" name="Freeform: Shape 20"/>
              <p:cNvSpPr/>
              <p:nvPr/>
            </p:nvSpPr>
            <p:spPr bwMode="auto">
              <a:xfrm>
                <a:off x="1267654" y="1960311"/>
                <a:ext cx="284092" cy="244978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6" name="Group 23"/>
            <p:cNvGrpSpPr/>
            <p:nvPr/>
          </p:nvGrpSpPr>
          <p:grpSpPr>
            <a:xfrm>
              <a:off x="2984103" y="1712948"/>
              <a:ext cx="1184043" cy="1184043"/>
              <a:chOff x="2083284" y="1636066"/>
              <a:chExt cx="888032" cy="888032"/>
            </a:xfrm>
          </p:grpSpPr>
          <p:sp>
            <p:nvSpPr>
              <p:cNvPr id="59" name="Oval 24"/>
              <p:cNvSpPr/>
              <p:nvPr/>
            </p:nvSpPr>
            <p:spPr>
              <a:xfrm>
                <a:off x="2083284" y="1636066"/>
                <a:ext cx="888032" cy="888032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60" name="Freeform: Shape 25"/>
              <p:cNvSpPr/>
              <p:nvPr/>
            </p:nvSpPr>
            <p:spPr bwMode="auto">
              <a:xfrm>
                <a:off x="2357278" y="1910060"/>
                <a:ext cx="340044" cy="340044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7" name="Group 26"/>
            <p:cNvGrpSpPr/>
            <p:nvPr/>
          </p:nvGrpSpPr>
          <p:grpSpPr>
            <a:xfrm>
              <a:off x="4424082" y="2759154"/>
              <a:ext cx="1184043" cy="1184043"/>
              <a:chOff x="3163268" y="2420720"/>
              <a:chExt cx="888032" cy="888032"/>
            </a:xfrm>
          </p:grpSpPr>
          <p:sp>
            <p:nvSpPr>
              <p:cNvPr id="57" name="Oval 27"/>
              <p:cNvSpPr/>
              <p:nvPr/>
            </p:nvSpPr>
            <p:spPr>
              <a:xfrm>
                <a:off x="3163268" y="2420720"/>
                <a:ext cx="888032" cy="888032"/>
              </a:xfrm>
              <a:prstGeom prst="ellipse">
                <a:avLst/>
              </a:prstGeom>
              <a:solidFill>
                <a:schemeClr val="accent3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8" name="Freeform: Shape 28"/>
              <p:cNvSpPr/>
              <p:nvPr/>
            </p:nvSpPr>
            <p:spPr bwMode="auto">
              <a:xfrm>
                <a:off x="3430119" y="2721861"/>
                <a:ext cx="354330" cy="285750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8" name="Group 29"/>
            <p:cNvGrpSpPr/>
            <p:nvPr/>
          </p:nvGrpSpPr>
          <p:grpSpPr>
            <a:xfrm>
              <a:off x="3874059" y="4451951"/>
              <a:ext cx="1184043" cy="1184043"/>
              <a:chOff x="2750751" y="3690318"/>
              <a:chExt cx="888032" cy="888032"/>
            </a:xfrm>
          </p:grpSpPr>
          <p:sp>
            <p:nvSpPr>
              <p:cNvPr id="55" name="Oval 30"/>
              <p:cNvSpPr/>
              <p:nvPr/>
            </p:nvSpPr>
            <p:spPr>
              <a:xfrm>
                <a:off x="2750751" y="3690318"/>
                <a:ext cx="888032" cy="888032"/>
              </a:xfrm>
              <a:prstGeom prst="ellipse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6" name="Freeform: Shape 31"/>
              <p:cNvSpPr/>
              <p:nvPr/>
            </p:nvSpPr>
            <p:spPr bwMode="auto">
              <a:xfrm>
                <a:off x="2996170" y="3978600"/>
                <a:ext cx="397194" cy="311468"/>
              </a:xfrm>
              <a:custGeom>
                <a:avLst/>
                <a:gdLst/>
                <a:ahLst/>
                <a:cxnLst>
                  <a:cxn ang="0">
                    <a:pos x="45" y="14"/>
                  </a:cxn>
                  <a:cxn ang="0">
                    <a:pos x="32" y="10"/>
                  </a:cxn>
                  <a:cxn ang="0">
                    <a:pos x="18" y="14"/>
                  </a:cxn>
                  <a:cxn ang="0">
                    <a:pos x="0" y="14"/>
                  </a:cxn>
                  <a:cxn ang="0">
                    <a:pos x="64" y="14"/>
                  </a:cxn>
                  <a:cxn ang="0">
                    <a:pos x="0" y="15"/>
                  </a:cxn>
                  <a:cxn ang="0">
                    <a:pos x="18" y="20"/>
                  </a:cxn>
                  <a:cxn ang="0">
                    <a:pos x="2" y="22"/>
                  </a:cxn>
                  <a:cxn ang="0">
                    <a:pos x="9" y="35"/>
                  </a:cxn>
                  <a:cxn ang="0">
                    <a:pos x="1" y="36"/>
                  </a:cxn>
                  <a:cxn ang="0">
                    <a:pos x="0" y="28"/>
                  </a:cxn>
                  <a:cxn ang="0">
                    <a:pos x="8" y="27"/>
                  </a:cxn>
                  <a:cxn ang="0">
                    <a:pos x="9" y="35"/>
                  </a:cxn>
                  <a:cxn ang="0">
                    <a:pos x="15" y="50"/>
                  </a:cxn>
                  <a:cxn ang="0">
                    <a:pos x="7" y="49"/>
                  </a:cxn>
                  <a:cxn ang="0">
                    <a:pos x="8" y="41"/>
                  </a:cxn>
                  <a:cxn ang="0">
                    <a:pos x="16" y="42"/>
                  </a:cxn>
                  <a:cxn ang="0">
                    <a:pos x="23" y="35"/>
                  </a:cxn>
                  <a:cxn ang="0">
                    <a:pos x="15" y="36"/>
                  </a:cxn>
                  <a:cxn ang="0">
                    <a:pos x="13" y="28"/>
                  </a:cxn>
                  <a:cxn ang="0">
                    <a:pos x="21" y="27"/>
                  </a:cxn>
                  <a:cxn ang="0">
                    <a:pos x="23" y="35"/>
                  </a:cxn>
                  <a:cxn ang="0">
                    <a:pos x="28" y="50"/>
                  </a:cxn>
                  <a:cxn ang="0">
                    <a:pos x="20" y="49"/>
                  </a:cxn>
                  <a:cxn ang="0">
                    <a:pos x="21" y="41"/>
                  </a:cxn>
                  <a:cxn ang="0">
                    <a:pos x="29" y="42"/>
                  </a:cxn>
                  <a:cxn ang="0">
                    <a:pos x="36" y="35"/>
                  </a:cxn>
                  <a:cxn ang="0">
                    <a:pos x="28" y="36"/>
                  </a:cxn>
                  <a:cxn ang="0">
                    <a:pos x="27" y="28"/>
                  </a:cxn>
                  <a:cxn ang="0">
                    <a:pos x="35" y="27"/>
                  </a:cxn>
                  <a:cxn ang="0">
                    <a:pos x="36" y="35"/>
                  </a:cxn>
                  <a:cxn ang="0">
                    <a:pos x="42" y="50"/>
                  </a:cxn>
                  <a:cxn ang="0">
                    <a:pos x="34" y="49"/>
                  </a:cxn>
                  <a:cxn ang="0">
                    <a:pos x="35" y="41"/>
                  </a:cxn>
                  <a:cxn ang="0">
                    <a:pos x="43" y="42"/>
                  </a:cxn>
                  <a:cxn ang="0">
                    <a:pos x="50" y="35"/>
                  </a:cxn>
                  <a:cxn ang="0">
                    <a:pos x="42" y="36"/>
                  </a:cxn>
                  <a:cxn ang="0">
                    <a:pos x="41" y="28"/>
                  </a:cxn>
                  <a:cxn ang="0">
                    <a:pos x="49" y="27"/>
                  </a:cxn>
                  <a:cxn ang="0">
                    <a:pos x="50" y="35"/>
                  </a:cxn>
                  <a:cxn ang="0">
                    <a:pos x="61" y="22"/>
                  </a:cxn>
                  <a:cxn ang="0">
                    <a:pos x="45" y="20"/>
                  </a:cxn>
                  <a:cxn ang="0">
                    <a:pos x="64" y="15"/>
                  </a:cxn>
                  <a:cxn ang="0">
                    <a:pos x="57" y="49"/>
                  </a:cxn>
                  <a:cxn ang="0">
                    <a:pos x="49" y="50"/>
                  </a:cxn>
                  <a:cxn ang="0">
                    <a:pos x="48" y="42"/>
                  </a:cxn>
                  <a:cxn ang="0">
                    <a:pos x="56" y="41"/>
                  </a:cxn>
                  <a:cxn ang="0">
                    <a:pos x="57" y="49"/>
                  </a:cxn>
                  <a:cxn ang="0">
                    <a:pos x="63" y="36"/>
                  </a:cxn>
                  <a:cxn ang="0">
                    <a:pos x="55" y="35"/>
                  </a:cxn>
                  <a:cxn ang="0">
                    <a:pos x="56" y="27"/>
                  </a:cxn>
                  <a:cxn ang="0">
                    <a:pos x="64" y="28"/>
                  </a:cxn>
                </a:cxnLst>
                <a:rect l="0" t="0" r="r" b="b"/>
                <a:pathLst>
                  <a:path w="64" h="50">
                    <a:moveTo>
                      <a:pt x="64" y="14"/>
                    </a:move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2"/>
                      <a:pt x="44" y="10"/>
                      <a:pt x="32" y="10"/>
                    </a:cubicBezTo>
                    <a:cubicBezTo>
                      <a:pt x="19" y="10"/>
                      <a:pt x="18" y="12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1"/>
                      <a:pt x="4" y="0"/>
                      <a:pt x="32" y="0"/>
                    </a:cubicBezTo>
                    <a:cubicBezTo>
                      <a:pt x="59" y="0"/>
                      <a:pt x="64" y="11"/>
                      <a:pt x="64" y="14"/>
                    </a:cubicBezTo>
                    <a:close/>
                    <a:moveTo>
                      <a:pt x="0" y="2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7" y="22"/>
                      <a:pt x="16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20"/>
                    </a:cubicBezTo>
                    <a:close/>
                    <a:moveTo>
                      <a:pt x="9" y="35"/>
                    </a:moveTo>
                    <a:cubicBezTo>
                      <a:pt x="9" y="36"/>
                      <a:pt x="8" y="36"/>
                      <a:pt x="8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6"/>
                      <a:pt x="0" y="36"/>
                      <a:pt x="0" y="3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7"/>
                      <a:pt x="9" y="28"/>
                    </a:cubicBezTo>
                    <a:lnTo>
                      <a:pt x="9" y="35"/>
                    </a:lnTo>
                    <a:close/>
                    <a:moveTo>
                      <a:pt x="16" y="49"/>
                    </a:moveTo>
                    <a:cubicBezTo>
                      <a:pt x="16" y="49"/>
                      <a:pt x="15" y="50"/>
                      <a:pt x="15" y="50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7" y="50"/>
                      <a:pt x="7" y="49"/>
                      <a:pt x="7" y="49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7" y="41"/>
                      <a:pt x="7" y="41"/>
                      <a:pt x="8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6" y="41"/>
                      <a:pt x="16" y="42"/>
                    </a:cubicBezTo>
                    <a:lnTo>
                      <a:pt x="16" y="49"/>
                    </a:lnTo>
                    <a:close/>
                    <a:moveTo>
                      <a:pt x="23" y="35"/>
                    </a:moveTo>
                    <a:cubicBezTo>
                      <a:pt x="23" y="36"/>
                      <a:pt x="22" y="36"/>
                      <a:pt x="2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3" y="36"/>
                      <a:pt x="13" y="35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7"/>
                      <a:pt x="14" y="27"/>
                      <a:pt x="15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3" y="27"/>
                      <a:pt x="23" y="28"/>
                    </a:cubicBezTo>
                    <a:lnTo>
                      <a:pt x="23" y="35"/>
                    </a:lnTo>
                    <a:close/>
                    <a:moveTo>
                      <a:pt x="29" y="49"/>
                    </a:moveTo>
                    <a:cubicBezTo>
                      <a:pt x="29" y="49"/>
                      <a:pt x="29" y="50"/>
                      <a:pt x="28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0" y="49"/>
                      <a:pt x="20" y="49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1"/>
                      <a:pt x="21" y="41"/>
                      <a:pt x="21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2"/>
                    </a:cubicBezTo>
                    <a:lnTo>
                      <a:pt x="29" y="49"/>
                    </a:lnTo>
                    <a:close/>
                    <a:moveTo>
                      <a:pt x="36" y="35"/>
                    </a:moveTo>
                    <a:cubicBezTo>
                      <a:pt x="36" y="36"/>
                      <a:pt x="36" y="36"/>
                      <a:pt x="35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7" y="36"/>
                      <a:pt x="27" y="35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8" y="27"/>
                      <a:pt x="28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6" y="27"/>
                      <a:pt x="36" y="27"/>
                      <a:pt x="36" y="28"/>
                    </a:cubicBezTo>
                    <a:lnTo>
                      <a:pt x="36" y="35"/>
                    </a:lnTo>
                    <a:close/>
                    <a:moveTo>
                      <a:pt x="43" y="49"/>
                    </a:moveTo>
                    <a:cubicBezTo>
                      <a:pt x="43" y="49"/>
                      <a:pt x="43" y="50"/>
                      <a:pt x="42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5" y="50"/>
                      <a:pt x="34" y="49"/>
                      <a:pt x="34" y="49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4" y="41"/>
                      <a:pt x="35" y="41"/>
                      <a:pt x="35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3" y="41"/>
                      <a:pt x="43" y="41"/>
                      <a:pt x="43" y="42"/>
                    </a:cubicBezTo>
                    <a:lnTo>
                      <a:pt x="43" y="49"/>
                    </a:lnTo>
                    <a:close/>
                    <a:moveTo>
                      <a:pt x="50" y="35"/>
                    </a:moveTo>
                    <a:cubicBezTo>
                      <a:pt x="50" y="36"/>
                      <a:pt x="50" y="36"/>
                      <a:pt x="49" y="3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1" y="36"/>
                      <a:pt x="41" y="36"/>
                      <a:pt x="41" y="35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1" y="27"/>
                      <a:pt x="42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0" y="27"/>
                      <a:pt x="50" y="27"/>
                      <a:pt x="50" y="28"/>
                    </a:cubicBezTo>
                    <a:lnTo>
                      <a:pt x="50" y="35"/>
                    </a:lnTo>
                    <a:close/>
                    <a:moveTo>
                      <a:pt x="64" y="20"/>
                    </a:moveTo>
                    <a:cubicBezTo>
                      <a:pt x="64" y="21"/>
                      <a:pt x="63" y="22"/>
                      <a:pt x="61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6" y="22"/>
                      <a:pt x="45" y="21"/>
                      <a:pt x="45" y="20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64" y="15"/>
                      <a:pt x="64" y="15"/>
                      <a:pt x="64" y="15"/>
                    </a:cubicBezTo>
                    <a:lnTo>
                      <a:pt x="64" y="20"/>
                    </a:lnTo>
                    <a:close/>
                    <a:moveTo>
                      <a:pt x="57" y="49"/>
                    </a:moveTo>
                    <a:cubicBezTo>
                      <a:pt x="57" y="49"/>
                      <a:pt x="56" y="50"/>
                      <a:pt x="56" y="50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8" y="50"/>
                      <a:pt x="48" y="49"/>
                      <a:pt x="48" y="49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1"/>
                      <a:pt x="48" y="41"/>
                      <a:pt x="49" y="41"/>
                    </a:cubicBezTo>
                    <a:cubicBezTo>
                      <a:pt x="56" y="41"/>
                      <a:pt x="56" y="41"/>
                      <a:pt x="56" y="41"/>
                    </a:cubicBezTo>
                    <a:cubicBezTo>
                      <a:pt x="56" y="41"/>
                      <a:pt x="57" y="41"/>
                      <a:pt x="57" y="42"/>
                    </a:cubicBezTo>
                    <a:lnTo>
                      <a:pt x="57" y="49"/>
                    </a:lnTo>
                    <a:close/>
                    <a:moveTo>
                      <a:pt x="64" y="35"/>
                    </a:moveTo>
                    <a:cubicBezTo>
                      <a:pt x="64" y="36"/>
                      <a:pt x="63" y="36"/>
                      <a:pt x="63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5" y="36"/>
                      <a:pt x="55" y="36"/>
                      <a:pt x="55" y="35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7"/>
                      <a:pt x="55" y="27"/>
                      <a:pt x="56" y="2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3" y="27"/>
                      <a:pt x="64" y="27"/>
                      <a:pt x="64" y="28"/>
                    </a:cubicBezTo>
                    <a:lnTo>
                      <a:pt x="64" y="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49" name="Group 32"/>
            <p:cNvGrpSpPr/>
            <p:nvPr/>
          </p:nvGrpSpPr>
          <p:grpSpPr>
            <a:xfrm>
              <a:off x="2094147" y="4451951"/>
              <a:ext cx="1184043" cy="1184043"/>
              <a:chOff x="1415817" y="3690318"/>
              <a:chExt cx="888032" cy="888032"/>
            </a:xfrm>
          </p:grpSpPr>
          <p:sp>
            <p:nvSpPr>
              <p:cNvPr id="53" name="Oval 33"/>
              <p:cNvSpPr/>
              <p:nvPr/>
            </p:nvSpPr>
            <p:spPr>
              <a:xfrm>
                <a:off x="1415817" y="3690318"/>
                <a:ext cx="888032" cy="888032"/>
              </a:xfrm>
              <a:prstGeom prst="ellipse">
                <a:avLst/>
              </a:prstGeom>
              <a:solidFill>
                <a:schemeClr val="accent5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4" name="Freeform: Shape 34"/>
              <p:cNvSpPr/>
              <p:nvPr/>
            </p:nvSpPr>
            <p:spPr bwMode="auto">
              <a:xfrm>
                <a:off x="1662665" y="3991459"/>
                <a:ext cx="394336" cy="285750"/>
              </a:xfrm>
              <a:custGeom>
                <a:avLst/>
                <a:gdLst/>
                <a:ahLst/>
                <a:cxnLst>
                  <a:cxn ang="0">
                    <a:pos x="64" y="42"/>
                  </a:cxn>
                  <a:cxn ang="0">
                    <a:pos x="62" y="44"/>
                  </a:cxn>
                  <a:cxn ang="0">
                    <a:pos x="61" y="45"/>
                  </a:cxn>
                  <a:cxn ang="0">
                    <a:pos x="60" y="44"/>
                  </a:cxn>
                  <a:cxn ang="0">
                    <a:pos x="45" y="30"/>
                  </a:cxn>
                  <a:cxn ang="0">
                    <a:pos x="45" y="36"/>
                  </a:cxn>
                  <a:cxn ang="0">
                    <a:pos x="35" y="46"/>
                  </a:cxn>
                  <a:cxn ang="0">
                    <a:pos x="10" y="46"/>
                  </a:cxn>
                  <a:cxn ang="0">
                    <a:pos x="0" y="36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35" y="0"/>
                  </a:cxn>
                  <a:cxn ang="0">
                    <a:pos x="45" y="10"/>
                  </a:cxn>
                  <a:cxn ang="0">
                    <a:pos x="45" y="16"/>
                  </a:cxn>
                  <a:cxn ang="0">
                    <a:pos x="60" y="2"/>
                  </a:cxn>
                  <a:cxn ang="0">
                    <a:pos x="61" y="1"/>
                  </a:cxn>
                  <a:cxn ang="0">
                    <a:pos x="62" y="1"/>
                  </a:cxn>
                  <a:cxn ang="0">
                    <a:pos x="64" y="4"/>
                  </a:cxn>
                  <a:cxn ang="0">
                    <a:pos x="64" y="42"/>
                  </a:cxn>
                </a:cxnLst>
                <a:rect l="0" t="0" r="r" b="b"/>
                <a:pathLst>
                  <a:path w="64" h="46">
                    <a:moveTo>
                      <a:pt x="64" y="42"/>
                    </a:moveTo>
                    <a:cubicBezTo>
                      <a:pt x="64" y="43"/>
                      <a:pt x="63" y="44"/>
                      <a:pt x="62" y="44"/>
                    </a:cubicBezTo>
                    <a:cubicBezTo>
                      <a:pt x="62" y="45"/>
                      <a:pt x="62" y="45"/>
                      <a:pt x="61" y="45"/>
                    </a:cubicBezTo>
                    <a:cubicBezTo>
                      <a:pt x="61" y="45"/>
                      <a:pt x="60" y="44"/>
                      <a:pt x="60" y="44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41"/>
                      <a:pt x="41" y="46"/>
                      <a:pt x="35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4" y="46"/>
                      <a:pt x="0" y="41"/>
                      <a:pt x="0" y="3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41" y="0"/>
                      <a:pt x="45" y="5"/>
                      <a:pt x="45" y="10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1"/>
                      <a:pt x="61" y="1"/>
                      <a:pt x="61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2"/>
                      <a:pt x="64" y="3"/>
                      <a:pt x="64" y="4"/>
                    </a:cubicBezTo>
                    <a:lnTo>
                      <a:pt x="64" y="4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  <p:grpSp>
          <p:nvGrpSpPr>
            <p:cNvPr id="50" name="Group 35"/>
            <p:cNvGrpSpPr/>
            <p:nvPr/>
          </p:nvGrpSpPr>
          <p:grpSpPr>
            <a:xfrm>
              <a:off x="1544125" y="2759154"/>
              <a:ext cx="1184043" cy="1184043"/>
              <a:chOff x="1003300" y="2420720"/>
              <a:chExt cx="888032" cy="888032"/>
            </a:xfrm>
          </p:grpSpPr>
          <p:sp>
            <p:nvSpPr>
              <p:cNvPr id="51" name="Oval 36"/>
              <p:cNvSpPr/>
              <p:nvPr/>
            </p:nvSpPr>
            <p:spPr>
              <a:xfrm>
                <a:off x="1003300" y="2420720"/>
                <a:ext cx="888032" cy="88803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52" name="Freeform: Shape 37"/>
              <p:cNvSpPr/>
              <p:nvPr/>
            </p:nvSpPr>
            <p:spPr bwMode="auto">
              <a:xfrm>
                <a:off x="1264437" y="2694714"/>
                <a:ext cx="365758" cy="340044"/>
              </a:xfrm>
              <a:custGeom>
                <a:avLst/>
                <a:gdLst/>
                <a:ahLst/>
                <a:cxnLst>
                  <a:cxn ang="0">
                    <a:pos x="10" y="37"/>
                  </a:cxn>
                  <a:cxn ang="0">
                    <a:pos x="0" y="25"/>
                  </a:cxn>
                  <a:cxn ang="0">
                    <a:pos x="6" y="18"/>
                  </a:cxn>
                  <a:cxn ang="0">
                    <a:pos x="15" y="30"/>
                  </a:cxn>
                  <a:cxn ang="0">
                    <a:pos x="10" y="37"/>
                  </a:cxn>
                  <a:cxn ang="0">
                    <a:pos x="50" y="50"/>
                  </a:cxn>
                  <a:cxn ang="0">
                    <a:pos x="43" y="55"/>
                  </a:cxn>
                  <a:cxn ang="0">
                    <a:pos x="29" y="52"/>
                  </a:cxn>
                  <a:cxn ang="0">
                    <a:pos x="15" y="55"/>
                  </a:cxn>
                  <a:cxn ang="0">
                    <a:pos x="9" y="50"/>
                  </a:cxn>
                  <a:cxn ang="0">
                    <a:pos x="29" y="29"/>
                  </a:cxn>
                  <a:cxn ang="0">
                    <a:pos x="50" y="50"/>
                  </a:cxn>
                  <a:cxn ang="0">
                    <a:pos x="21" y="21"/>
                  </a:cxn>
                  <a:cxn ang="0">
                    <a:pos x="12" y="9"/>
                  </a:cxn>
                  <a:cxn ang="0">
                    <a:pos x="18" y="0"/>
                  </a:cxn>
                  <a:cxn ang="0">
                    <a:pos x="28" y="13"/>
                  </a:cxn>
                  <a:cxn ang="0">
                    <a:pos x="21" y="21"/>
                  </a:cxn>
                  <a:cxn ang="0">
                    <a:pos x="31" y="13"/>
                  </a:cxn>
                  <a:cxn ang="0">
                    <a:pos x="41" y="0"/>
                  </a:cxn>
                  <a:cxn ang="0">
                    <a:pos x="47" y="9"/>
                  </a:cxn>
                  <a:cxn ang="0">
                    <a:pos x="38" y="21"/>
                  </a:cxn>
                  <a:cxn ang="0">
                    <a:pos x="31" y="13"/>
                  </a:cxn>
                  <a:cxn ang="0">
                    <a:pos x="59" y="25"/>
                  </a:cxn>
                  <a:cxn ang="0">
                    <a:pos x="49" y="37"/>
                  </a:cxn>
                  <a:cxn ang="0">
                    <a:pos x="44" y="30"/>
                  </a:cxn>
                  <a:cxn ang="0">
                    <a:pos x="53" y="18"/>
                  </a:cxn>
                  <a:cxn ang="0">
                    <a:pos x="59" y="25"/>
                  </a:cxn>
                </a:cxnLst>
                <a:rect l="0" t="0" r="r" b="b"/>
                <a:pathLst>
                  <a:path w="59" h="55">
                    <a:moveTo>
                      <a:pt x="10" y="37"/>
                    </a:moveTo>
                    <a:cubicBezTo>
                      <a:pt x="4" y="37"/>
                      <a:pt x="0" y="30"/>
                      <a:pt x="0" y="25"/>
                    </a:cubicBezTo>
                    <a:cubicBezTo>
                      <a:pt x="0" y="21"/>
                      <a:pt x="2" y="18"/>
                      <a:pt x="6" y="18"/>
                    </a:cubicBezTo>
                    <a:cubicBezTo>
                      <a:pt x="11" y="18"/>
                      <a:pt x="15" y="25"/>
                      <a:pt x="15" y="30"/>
                    </a:cubicBezTo>
                    <a:cubicBezTo>
                      <a:pt x="15" y="33"/>
                      <a:pt x="14" y="37"/>
                      <a:pt x="10" y="37"/>
                    </a:cubicBezTo>
                    <a:close/>
                    <a:moveTo>
                      <a:pt x="50" y="50"/>
                    </a:moveTo>
                    <a:cubicBezTo>
                      <a:pt x="50" y="54"/>
                      <a:pt x="46" y="55"/>
                      <a:pt x="43" y="55"/>
                    </a:cubicBezTo>
                    <a:cubicBezTo>
                      <a:pt x="38" y="55"/>
                      <a:pt x="34" y="52"/>
                      <a:pt x="29" y="52"/>
                    </a:cubicBezTo>
                    <a:cubicBezTo>
                      <a:pt x="25" y="52"/>
                      <a:pt x="21" y="55"/>
                      <a:pt x="15" y="55"/>
                    </a:cubicBezTo>
                    <a:cubicBezTo>
                      <a:pt x="12" y="55"/>
                      <a:pt x="9" y="54"/>
                      <a:pt x="9" y="50"/>
                    </a:cubicBezTo>
                    <a:cubicBezTo>
                      <a:pt x="9" y="41"/>
                      <a:pt x="21" y="29"/>
                      <a:pt x="29" y="29"/>
                    </a:cubicBezTo>
                    <a:cubicBezTo>
                      <a:pt x="38" y="29"/>
                      <a:pt x="50" y="41"/>
                      <a:pt x="50" y="50"/>
                    </a:cubicBezTo>
                    <a:close/>
                    <a:moveTo>
                      <a:pt x="21" y="21"/>
                    </a:moveTo>
                    <a:cubicBezTo>
                      <a:pt x="15" y="21"/>
                      <a:pt x="12" y="14"/>
                      <a:pt x="12" y="9"/>
                    </a:cubicBezTo>
                    <a:cubicBezTo>
                      <a:pt x="12" y="5"/>
                      <a:pt x="14" y="0"/>
                      <a:pt x="18" y="0"/>
                    </a:cubicBezTo>
                    <a:cubicBezTo>
                      <a:pt x="24" y="0"/>
                      <a:pt x="28" y="8"/>
                      <a:pt x="28" y="13"/>
                    </a:cubicBezTo>
                    <a:cubicBezTo>
                      <a:pt x="28" y="17"/>
                      <a:pt x="26" y="21"/>
                      <a:pt x="21" y="21"/>
                    </a:cubicBezTo>
                    <a:close/>
                    <a:moveTo>
                      <a:pt x="31" y="13"/>
                    </a:moveTo>
                    <a:cubicBezTo>
                      <a:pt x="31" y="8"/>
                      <a:pt x="35" y="0"/>
                      <a:pt x="41" y="0"/>
                    </a:cubicBezTo>
                    <a:cubicBezTo>
                      <a:pt x="45" y="0"/>
                      <a:pt x="47" y="5"/>
                      <a:pt x="47" y="9"/>
                    </a:cubicBezTo>
                    <a:cubicBezTo>
                      <a:pt x="47" y="14"/>
                      <a:pt x="44" y="21"/>
                      <a:pt x="38" y="21"/>
                    </a:cubicBezTo>
                    <a:cubicBezTo>
                      <a:pt x="33" y="21"/>
                      <a:pt x="31" y="17"/>
                      <a:pt x="31" y="13"/>
                    </a:cubicBezTo>
                    <a:close/>
                    <a:moveTo>
                      <a:pt x="59" y="25"/>
                    </a:moveTo>
                    <a:cubicBezTo>
                      <a:pt x="59" y="30"/>
                      <a:pt x="55" y="37"/>
                      <a:pt x="49" y="37"/>
                    </a:cubicBezTo>
                    <a:cubicBezTo>
                      <a:pt x="45" y="37"/>
                      <a:pt x="44" y="33"/>
                      <a:pt x="44" y="30"/>
                    </a:cubicBezTo>
                    <a:cubicBezTo>
                      <a:pt x="44" y="25"/>
                      <a:pt x="48" y="18"/>
                      <a:pt x="53" y="18"/>
                    </a:cubicBezTo>
                    <a:cubicBezTo>
                      <a:pt x="57" y="18"/>
                      <a:pt x="59" y="21"/>
                      <a:pt x="59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</p:grpSp>
      </p:grpSp>
      <p:grpSp>
        <p:nvGrpSpPr>
          <p:cNvPr id="5" name="Group 89"/>
          <p:cNvGrpSpPr/>
          <p:nvPr/>
        </p:nvGrpSpPr>
        <p:grpSpPr>
          <a:xfrm>
            <a:off x="6100007" y="4259498"/>
            <a:ext cx="4837237" cy="642479"/>
            <a:chOff x="5831273" y="4278292"/>
            <a:chExt cx="4837237" cy="642478"/>
          </a:xfrm>
        </p:grpSpPr>
        <p:grpSp>
          <p:nvGrpSpPr>
            <p:cNvPr id="34" name="Group 67"/>
            <p:cNvGrpSpPr/>
            <p:nvPr/>
          </p:nvGrpSpPr>
          <p:grpSpPr>
            <a:xfrm>
              <a:off x="5831273" y="4294731"/>
              <a:ext cx="609600" cy="609600"/>
              <a:chOff x="5831273" y="5140838"/>
              <a:chExt cx="609600" cy="609600"/>
            </a:xfrm>
          </p:grpSpPr>
          <p:sp>
            <p:nvSpPr>
              <p:cNvPr id="38" name="Oval 68"/>
              <p:cNvSpPr/>
              <p:nvPr/>
            </p:nvSpPr>
            <p:spPr>
              <a:xfrm>
                <a:off x="5831273" y="5140838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4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Oval 69"/>
              <p:cNvSpPr/>
              <p:nvPr/>
            </p:nvSpPr>
            <p:spPr>
              <a:xfrm>
                <a:off x="5917446" y="5227013"/>
                <a:ext cx="437252" cy="437252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Group 70"/>
            <p:cNvGrpSpPr/>
            <p:nvPr/>
          </p:nvGrpSpPr>
          <p:grpSpPr>
            <a:xfrm>
              <a:off x="6440873" y="4278292"/>
              <a:ext cx="4227637" cy="642478"/>
              <a:chOff x="7284132" y="5074715"/>
              <a:chExt cx="2262955" cy="642478"/>
            </a:xfrm>
          </p:grpSpPr>
          <p:sp>
            <p:nvSpPr>
              <p:cNvPr id="36" name="TextBox 71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5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TextBox 72"/>
              <p:cNvSpPr txBox="1"/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Group 90"/>
          <p:cNvGrpSpPr/>
          <p:nvPr/>
        </p:nvGrpSpPr>
        <p:grpSpPr>
          <a:xfrm>
            <a:off x="6100007" y="3365118"/>
            <a:ext cx="4837237" cy="642479"/>
            <a:chOff x="5831273" y="3477735"/>
            <a:chExt cx="4837237" cy="642478"/>
          </a:xfrm>
        </p:grpSpPr>
        <p:grpSp>
          <p:nvGrpSpPr>
            <p:cNvPr id="28" name="Group 64"/>
            <p:cNvGrpSpPr/>
            <p:nvPr/>
          </p:nvGrpSpPr>
          <p:grpSpPr>
            <a:xfrm>
              <a:off x="5831273" y="3494174"/>
              <a:ext cx="609600" cy="609600"/>
              <a:chOff x="5831273" y="4138950"/>
              <a:chExt cx="609600" cy="609600"/>
            </a:xfrm>
          </p:grpSpPr>
          <p:sp>
            <p:nvSpPr>
              <p:cNvPr id="32" name="Oval 65"/>
              <p:cNvSpPr/>
              <p:nvPr/>
            </p:nvSpPr>
            <p:spPr>
              <a:xfrm>
                <a:off x="5831273" y="413895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3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Oval 66"/>
              <p:cNvSpPr/>
              <p:nvPr/>
            </p:nvSpPr>
            <p:spPr>
              <a:xfrm>
                <a:off x="5917446" y="4225125"/>
                <a:ext cx="437252" cy="437252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Group 73"/>
            <p:cNvGrpSpPr/>
            <p:nvPr/>
          </p:nvGrpSpPr>
          <p:grpSpPr>
            <a:xfrm>
              <a:off x="6440873" y="3477735"/>
              <a:ext cx="4227637" cy="642478"/>
              <a:chOff x="7284132" y="5074715"/>
              <a:chExt cx="2262955" cy="642478"/>
            </a:xfrm>
          </p:grpSpPr>
          <p:sp>
            <p:nvSpPr>
              <p:cNvPr id="30" name="TextBox 74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5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TextBox 75"/>
              <p:cNvSpPr txBox="1"/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Group 91"/>
          <p:cNvGrpSpPr/>
          <p:nvPr/>
        </p:nvGrpSpPr>
        <p:grpSpPr>
          <a:xfrm>
            <a:off x="6100007" y="2470738"/>
            <a:ext cx="4837237" cy="642479"/>
            <a:chOff x="5831273" y="2307867"/>
            <a:chExt cx="4837237" cy="642478"/>
          </a:xfrm>
        </p:grpSpPr>
        <p:grpSp>
          <p:nvGrpSpPr>
            <p:cNvPr id="22" name="Group 61"/>
            <p:cNvGrpSpPr/>
            <p:nvPr/>
          </p:nvGrpSpPr>
          <p:grpSpPr>
            <a:xfrm>
              <a:off x="5831273" y="2324306"/>
              <a:ext cx="609600" cy="609600"/>
              <a:chOff x="5831273" y="3137061"/>
              <a:chExt cx="609600" cy="609600"/>
            </a:xfrm>
          </p:grpSpPr>
          <p:sp>
            <p:nvSpPr>
              <p:cNvPr id="26" name="Oval 62"/>
              <p:cNvSpPr/>
              <p:nvPr/>
            </p:nvSpPr>
            <p:spPr>
              <a:xfrm>
                <a:off x="5831273" y="3137061"/>
                <a:ext cx="609600" cy="60960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2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/>
                    </a:solidFill>
                  </a14:hiddenFill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Oval 63"/>
              <p:cNvSpPr/>
              <p:nvPr/>
            </p:nvSpPr>
            <p:spPr>
              <a:xfrm>
                <a:off x="5917446" y="3223236"/>
                <a:ext cx="437252" cy="437252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Group 76"/>
            <p:cNvGrpSpPr/>
            <p:nvPr/>
          </p:nvGrpSpPr>
          <p:grpSpPr>
            <a:xfrm>
              <a:off x="6440873" y="2307867"/>
              <a:ext cx="4227637" cy="642478"/>
              <a:chOff x="7284132" y="5074715"/>
              <a:chExt cx="2262955" cy="642478"/>
            </a:xfrm>
          </p:grpSpPr>
          <p:sp>
            <p:nvSpPr>
              <p:cNvPr id="24" name="TextBox 77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5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2135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TextBox 78"/>
              <p:cNvSpPr txBox="1"/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Group 92"/>
          <p:cNvGrpSpPr/>
          <p:nvPr/>
        </p:nvGrpSpPr>
        <p:grpSpPr>
          <a:xfrm>
            <a:off x="6100007" y="1576358"/>
            <a:ext cx="4837237" cy="642479"/>
            <a:chOff x="5831273" y="1576357"/>
            <a:chExt cx="4837237" cy="642478"/>
          </a:xfrm>
        </p:grpSpPr>
        <p:grpSp>
          <p:nvGrpSpPr>
            <p:cNvPr id="16" name="Group 58"/>
            <p:cNvGrpSpPr/>
            <p:nvPr/>
          </p:nvGrpSpPr>
          <p:grpSpPr>
            <a:xfrm>
              <a:off x="5831273" y="1592796"/>
              <a:ext cx="609600" cy="609600"/>
              <a:chOff x="5831273" y="2135171"/>
              <a:chExt cx="609600" cy="609600"/>
            </a:xfrm>
          </p:grpSpPr>
          <p:sp>
            <p:nvSpPr>
              <p:cNvPr id="20" name="Oval 59"/>
              <p:cNvSpPr/>
              <p:nvPr/>
            </p:nvSpPr>
            <p:spPr>
              <a:xfrm>
                <a:off x="5831273" y="2135171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Oval 60"/>
              <p:cNvSpPr/>
              <p:nvPr/>
            </p:nvSpPr>
            <p:spPr>
              <a:xfrm>
                <a:off x="5917446" y="2221346"/>
                <a:ext cx="437252" cy="43725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Group 79"/>
            <p:cNvGrpSpPr/>
            <p:nvPr/>
          </p:nvGrpSpPr>
          <p:grpSpPr>
            <a:xfrm>
              <a:off x="6440873" y="1576357"/>
              <a:ext cx="4227637" cy="642478"/>
              <a:chOff x="7284132" y="5074715"/>
              <a:chExt cx="2262955" cy="642478"/>
            </a:xfrm>
          </p:grpSpPr>
          <p:sp>
            <p:nvSpPr>
              <p:cNvPr id="18" name="TextBox 80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5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TextBox 81"/>
              <p:cNvSpPr txBox="1"/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Group 88"/>
          <p:cNvGrpSpPr/>
          <p:nvPr/>
        </p:nvGrpSpPr>
        <p:grpSpPr>
          <a:xfrm>
            <a:off x="6100007" y="5153877"/>
            <a:ext cx="4837237" cy="642479"/>
            <a:chOff x="5831273" y="5153876"/>
            <a:chExt cx="4837237" cy="642478"/>
          </a:xfrm>
        </p:grpSpPr>
        <p:grpSp>
          <p:nvGrpSpPr>
            <p:cNvPr id="10" name="Group 82"/>
            <p:cNvGrpSpPr/>
            <p:nvPr/>
          </p:nvGrpSpPr>
          <p:grpSpPr>
            <a:xfrm>
              <a:off x="5831273" y="5170315"/>
              <a:ext cx="609600" cy="609600"/>
              <a:chOff x="5831273" y="5140838"/>
              <a:chExt cx="609600" cy="609600"/>
            </a:xfrm>
          </p:grpSpPr>
          <p:sp>
            <p:nvSpPr>
              <p:cNvPr id="14" name="Oval 83"/>
              <p:cNvSpPr/>
              <p:nvPr/>
            </p:nvSpPr>
            <p:spPr>
              <a:xfrm>
                <a:off x="5831273" y="5140838"/>
                <a:ext cx="609600" cy="60960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5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5">
                        <a:lumMod val="100000"/>
                      </a:schemeClr>
                    </a:solidFill>
                  </a14:hiddenFill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Oval 84"/>
              <p:cNvSpPr/>
              <p:nvPr/>
            </p:nvSpPr>
            <p:spPr>
              <a:xfrm>
                <a:off x="5917446" y="5227013"/>
                <a:ext cx="437252" cy="437252"/>
              </a:xfrm>
              <a:prstGeom prst="ellipse">
                <a:avLst/>
              </a:prstGeom>
              <a:solidFill>
                <a:schemeClr val="accent5">
                  <a:lumMod val="100000"/>
                </a:schemeClr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5">
                        <a:lumMod val="10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Group 85"/>
            <p:cNvGrpSpPr/>
            <p:nvPr/>
          </p:nvGrpSpPr>
          <p:grpSpPr>
            <a:xfrm>
              <a:off x="6440873" y="5153876"/>
              <a:ext cx="4227637" cy="642478"/>
              <a:chOff x="7284132" y="5074715"/>
              <a:chExt cx="2262955" cy="642478"/>
            </a:xfrm>
          </p:grpSpPr>
          <p:sp>
            <p:nvSpPr>
              <p:cNvPr id="12" name="TextBox 86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480000" tIns="0" rIns="384000" bIns="0" anchor="ctr" anchorCtr="0">
                <a:normAutofit fontScale="92500" lnSpcReduction="10000"/>
              </a:bodyPr>
              <a:lstStyle/>
              <a:p>
                <a:r>
                  <a:rPr lang="zh-CN" altLang="en-US" sz="2135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TextBox 87"/>
              <p:cNvSpPr txBox="1"/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480000" tIns="0" rIns="384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061418" y="444092"/>
            <a:ext cx="406916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3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  <a:endParaRPr kumimoji="1" lang="zh-CN" altLang="en-US" sz="1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2500780" y="2694997"/>
            <a:ext cx="1107996" cy="2517503"/>
            <a:chOff x="4196747" y="3043311"/>
            <a:chExt cx="1107996" cy="2972478"/>
          </a:xfrm>
        </p:grpSpPr>
        <p:sp>
          <p:nvSpPr>
            <p:cNvPr id="11" name="文本框 10"/>
            <p:cNvSpPr txBox="1"/>
            <p:nvPr/>
          </p:nvSpPr>
          <p:spPr>
            <a:xfrm>
              <a:off x="4843078" y="3416477"/>
              <a:ext cx="461665" cy="16094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JIANGNAN</a:t>
              </a:r>
              <a:endPara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96747" y="3043311"/>
              <a:ext cx="646331" cy="2972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3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节日来源</a:t>
              </a:r>
              <a:endParaRPr kumimoji="1"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4664625" y="2694997"/>
            <a:ext cx="1107996" cy="2517503"/>
            <a:chOff x="4196747" y="3043311"/>
            <a:chExt cx="1107996" cy="2972478"/>
          </a:xfrm>
        </p:grpSpPr>
        <p:sp>
          <p:nvSpPr>
            <p:cNvPr id="19" name="文本框 18"/>
            <p:cNvSpPr txBox="1"/>
            <p:nvPr/>
          </p:nvSpPr>
          <p:spPr>
            <a:xfrm>
              <a:off x="4843078" y="3416477"/>
              <a:ext cx="461665" cy="160946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JIANGNAN</a:t>
              </a:r>
              <a:endPara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196747" y="3043311"/>
              <a:ext cx="646331" cy="2972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3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节日历史</a:t>
              </a:r>
              <a:endParaRPr kumimoji="1"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6726728" y="2652667"/>
            <a:ext cx="1107996" cy="2517503"/>
            <a:chOff x="4196747" y="3043311"/>
            <a:chExt cx="1107996" cy="2972478"/>
          </a:xfrm>
        </p:grpSpPr>
        <p:sp>
          <p:nvSpPr>
            <p:cNvPr id="22" name="文本框 21"/>
            <p:cNvSpPr txBox="1"/>
            <p:nvPr/>
          </p:nvSpPr>
          <p:spPr>
            <a:xfrm>
              <a:off x="4843078" y="3416476"/>
              <a:ext cx="461665" cy="152277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JIANGNAN</a:t>
              </a:r>
              <a:endPara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196747" y="3043311"/>
              <a:ext cx="646331" cy="2972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3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节日文化</a:t>
              </a:r>
              <a:endParaRPr kumimoji="1"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8890573" y="2652667"/>
            <a:ext cx="1107996" cy="2517503"/>
            <a:chOff x="4196747" y="3043311"/>
            <a:chExt cx="1107996" cy="2972478"/>
          </a:xfrm>
        </p:grpSpPr>
        <p:sp>
          <p:nvSpPr>
            <p:cNvPr id="25" name="文本框 24"/>
            <p:cNvSpPr txBox="1"/>
            <p:nvPr/>
          </p:nvSpPr>
          <p:spPr>
            <a:xfrm>
              <a:off x="4843078" y="3416477"/>
              <a:ext cx="461665" cy="16594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JIANGNAN</a:t>
              </a:r>
              <a:endPara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196747" y="3043311"/>
              <a:ext cx="646331" cy="2972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3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节日意义</a:t>
              </a:r>
              <a:endParaRPr kumimoji="1"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rot="5400000">
            <a:off x="2645765" y="2395697"/>
            <a:ext cx="2869454" cy="1521608"/>
            <a:chOff x="1971675" y="1856347"/>
            <a:chExt cx="8278594" cy="3351464"/>
          </a:xfrm>
        </p:grpSpPr>
        <p:sp>
          <p:nvSpPr>
            <p:cNvPr id="27" name="矩形 26"/>
            <p:cNvSpPr/>
            <p:nvPr/>
          </p:nvSpPr>
          <p:spPr>
            <a:xfrm rot="16200000">
              <a:off x="4811890" y="-237137"/>
              <a:ext cx="2596797" cy="75068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第四章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71675" y="1856347"/>
              <a:ext cx="8278594" cy="3351464"/>
            </a:xfrm>
            <a:prstGeom prst="rect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019768" y="2412327"/>
            <a:ext cx="4265289" cy="1715220"/>
            <a:chOff x="5123131" y="2875741"/>
            <a:chExt cx="4266276" cy="1715617"/>
          </a:xfrm>
        </p:grpSpPr>
        <p:sp>
          <p:nvSpPr>
            <p:cNvPr id="30" name="矩形 29"/>
            <p:cNvSpPr/>
            <p:nvPr/>
          </p:nvSpPr>
          <p:spPr>
            <a:xfrm>
              <a:off x="5123131" y="2875741"/>
              <a:ext cx="4096151" cy="846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kumimoji="1" lang="zh-CN" altLang="en-US" sz="49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节日意义</a:t>
              </a:r>
              <a:endParaRPr kumimoji="1" lang="zh-CN" altLang="en-US" sz="4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123131" y="3631450"/>
              <a:ext cx="4266276" cy="959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05499" y="1760958"/>
            <a:ext cx="2934549" cy="3805177"/>
            <a:chOff x="3529124" y="1320718"/>
            <a:chExt cx="2200912" cy="2853883"/>
          </a:xfrm>
        </p:grpSpPr>
        <p:grpSp>
          <p:nvGrpSpPr>
            <p:cNvPr id="4" name="Group 1"/>
            <p:cNvGrpSpPr/>
            <p:nvPr/>
          </p:nvGrpSpPr>
          <p:grpSpPr>
            <a:xfrm rot="20615408">
              <a:off x="3529124" y="1320718"/>
              <a:ext cx="2200912" cy="2853883"/>
              <a:chOff x="4722996" y="2167445"/>
              <a:chExt cx="2934549" cy="3805177"/>
            </a:xfrm>
          </p:grpSpPr>
          <p:sp>
            <p:nvSpPr>
              <p:cNvPr id="24" name="Freeform: Shape 3"/>
              <p:cNvSpPr/>
              <p:nvPr/>
            </p:nvSpPr>
            <p:spPr bwMode="gray">
              <a:xfrm flipH="1">
                <a:off x="4722996" y="4779331"/>
                <a:ext cx="2161276" cy="675920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: Shape 4"/>
              <p:cNvSpPr/>
              <p:nvPr/>
            </p:nvSpPr>
            <p:spPr bwMode="gray">
              <a:xfrm rot="18000000" flipH="1">
                <a:off x="5756352" y="4555415"/>
                <a:ext cx="2159883" cy="674531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Freeform: Shape 5"/>
              <p:cNvSpPr/>
              <p:nvPr/>
            </p:nvSpPr>
            <p:spPr bwMode="gray">
              <a:xfrm rot="14400000" flipH="1">
                <a:off x="6044237" y="3416364"/>
                <a:ext cx="2159884" cy="674529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: Shape 6"/>
              <p:cNvSpPr/>
              <p:nvPr/>
            </p:nvSpPr>
            <p:spPr bwMode="gray">
              <a:xfrm rot="10800000" flipH="1">
                <a:off x="5496269" y="2651434"/>
                <a:ext cx="2161276" cy="674531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: Shape 7"/>
              <p:cNvSpPr/>
              <p:nvPr/>
            </p:nvSpPr>
            <p:spPr bwMode="gray">
              <a:xfrm rot="7200000" flipH="1">
                <a:off x="4401726" y="2910121"/>
                <a:ext cx="2159884" cy="674531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: Shape 8"/>
              <p:cNvSpPr/>
              <p:nvPr/>
            </p:nvSpPr>
            <p:spPr bwMode="gray">
              <a:xfrm rot="3600000" flipH="1">
                <a:off x="4111056" y="3974068"/>
                <a:ext cx="2161274" cy="675920"/>
              </a:xfrm>
              <a:custGeom>
                <a:avLst/>
                <a:gdLst>
                  <a:gd name="T0" fmla="*/ 1405 w 1717"/>
                  <a:gd name="T1" fmla="*/ 102 h 484"/>
                  <a:gd name="T2" fmla="*/ 1540 w 1717"/>
                  <a:gd name="T3" fmla="*/ 395 h 484"/>
                  <a:gd name="T4" fmla="*/ 1472 w 1717"/>
                  <a:gd name="T5" fmla="*/ 369 h 484"/>
                  <a:gd name="T6" fmla="*/ 1373 w 1717"/>
                  <a:gd name="T7" fmla="*/ 403 h 484"/>
                  <a:gd name="T8" fmla="*/ 1274 w 1717"/>
                  <a:gd name="T9" fmla="*/ 433 h 484"/>
                  <a:gd name="T10" fmla="*/ 1160 w 1717"/>
                  <a:gd name="T11" fmla="*/ 458 h 484"/>
                  <a:gd name="T12" fmla="*/ 1062 w 1717"/>
                  <a:gd name="T13" fmla="*/ 472 h 484"/>
                  <a:gd name="T14" fmla="*/ 968 w 1717"/>
                  <a:gd name="T15" fmla="*/ 479 h 484"/>
                  <a:gd name="T16" fmla="*/ 872 w 1717"/>
                  <a:gd name="T17" fmla="*/ 479 h 484"/>
                  <a:gd name="T18" fmla="*/ 766 w 1717"/>
                  <a:gd name="T19" fmla="*/ 468 h 484"/>
                  <a:gd name="T20" fmla="*/ 634 w 1717"/>
                  <a:gd name="T21" fmla="*/ 439 h 484"/>
                  <a:gd name="T22" fmla="*/ 524 w 1717"/>
                  <a:gd name="T23" fmla="*/ 407 h 484"/>
                  <a:gd name="T24" fmla="*/ 435 w 1717"/>
                  <a:gd name="T25" fmla="*/ 373 h 484"/>
                  <a:gd name="T26" fmla="*/ 344 w 1717"/>
                  <a:gd name="T27" fmla="*/ 326 h 484"/>
                  <a:gd name="T28" fmla="*/ 242 w 1717"/>
                  <a:gd name="T29" fmla="*/ 256 h 484"/>
                  <a:gd name="T30" fmla="*/ 157 w 1717"/>
                  <a:gd name="T31" fmla="*/ 186 h 484"/>
                  <a:gd name="T32" fmla="*/ 102 w 1717"/>
                  <a:gd name="T33" fmla="*/ 132 h 484"/>
                  <a:gd name="T34" fmla="*/ 0 w 1717"/>
                  <a:gd name="T35" fmla="*/ 0 h 484"/>
                  <a:gd name="T36" fmla="*/ 135 w 1717"/>
                  <a:gd name="T37" fmla="*/ 124 h 484"/>
                  <a:gd name="T38" fmla="*/ 219 w 1717"/>
                  <a:gd name="T39" fmla="*/ 186 h 484"/>
                  <a:gd name="T40" fmla="*/ 307 w 1717"/>
                  <a:gd name="T41" fmla="*/ 231 h 484"/>
                  <a:gd name="T42" fmla="*/ 395 w 1717"/>
                  <a:gd name="T43" fmla="*/ 267 h 484"/>
                  <a:gd name="T44" fmla="*/ 487 w 1717"/>
                  <a:gd name="T45" fmla="*/ 293 h 484"/>
                  <a:gd name="T46" fmla="*/ 571 w 1717"/>
                  <a:gd name="T47" fmla="*/ 309 h 484"/>
                  <a:gd name="T48" fmla="*/ 673 w 1717"/>
                  <a:gd name="T49" fmla="*/ 318 h 484"/>
                  <a:gd name="T50" fmla="*/ 766 w 1717"/>
                  <a:gd name="T51" fmla="*/ 318 h 484"/>
                  <a:gd name="T52" fmla="*/ 890 w 1717"/>
                  <a:gd name="T53" fmla="*/ 311 h 484"/>
                  <a:gd name="T54" fmla="*/ 1000 w 1717"/>
                  <a:gd name="T55" fmla="*/ 296 h 484"/>
                  <a:gd name="T56" fmla="*/ 1106 w 1717"/>
                  <a:gd name="T57" fmla="*/ 274 h 484"/>
                  <a:gd name="T58" fmla="*/ 1212 w 1717"/>
                  <a:gd name="T59" fmla="*/ 245 h 484"/>
                  <a:gd name="T60" fmla="*/ 1318 w 1717"/>
                  <a:gd name="T61" fmla="*/ 209 h 484"/>
                  <a:gd name="T62" fmla="*/ 1427 w 1717"/>
                  <a:gd name="T63" fmla="*/ 153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17" h="484">
                    <a:moveTo>
                      <a:pt x="1427" y="153"/>
                    </a:moveTo>
                    <a:lnTo>
                      <a:pt x="1405" y="102"/>
                    </a:lnTo>
                    <a:lnTo>
                      <a:pt x="1716" y="132"/>
                    </a:lnTo>
                    <a:lnTo>
                      <a:pt x="1540" y="395"/>
                    </a:lnTo>
                    <a:lnTo>
                      <a:pt x="1519" y="344"/>
                    </a:lnTo>
                    <a:lnTo>
                      <a:pt x="1472" y="369"/>
                    </a:lnTo>
                    <a:lnTo>
                      <a:pt x="1413" y="391"/>
                    </a:lnTo>
                    <a:lnTo>
                      <a:pt x="1373" y="403"/>
                    </a:lnTo>
                    <a:lnTo>
                      <a:pt x="1328" y="418"/>
                    </a:lnTo>
                    <a:lnTo>
                      <a:pt x="1274" y="433"/>
                    </a:lnTo>
                    <a:lnTo>
                      <a:pt x="1219" y="447"/>
                    </a:lnTo>
                    <a:lnTo>
                      <a:pt x="1160" y="458"/>
                    </a:lnTo>
                    <a:lnTo>
                      <a:pt x="1117" y="464"/>
                    </a:lnTo>
                    <a:lnTo>
                      <a:pt x="1062" y="472"/>
                    </a:lnTo>
                    <a:lnTo>
                      <a:pt x="1007" y="479"/>
                    </a:lnTo>
                    <a:lnTo>
                      <a:pt x="968" y="479"/>
                    </a:lnTo>
                    <a:lnTo>
                      <a:pt x="916" y="483"/>
                    </a:lnTo>
                    <a:lnTo>
                      <a:pt x="872" y="479"/>
                    </a:lnTo>
                    <a:lnTo>
                      <a:pt x="817" y="475"/>
                    </a:lnTo>
                    <a:lnTo>
                      <a:pt x="766" y="468"/>
                    </a:lnTo>
                    <a:lnTo>
                      <a:pt x="701" y="453"/>
                    </a:lnTo>
                    <a:lnTo>
                      <a:pt x="634" y="439"/>
                    </a:lnTo>
                    <a:lnTo>
                      <a:pt x="576" y="424"/>
                    </a:lnTo>
                    <a:lnTo>
                      <a:pt x="524" y="407"/>
                    </a:lnTo>
                    <a:lnTo>
                      <a:pt x="476" y="391"/>
                    </a:lnTo>
                    <a:lnTo>
                      <a:pt x="435" y="373"/>
                    </a:lnTo>
                    <a:lnTo>
                      <a:pt x="384" y="349"/>
                    </a:lnTo>
                    <a:lnTo>
                      <a:pt x="344" y="326"/>
                    </a:lnTo>
                    <a:lnTo>
                      <a:pt x="293" y="293"/>
                    </a:lnTo>
                    <a:lnTo>
                      <a:pt x="242" y="256"/>
                    </a:lnTo>
                    <a:lnTo>
                      <a:pt x="205" y="226"/>
                    </a:lnTo>
                    <a:lnTo>
                      <a:pt x="157" y="186"/>
                    </a:lnTo>
                    <a:lnTo>
                      <a:pt x="124" y="158"/>
                    </a:lnTo>
                    <a:lnTo>
                      <a:pt x="102" y="132"/>
                    </a:lnTo>
                    <a:lnTo>
                      <a:pt x="62" y="88"/>
                    </a:lnTo>
                    <a:lnTo>
                      <a:pt x="0" y="0"/>
                    </a:lnTo>
                    <a:lnTo>
                      <a:pt x="91" y="88"/>
                    </a:lnTo>
                    <a:lnTo>
                      <a:pt x="135" y="124"/>
                    </a:lnTo>
                    <a:lnTo>
                      <a:pt x="175" y="158"/>
                    </a:lnTo>
                    <a:lnTo>
                      <a:pt x="219" y="186"/>
                    </a:lnTo>
                    <a:lnTo>
                      <a:pt x="263" y="209"/>
                    </a:lnTo>
                    <a:lnTo>
                      <a:pt x="307" y="231"/>
                    </a:lnTo>
                    <a:lnTo>
                      <a:pt x="355" y="253"/>
                    </a:lnTo>
                    <a:lnTo>
                      <a:pt x="395" y="267"/>
                    </a:lnTo>
                    <a:lnTo>
                      <a:pt x="439" y="282"/>
                    </a:lnTo>
                    <a:lnTo>
                      <a:pt x="487" y="293"/>
                    </a:lnTo>
                    <a:lnTo>
                      <a:pt x="534" y="301"/>
                    </a:lnTo>
                    <a:lnTo>
                      <a:pt x="571" y="309"/>
                    </a:lnTo>
                    <a:lnTo>
                      <a:pt x="622" y="312"/>
                    </a:lnTo>
                    <a:lnTo>
                      <a:pt x="673" y="318"/>
                    </a:lnTo>
                    <a:lnTo>
                      <a:pt x="718" y="318"/>
                    </a:lnTo>
                    <a:lnTo>
                      <a:pt x="766" y="318"/>
                    </a:lnTo>
                    <a:lnTo>
                      <a:pt x="828" y="318"/>
                    </a:lnTo>
                    <a:lnTo>
                      <a:pt x="890" y="311"/>
                    </a:lnTo>
                    <a:lnTo>
                      <a:pt x="949" y="304"/>
                    </a:lnTo>
                    <a:lnTo>
                      <a:pt x="1000" y="296"/>
                    </a:lnTo>
                    <a:lnTo>
                      <a:pt x="1058" y="285"/>
                    </a:lnTo>
                    <a:lnTo>
                      <a:pt x="1106" y="274"/>
                    </a:lnTo>
                    <a:lnTo>
                      <a:pt x="1156" y="260"/>
                    </a:lnTo>
                    <a:lnTo>
                      <a:pt x="1212" y="245"/>
                    </a:lnTo>
                    <a:lnTo>
                      <a:pt x="1259" y="231"/>
                    </a:lnTo>
                    <a:lnTo>
                      <a:pt x="1318" y="209"/>
                    </a:lnTo>
                    <a:lnTo>
                      <a:pt x="1362" y="190"/>
                    </a:lnTo>
                    <a:lnTo>
                      <a:pt x="1427" y="15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Oval 10"/>
            <p:cNvSpPr/>
            <p:nvPr/>
          </p:nvSpPr>
          <p:spPr bwMode="gray">
            <a:xfrm flipH="1">
              <a:off x="3988272" y="2119908"/>
              <a:ext cx="1255499" cy="125550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normAutofit/>
            </a:bodyPr>
            <a:lstStyle/>
            <a:p>
              <a:pPr algn="ctr"/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  <a:b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640047" y="1966009"/>
            <a:ext cx="2497612" cy="3337240"/>
            <a:chOff x="5730035" y="1474507"/>
            <a:chExt cx="1873209" cy="2502930"/>
          </a:xfrm>
        </p:grpSpPr>
        <p:grpSp>
          <p:nvGrpSpPr>
            <p:cNvPr id="6" name="Group 24"/>
            <p:cNvGrpSpPr/>
            <p:nvPr/>
          </p:nvGrpSpPr>
          <p:grpSpPr>
            <a:xfrm>
              <a:off x="5730035" y="2401170"/>
              <a:ext cx="1873209" cy="649603"/>
              <a:chOff x="7645890" y="3344328"/>
              <a:chExt cx="2122517" cy="866137"/>
            </a:xfrm>
          </p:grpSpPr>
          <p:sp>
            <p:nvSpPr>
              <p:cNvPr id="22" name="TextBox 25"/>
              <p:cNvSpPr txBox="1"/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</p:spPr>
            <p:txBody>
              <a:bodyPr wrap="none" lIns="480000" tIns="62400" rIns="120000" bIns="62400">
                <a:normAutofit fontScale="77500" lnSpcReduction="20000"/>
              </a:bodyPr>
              <a:lstStyle/>
              <a:p>
                <a:pPr algn="l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TextBox 26"/>
              <p:cNvSpPr txBox="1"/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</p:spPr>
            <p:txBody>
              <a:bodyPr wrap="square" lIns="480000" tIns="62400" rIns="120000" bIns="62400">
                <a:normAutofit fontScale="925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Group 43"/>
            <p:cNvGrpSpPr/>
            <p:nvPr/>
          </p:nvGrpSpPr>
          <p:grpSpPr>
            <a:xfrm>
              <a:off x="5730035" y="3327834"/>
              <a:ext cx="1873209" cy="649603"/>
              <a:chOff x="7645890" y="3344328"/>
              <a:chExt cx="2122517" cy="866137"/>
            </a:xfrm>
          </p:grpSpPr>
          <p:sp>
            <p:nvSpPr>
              <p:cNvPr id="18" name="TextBox 44"/>
              <p:cNvSpPr txBox="1"/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</p:spPr>
            <p:txBody>
              <a:bodyPr wrap="none" lIns="480000" tIns="62400" rIns="120000" bIns="62400">
                <a:normAutofit fontScale="77500" lnSpcReduction="20000"/>
              </a:bodyPr>
              <a:lstStyle/>
              <a:p>
                <a:pPr algn="l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TextBox 45"/>
              <p:cNvSpPr txBox="1"/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</p:spPr>
            <p:txBody>
              <a:bodyPr wrap="square" lIns="480000" tIns="62400" rIns="120000" bIns="62400">
                <a:normAutofit fontScale="925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Group 49"/>
            <p:cNvGrpSpPr/>
            <p:nvPr/>
          </p:nvGrpSpPr>
          <p:grpSpPr>
            <a:xfrm>
              <a:off x="5730035" y="1474507"/>
              <a:ext cx="1873209" cy="649603"/>
              <a:chOff x="7645890" y="3344328"/>
              <a:chExt cx="2122517" cy="866137"/>
            </a:xfrm>
          </p:grpSpPr>
          <p:sp>
            <p:nvSpPr>
              <p:cNvPr id="14" name="TextBox 50"/>
              <p:cNvSpPr txBox="1"/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</p:spPr>
            <p:txBody>
              <a:bodyPr wrap="none" lIns="480000" tIns="62400" rIns="120000" bIns="62400">
                <a:normAutofit fontScale="77500" lnSpcReduction="20000"/>
              </a:bodyPr>
              <a:lstStyle/>
              <a:p>
                <a:pPr algn="l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TextBox 51"/>
              <p:cNvSpPr txBox="1"/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</p:spPr>
            <p:txBody>
              <a:bodyPr wrap="square" lIns="480000" tIns="62400" rIns="120000" bIns="62400">
                <a:normAutofit fontScale="925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2315581" y="1966009"/>
            <a:ext cx="2389919" cy="3337240"/>
            <a:chOff x="1736685" y="1474507"/>
            <a:chExt cx="1792439" cy="2502930"/>
          </a:xfrm>
        </p:grpSpPr>
        <p:grpSp>
          <p:nvGrpSpPr>
            <p:cNvPr id="7" name="Group 28"/>
            <p:cNvGrpSpPr/>
            <p:nvPr/>
          </p:nvGrpSpPr>
          <p:grpSpPr>
            <a:xfrm>
              <a:off x="1736685" y="2401170"/>
              <a:ext cx="1792439" cy="649603"/>
              <a:chOff x="2378292" y="4060687"/>
              <a:chExt cx="2389919" cy="866137"/>
            </a:xfrm>
          </p:grpSpPr>
          <p:sp>
            <p:nvSpPr>
              <p:cNvPr id="20" name="TextBox 29"/>
              <p:cNvSpPr txBox="1"/>
              <p:nvPr/>
            </p:nvSpPr>
            <p:spPr bwMode="auto">
              <a:xfrm>
                <a:off x="3236598" y="4060687"/>
                <a:ext cx="1531613" cy="309958"/>
              </a:xfrm>
              <a:prstGeom prst="rect">
                <a:avLst/>
              </a:prstGeom>
              <a:noFill/>
            </p:spPr>
            <p:txBody>
              <a:bodyPr wrap="none" lIns="120000" tIns="62400" rIns="480000" bIns="62400">
                <a:normAutofit fontScale="77500" lnSpcReduction="20000"/>
              </a:bodyPr>
              <a:lstStyle/>
              <a:p>
                <a:pPr algn="r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TextBox 42"/>
              <p:cNvSpPr txBox="1"/>
              <p:nvPr/>
            </p:nvSpPr>
            <p:spPr bwMode="auto">
              <a:xfrm>
                <a:off x="2378292" y="4370645"/>
                <a:ext cx="2389918" cy="556179"/>
              </a:xfrm>
              <a:prstGeom prst="rect">
                <a:avLst/>
              </a:prstGeom>
              <a:noFill/>
            </p:spPr>
            <p:txBody>
              <a:bodyPr wrap="square" lIns="120000" tIns="62400" rIns="480000" bIns="62400">
                <a:normAutofit fontScale="85000"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Group 46"/>
            <p:cNvGrpSpPr/>
            <p:nvPr/>
          </p:nvGrpSpPr>
          <p:grpSpPr>
            <a:xfrm>
              <a:off x="1736685" y="3327834"/>
              <a:ext cx="1792439" cy="649603"/>
              <a:chOff x="2378292" y="4060687"/>
              <a:chExt cx="2389919" cy="866137"/>
            </a:xfrm>
          </p:grpSpPr>
          <p:sp>
            <p:nvSpPr>
              <p:cNvPr id="16" name="TextBox 47"/>
              <p:cNvSpPr txBox="1"/>
              <p:nvPr/>
            </p:nvSpPr>
            <p:spPr bwMode="auto">
              <a:xfrm>
                <a:off x="3236598" y="4060687"/>
                <a:ext cx="1531613" cy="309958"/>
              </a:xfrm>
              <a:prstGeom prst="rect">
                <a:avLst/>
              </a:prstGeom>
              <a:noFill/>
            </p:spPr>
            <p:txBody>
              <a:bodyPr wrap="none" lIns="120000" tIns="62400" rIns="480000" bIns="62400">
                <a:normAutofit fontScale="77500" lnSpcReduction="20000"/>
              </a:bodyPr>
              <a:lstStyle/>
              <a:p>
                <a:pPr algn="r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TextBox 48"/>
              <p:cNvSpPr txBox="1"/>
              <p:nvPr/>
            </p:nvSpPr>
            <p:spPr bwMode="auto">
              <a:xfrm>
                <a:off x="2378292" y="4370645"/>
                <a:ext cx="2389918" cy="556179"/>
              </a:xfrm>
              <a:prstGeom prst="rect">
                <a:avLst/>
              </a:prstGeom>
              <a:noFill/>
            </p:spPr>
            <p:txBody>
              <a:bodyPr wrap="square" lIns="120000" tIns="62400" rIns="480000" bIns="62400">
                <a:normAutofit fontScale="85000"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Group 52"/>
            <p:cNvGrpSpPr/>
            <p:nvPr/>
          </p:nvGrpSpPr>
          <p:grpSpPr>
            <a:xfrm>
              <a:off x="1736685" y="1474507"/>
              <a:ext cx="1792439" cy="649603"/>
              <a:chOff x="2378292" y="4060687"/>
              <a:chExt cx="2389919" cy="866137"/>
            </a:xfrm>
          </p:grpSpPr>
          <p:sp>
            <p:nvSpPr>
              <p:cNvPr id="12" name="TextBox 53"/>
              <p:cNvSpPr txBox="1"/>
              <p:nvPr/>
            </p:nvSpPr>
            <p:spPr bwMode="auto">
              <a:xfrm>
                <a:off x="3236598" y="4060687"/>
                <a:ext cx="1531613" cy="309958"/>
              </a:xfrm>
              <a:prstGeom prst="rect">
                <a:avLst/>
              </a:prstGeom>
              <a:noFill/>
            </p:spPr>
            <p:txBody>
              <a:bodyPr wrap="none" lIns="120000" tIns="62400" rIns="480000" bIns="62400">
                <a:normAutofit fontScale="77500" lnSpcReduction="20000"/>
              </a:bodyPr>
              <a:lstStyle/>
              <a:p>
                <a:pPr algn="r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TextBox 54"/>
              <p:cNvSpPr txBox="1"/>
              <p:nvPr/>
            </p:nvSpPr>
            <p:spPr bwMode="auto">
              <a:xfrm>
                <a:off x="2378292" y="4370645"/>
                <a:ext cx="2389918" cy="556179"/>
              </a:xfrm>
              <a:prstGeom prst="rect">
                <a:avLst/>
              </a:prstGeom>
              <a:noFill/>
            </p:spPr>
            <p:txBody>
              <a:bodyPr wrap="square" lIns="120000" tIns="62400" rIns="480000" bIns="62400">
                <a:normAutofit fontScale="85000"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99342" y="1966242"/>
            <a:ext cx="3764132" cy="3762597"/>
            <a:chOff x="4199342" y="1966245"/>
            <a:chExt cx="3764132" cy="3762597"/>
          </a:xfrm>
        </p:grpSpPr>
        <p:sp>
          <p:nvSpPr>
            <p:cNvPr id="53" name="椭圆 52"/>
            <p:cNvSpPr/>
            <p:nvPr/>
          </p:nvSpPr>
          <p:spPr bwMode="auto">
            <a:xfrm>
              <a:off x="4199342" y="1966245"/>
              <a:ext cx="3764132" cy="3762597"/>
            </a:xfrm>
            <a:prstGeom prst="ellipse">
              <a:avLst/>
            </a:prstGeom>
            <a:noFill/>
            <a:ln w="9525" cap="rnd">
              <a:solidFill>
                <a:schemeClr val="tx2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/>
          </p:nvSpPr>
          <p:spPr bwMode="auto">
            <a:xfrm>
              <a:off x="4480441" y="2247346"/>
              <a:ext cx="3201165" cy="3199628"/>
            </a:xfrm>
            <a:prstGeom prst="ellipse">
              <a:avLst/>
            </a:prstGeom>
            <a:noFill/>
            <a:ln w="9525" cap="rnd">
              <a:solidFill>
                <a:schemeClr val="tx2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125593" y="2852555"/>
            <a:ext cx="1954647" cy="4096692"/>
            <a:chOff x="3844194" y="2139416"/>
            <a:chExt cx="1465985" cy="3072519"/>
          </a:xfrm>
        </p:grpSpPr>
        <p:grpSp>
          <p:nvGrpSpPr>
            <p:cNvPr id="5" name="组合 4"/>
            <p:cNvGrpSpPr/>
            <p:nvPr/>
          </p:nvGrpSpPr>
          <p:grpSpPr>
            <a:xfrm>
              <a:off x="3844194" y="2139416"/>
              <a:ext cx="1465985" cy="3072519"/>
              <a:chOff x="5101641" y="2822878"/>
              <a:chExt cx="1925269" cy="4035122"/>
            </a:xfrm>
          </p:grpSpPr>
          <p:sp>
            <p:nvSpPr>
              <p:cNvPr id="37" name="矩形 36"/>
              <p:cNvSpPr/>
              <p:nvPr/>
            </p:nvSpPr>
            <p:spPr bwMode="auto">
              <a:xfrm>
                <a:off x="5928485" y="4683089"/>
                <a:ext cx="264772" cy="27158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 bwMode="auto">
              <a:xfrm>
                <a:off x="6057088" y="5957776"/>
                <a:ext cx="685381" cy="621079"/>
              </a:xfrm>
              <a:custGeom>
                <a:avLst/>
                <a:gdLst>
                  <a:gd name="T0" fmla="*/ 383 w 383"/>
                  <a:gd name="T1" fmla="*/ 0 h 347"/>
                  <a:gd name="T2" fmla="*/ 200 w 383"/>
                  <a:gd name="T3" fmla="*/ 198 h 347"/>
                  <a:gd name="T4" fmla="*/ 200 w 383"/>
                  <a:gd name="T5" fmla="*/ 347 h 347"/>
                  <a:gd name="T6" fmla="*/ 0 w 383"/>
                  <a:gd name="T7" fmla="*/ 347 h 347"/>
                  <a:gd name="T8" fmla="*/ 0 w 383"/>
                  <a:gd name="T9" fmla="*/ 90 h 347"/>
                  <a:gd name="T10" fmla="*/ 383 w 383"/>
                  <a:gd name="T11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3" h="347">
                    <a:moveTo>
                      <a:pt x="383" y="0"/>
                    </a:moveTo>
                    <a:cubicBezTo>
                      <a:pt x="383" y="0"/>
                      <a:pt x="352" y="89"/>
                      <a:pt x="200" y="198"/>
                    </a:cubicBezTo>
                    <a:cubicBezTo>
                      <a:pt x="200" y="347"/>
                      <a:pt x="200" y="347"/>
                      <a:pt x="200" y="347"/>
                    </a:cubicBezTo>
                    <a:cubicBezTo>
                      <a:pt x="0" y="347"/>
                      <a:pt x="0" y="347"/>
                      <a:pt x="0" y="347"/>
                    </a:cubicBezTo>
                    <a:cubicBezTo>
                      <a:pt x="0" y="90"/>
                      <a:pt x="0" y="90"/>
                      <a:pt x="0" y="90"/>
                    </a:cubicBezTo>
                    <a:lnTo>
                      <a:pt x="383" y="0"/>
                    </a:ln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 bwMode="auto">
              <a:xfrm>
                <a:off x="5792317" y="4919114"/>
                <a:ext cx="543917" cy="116575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 bwMode="auto">
              <a:xfrm>
                <a:off x="6039689" y="4904741"/>
                <a:ext cx="731527" cy="482641"/>
              </a:xfrm>
              <a:custGeom>
                <a:avLst/>
                <a:gdLst>
                  <a:gd name="T0" fmla="*/ 395 w 409"/>
                  <a:gd name="T1" fmla="*/ 56 h 270"/>
                  <a:gd name="T2" fmla="*/ 353 w 409"/>
                  <a:gd name="T3" fmla="*/ 150 h 270"/>
                  <a:gd name="T4" fmla="*/ 108 w 409"/>
                  <a:gd name="T5" fmla="*/ 256 h 270"/>
                  <a:gd name="T6" fmla="*/ 15 w 409"/>
                  <a:gd name="T7" fmla="*/ 213 h 270"/>
                  <a:gd name="T8" fmla="*/ 15 w 409"/>
                  <a:gd name="T9" fmla="*/ 213 h 270"/>
                  <a:gd name="T10" fmla="*/ 57 w 409"/>
                  <a:gd name="T11" fmla="*/ 119 h 270"/>
                  <a:gd name="T12" fmla="*/ 302 w 409"/>
                  <a:gd name="T13" fmla="*/ 14 h 270"/>
                  <a:gd name="T14" fmla="*/ 395 w 409"/>
                  <a:gd name="T15" fmla="*/ 5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6"/>
                    </a:moveTo>
                    <a:cubicBezTo>
                      <a:pt x="409" y="94"/>
                      <a:pt x="390" y="136"/>
                      <a:pt x="353" y="150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1" y="270"/>
                      <a:pt x="29" y="250"/>
                      <a:pt x="15" y="213"/>
                    </a:cubicBezTo>
                    <a:cubicBezTo>
                      <a:pt x="15" y="213"/>
                      <a:pt x="15" y="213"/>
                      <a:pt x="15" y="213"/>
                    </a:cubicBezTo>
                    <a:cubicBezTo>
                      <a:pt x="0" y="175"/>
                      <a:pt x="20" y="133"/>
                      <a:pt x="57" y="119"/>
                    </a:cubicBezTo>
                    <a:cubicBezTo>
                      <a:pt x="302" y="14"/>
                      <a:pt x="302" y="14"/>
                      <a:pt x="302" y="14"/>
                    </a:cubicBezTo>
                    <a:cubicBezTo>
                      <a:pt x="339" y="0"/>
                      <a:pt x="381" y="19"/>
                      <a:pt x="395" y="56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任意多边形: 形状 40"/>
              <p:cNvSpPr/>
              <p:nvPr/>
            </p:nvSpPr>
            <p:spPr bwMode="auto">
              <a:xfrm>
                <a:off x="6079027" y="5136983"/>
                <a:ext cx="161133" cy="225434"/>
              </a:xfrm>
              <a:custGeom>
                <a:avLst/>
                <a:gdLst>
                  <a:gd name="T0" fmla="*/ 12 w 90"/>
                  <a:gd name="T1" fmla="*/ 78 h 126"/>
                  <a:gd name="T2" fmla="*/ 47 w 90"/>
                  <a:gd name="T3" fmla="*/ 0 h 126"/>
                  <a:gd name="T4" fmla="*/ 90 w 90"/>
                  <a:gd name="T5" fmla="*/ 114 h 126"/>
                  <a:gd name="T6" fmla="*/ 12 w 90"/>
                  <a:gd name="T7" fmla="*/ 78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126">
                    <a:moveTo>
                      <a:pt x="12" y="78"/>
                    </a:moveTo>
                    <a:cubicBezTo>
                      <a:pt x="0" y="47"/>
                      <a:pt x="16" y="12"/>
                      <a:pt x="47" y="0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58" y="126"/>
                      <a:pt x="23" y="110"/>
                      <a:pt x="12" y="78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 bwMode="auto">
              <a:xfrm>
                <a:off x="6057088" y="5180103"/>
                <a:ext cx="732283" cy="484911"/>
              </a:xfrm>
              <a:custGeom>
                <a:avLst/>
                <a:gdLst>
                  <a:gd name="T0" fmla="*/ 395 w 409"/>
                  <a:gd name="T1" fmla="*/ 57 h 271"/>
                  <a:gd name="T2" fmla="*/ 352 w 409"/>
                  <a:gd name="T3" fmla="*/ 151 h 271"/>
                  <a:gd name="T4" fmla="*/ 108 w 409"/>
                  <a:gd name="T5" fmla="*/ 256 h 271"/>
                  <a:gd name="T6" fmla="*/ 14 w 409"/>
                  <a:gd name="T7" fmla="*/ 214 h 271"/>
                  <a:gd name="T8" fmla="*/ 14 w 409"/>
                  <a:gd name="T9" fmla="*/ 214 h 271"/>
                  <a:gd name="T10" fmla="*/ 57 w 409"/>
                  <a:gd name="T11" fmla="*/ 120 h 271"/>
                  <a:gd name="T12" fmla="*/ 301 w 409"/>
                  <a:gd name="T13" fmla="*/ 15 h 271"/>
                  <a:gd name="T14" fmla="*/ 395 w 409"/>
                  <a:gd name="T15" fmla="*/ 5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1">
                    <a:moveTo>
                      <a:pt x="395" y="57"/>
                    </a:moveTo>
                    <a:cubicBezTo>
                      <a:pt x="409" y="95"/>
                      <a:pt x="390" y="137"/>
                      <a:pt x="352" y="151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0" y="271"/>
                      <a:pt x="28" y="251"/>
                      <a:pt x="14" y="214"/>
                    </a:cubicBezTo>
                    <a:cubicBezTo>
                      <a:pt x="14" y="214"/>
                      <a:pt x="14" y="214"/>
                      <a:pt x="14" y="214"/>
                    </a:cubicBezTo>
                    <a:cubicBezTo>
                      <a:pt x="0" y="176"/>
                      <a:pt x="19" y="134"/>
                      <a:pt x="57" y="120"/>
                    </a:cubicBezTo>
                    <a:cubicBezTo>
                      <a:pt x="301" y="15"/>
                      <a:pt x="301" y="15"/>
                      <a:pt x="301" y="15"/>
                    </a:cubicBezTo>
                    <a:cubicBezTo>
                      <a:pt x="339" y="0"/>
                      <a:pt x="381" y="20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任意多边形: 形状 42"/>
              <p:cNvSpPr/>
              <p:nvPr/>
            </p:nvSpPr>
            <p:spPr bwMode="auto">
              <a:xfrm>
                <a:off x="6094913" y="5405537"/>
                <a:ext cx="161133" cy="225434"/>
              </a:xfrm>
              <a:custGeom>
                <a:avLst/>
                <a:gdLst>
                  <a:gd name="T0" fmla="*/ 12 w 90"/>
                  <a:gd name="T1" fmla="*/ 79 h 126"/>
                  <a:gd name="T2" fmla="*/ 48 w 90"/>
                  <a:gd name="T3" fmla="*/ 0 h 126"/>
                  <a:gd name="T4" fmla="*/ 90 w 90"/>
                  <a:gd name="T5" fmla="*/ 114 h 126"/>
                  <a:gd name="T6" fmla="*/ 12 w 90"/>
                  <a:gd name="T7" fmla="*/ 7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126">
                    <a:moveTo>
                      <a:pt x="12" y="79"/>
                    </a:moveTo>
                    <a:cubicBezTo>
                      <a:pt x="0" y="47"/>
                      <a:pt x="16" y="12"/>
                      <a:pt x="48" y="0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59" y="126"/>
                      <a:pt x="24" y="110"/>
                      <a:pt x="12" y="79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任意多边形: 形状 43"/>
              <p:cNvSpPr/>
              <p:nvPr/>
            </p:nvSpPr>
            <p:spPr bwMode="auto">
              <a:xfrm>
                <a:off x="5463243" y="5195990"/>
                <a:ext cx="963013" cy="1382865"/>
              </a:xfrm>
              <a:custGeom>
                <a:avLst/>
                <a:gdLst>
                  <a:gd name="T0" fmla="*/ 485 w 538"/>
                  <a:gd name="T1" fmla="*/ 66 h 773"/>
                  <a:gd name="T2" fmla="*/ 357 w 538"/>
                  <a:gd name="T3" fmla="*/ 9 h 773"/>
                  <a:gd name="T4" fmla="*/ 275 w 538"/>
                  <a:gd name="T5" fmla="*/ 5 h 773"/>
                  <a:gd name="T6" fmla="*/ 140 w 538"/>
                  <a:gd name="T7" fmla="*/ 5 h 773"/>
                  <a:gd name="T8" fmla="*/ 85 w 538"/>
                  <a:gd name="T9" fmla="*/ 5 h 773"/>
                  <a:gd name="T10" fmla="*/ 0 w 538"/>
                  <a:gd name="T11" fmla="*/ 80 h 773"/>
                  <a:gd name="T12" fmla="*/ 0 w 538"/>
                  <a:gd name="T13" fmla="*/ 136 h 773"/>
                  <a:gd name="T14" fmla="*/ 0 w 538"/>
                  <a:gd name="T15" fmla="*/ 540 h 773"/>
                  <a:gd name="T16" fmla="*/ 124 w 538"/>
                  <a:gd name="T17" fmla="*/ 675 h 773"/>
                  <a:gd name="T18" fmla="*/ 124 w 538"/>
                  <a:gd name="T19" fmla="*/ 773 h 773"/>
                  <a:gd name="T20" fmla="*/ 344 w 538"/>
                  <a:gd name="T21" fmla="*/ 773 h 773"/>
                  <a:gd name="T22" fmla="*/ 344 w 538"/>
                  <a:gd name="T23" fmla="*/ 596 h 773"/>
                  <a:gd name="T24" fmla="*/ 344 w 538"/>
                  <a:gd name="T25" fmla="*/ 552 h 773"/>
                  <a:gd name="T26" fmla="*/ 188 w 538"/>
                  <a:gd name="T27" fmla="*/ 148 h 773"/>
                  <a:gd name="T28" fmla="*/ 315 w 538"/>
                  <a:gd name="T29" fmla="*/ 151 h 773"/>
                  <a:gd name="T30" fmla="*/ 424 w 538"/>
                  <a:gd name="T31" fmla="*/ 198 h 773"/>
                  <a:gd name="T32" fmla="*/ 521 w 538"/>
                  <a:gd name="T33" fmla="*/ 162 h 773"/>
                  <a:gd name="T34" fmla="*/ 485 w 538"/>
                  <a:gd name="T35" fmla="*/ 66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8" h="773">
                    <a:moveTo>
                      <a:pt x="485" y="66"/>
                    </a:moveTo>
                    <a:cubicBezTo>
                      <a:pt x="357" y="9"/>
                      <a:pt x="357" y="9"/>
                      <a:pt x="357" y="9"/>
                    </a:cubicBezTo>
                    <a:cubicBezTo>
                      <a:pt x="338" y="0"/>
                      <a:pt x="284" y="5"/>
                      <a:pt x="275" y="5"/>
                    </a:cubicBezTo>
                    <a:cubicBezTo>
                      <a:pt x="140" y="5"/>
                      <a:pt x="140" y="5"/>
                      <a:pt x="140" y="5"/>
                    </a:cubicBezTo>
                    <a:cubicBezTo>
                      <a:pt x="85" y="5"/>
                      <a:pt x="85" y="5"/>
                      <a:pt x="85" y="5"/>
                    </a:cubicBezTo>
                    <a:cubicBezTo>
                      <a:pt x="41" y="5"/>
                      <a:pt x="0" y="35"/>
                      <a:pt x="0" y="8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540"/>
                      <a:pt x="0" y="540"/>
                      <a:pt x="0" y="540"/>
                    </a:cubicBezTo>
                    <a:cubicBezTo>
                      <a:pt x="0" y="610"/>
                      <a:pt x="56" y="669"/>
                      <a:pt x="124" y="675"/>
                    </a:cubicBezTo>
                    <a:cubicBezTo>
                      <a:pt x="124" y="773"/>
                      <a:pt x="124" y="773"/>
                      <a:pt x="124" y="773"/>
                    </a:cubicBezTo>
                    <a:cubicBezTo>
                      <a:pt x="344" y="773"/>
                      <a:pt x="344" y="773"/>
                      <a:pt x="344" y="773"/>
                    </a:cubicBezTo>
                    <a:cubicBezTo>
                      <a:pt x="344" y="596"/>
                      <a:pt x="344" y="596"/>
                      <a:pt x="344" y="596"/>
                    </a:cubicBezTo>
                    <a:cubicBezTo>
                      <a:pt x="344" y="552"/>
                      <a:pt x="344" y="552"/>
                      <a:pt x="344" y="552"/>
                    </a:cubicBezTo>
                    <a:cubicBezTo>
                      <a:pt x="344" y="303"/>
                      <a:pt x="188" y="148"/>
                      <a:pt x="188" y="148"/>
                    </a:cubicBezTo>
                    <a:cubicBezTo>
                      <a:pt x="188" y="148"/>
                      <a:pt x="283" y="147"/>
                      <a:pt x="315" y="151"/>
                    </a:cubicBezTo>
                    <a:cubicBezTo>
                      <a:pt x="349" y="155"/>
                      <a:pt x="424" y="198"/>
                      <a:pt x="424" y="198"/>
                    </a:cubicBezTo>
                    <a:cubicBezTo>
                      <a:pt x="461" y="215"/>
                      <a:pt x="504" y="199"/>
                      <a:pt x="521" y="162"/>
                    </a:cubicBezTo>
                    <a:cubicBezTo>
                      <a:pt x="538" y="126"/>
                      <a:pt x="522" y="83"/>
                      <a:pt x="485" y="66"/>
                    </a:cubicBezTo>
                    <a:close/>
                  </a:path>
                </a:pathLst>
              </a:custGeom>
              <a:solidFill>
                <a:srgbClr val="FCC397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 bwMode="auto">
              <a:xfrm>
                <a:off x="6228812" y="5329888"/>
                <a:ext cx="164915" cy="218626"/>
              </a:xfrm>
              <a:custGeom>
                <a:avLst/>
                <a:gdLst>
                  <a:gd name="T0" fmla="*/ 78 w 92"/>
                  <a:gd name="T1" fmla="*/ 79 h 122"/>
                  <a:gd name="T2" fmla="*/ 0 w 92"/>
                  <a:gd name="T3" fmla="*/ 108 h 122"/>
                  <a:gd name="T4" fmla="*/ 49 w 92"/>
                  <a:gd name="T5" fmla="*/ 0 h 122"/>
                  <a:gd name="T6" fmla="*/ 78 w 92"/>
                  <a:gd name="T7" fmla="*/ 7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122">
                    <a:moveTo>
                      <a:pt x="78" y="79"/>
                    </a:moveTo>
                    <a:cubicBezTo>
                      <a:pt x="65" y="109"/>
                      <a:pt x="30" y="122"/>
                      <a:pt x="0" y="108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79" y="14"/>
                      <a:pt x="92" y="49"/>
                      <a:pt x="78" y="79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 bwMode="auto">
              <a:xfrm>
                <a:off x="5628158" y="6556917"/>
                <a:ext cx="865425" cy="301083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 bwMode="auto">
              <a:xfrm>
                <a:off x="6079027" y="6556917"/>
                <a:ext cx="414557" cy="301083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 bwMode="auto">
              <a:xfrm>
                <a:off x="6066166" y="5456979"/>
                <a:ext cx="732283" cy="483398"/>
              </a:xfrm>
              <a:custGeom>
                <a:avLst/>
                <a:gdLst>
                  <a:gd name="T0" fmla="*/ 395 w 409"/>
                  <a:gd name="T1" fmla="*/ 57 h 270"/>
                  <a:gd name="T2" fmla="*/ 352 w 409"/>
                  <a:gd name="T3" fmla="*/ 151 h 270"/>
                  <a:gd name="T4" fmla="*/ 107 w 409"/>
                  <a:gd name="T5" fmla="*/ 256 h 270"/>
                  <a:gd name="T6" fmla="*/ 14 w 409"/>
                  <a:gd name="T7" fmla="*/ 214 h 270"/>
                  <a:gd name="T8" fmla="*/ 14 w 409"/>
                  <a:gd name="T9" fmla="*/ 214 h 270"/>
                  <a:gd name="T10" fmla="*/ 56 w 409"/>
                  <a:gd name="T11" fmla="*/ 120 h 270"/>
                  <a:gd name="T12" fmla="*/ 301 w 409"/>
                  <a:gd name="T13" fmla="*/ 14 h 270"/>
                  <a:gd name="T14" fmla="*/ 395 w 409"/>
                  <a:gd name="T15" fmla="*/ 57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7"/>
                    </a:moveTo>
                    <a:cubicBezTo>
                      <a:pt x="409" y="95"/>
                      <a:pt x="389" y="137"/>
                      <a:pt x="352" y="151"/>
                    </a:cubicBezTo>
                    <a:cubicBezTo>
                      <a:pt x="107" y="256"/>
                      <a:pt x="107" y="256"/>
                      <a:pt x="107" y="256"/>
                    </a:cubicBezTo>
                    <a:cubicBezTo>
                      <a:pt x="70" y="270"/>
                      <a:pt x="28" y="251"/>
                      <a:pt x="14" y="214"/>
                    </a:cubicBezTo>
                    <a:cubicBezTo>
                      <a:pt x="14" y="214"/>
                      <a:pt x="14" y="214"/>
                      <a:pt x="14" y="214"/>
                    </a:cubicBezTo>
                    <a:cubicBezTo>
                      <a:pt x="0" y="176"/>
                      <a:pt x="19" y="134"/>
                      <a:pt x="56" y="120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339" y="0"/>
                      <a:pt x="380" y="19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任意多边形: 形状 48"/>
              <p:cNvSpPr/>
              <p:nvPr/>
            </p:nvSpPr>
            <p:spPr bwMode="auto">
              <a:xfrm>
                <a:off x="6096426" y="5691491"/>
                <a:ext cx="155837" cy="216356"/>
              </a:xfrm>
              <a:custGeom>
                <a:avLst/>
                <a:gdLst>
                  <a:gd name="T0" fmla="*/ 12 w 87"/>
                  <a:gd name="T1" fmla="*/ 76 h 121"/>
                  <a:gd name="T2" fmla="*/ 46 w 87"/>
                  <a:gd name="T3" fmla="*/ 0 h 121"/>
                  <a:gd name="T4" fmla="*/ 87 w 87"/>
                  <a:gd name="T5" fmla="*/ 110 h 121"/>
                  <a:gd name="T6" fmla="*/ 12 w 87"/>
                  <a:gd name="T7" fmla="*/ 7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121">
                    <a:moveTo>
                      <a:pt x="12" y="76"/>
                    </a:moveTo>
                    <a:cubicBezTo>
                      <a:pt x="0" y="45"/>
                      <a:pt x="16" y="11"/>
                      <a:pt x="46" y="0"/>
                    </a:cubicBezTo>
                    <a:cubicBezTo>
                      <a:pt x="87" y="110"/>
                      <a:pt x="87" y="110"/>
                      <a:pt x="87" y="110"/>
                    </a:cubicBezTo>
                    <a:cubicBezTo>
                      <a:pt x="57" y="121"/>
                      <a:pt x="23" y="106"/>
                      <a:pt x="12" y="76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 bwMode="auto">
              <a:xfrm>
                <a:off x="6057088" y="5743689"/>
                <a:ext cx="732283" cy="482641"/>
              </a:xfrm>
              <a:custGeom>
                <a:avLst/>
                <a:gdLst>
                  <a:gd name="T0" fmla="*/ 395 w 409"/>
                  <a:gd name="T1" fmla="*/ 57 h 270"/>
                  <a:gd name="T2" fmla="*/ 352 w 409"/>
                  <a:gd name="T3" fmla="*/ 150 h 270"/>
                  <a:gd name="T4" fmla="*/ 108 w 409"/>
                  <a:gd name="T5" fmla="*/ 256 h 270"/>
                  <a:gd name="T6" fmla="*/ 14 w 409"/>
                  <a:gd name="T7" fmla="*/ 213 h 270"/>
                  <a:gd name="T8" fmla="*/ 14 w 409"/>
                  <a:gd name="T9" fmla="*/ 213 h 270"/>
                  <a:gd name="T10" fmla="*/ 57 w 409"/>
                  <a:gd name="T11" fmla="*/ 120 h 270"/>
                  <a:gd name="T12" fmla="*/ 301 w 409"/>
                  <a:gd name="T13" fmla="*/ 14 h 270"/>
                  <a:gd name="T14" fmla="*/ 395 w 409"/>
                  <a:gd name="T15" fmla="*/ 57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9" h="270">
                    <a:moveTo>
                      <a:pt x="395" y="57"/>
                    </a:moveTo>
                    <a:cubicBezTo>
                      <a:pt x="409" y="94"/>
                      <a:pt x="390" y="136"/>
                      <a:pt x="352" y="150"/>
                    </a:cubicBezTo>
                    <a:cubicBezTo>
                      <a:pt x="108" y="256"/>
                      <a:pt x="108" y="256"/>
                      <a:pt x="108" y="256"/>
                    </a:cubicBezTo>
                    <a:cubicBezTo>
                      <a:pt x="70" y="270"/>
                      <a:pt x="28" y="251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0" y="176"/>
                      <a:pt x="19" y="134"/>
                      <a:pt x="57" y="120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339" y="0"/>
                      <a:pt x="381" y="19"/>
                      <a:pt x="395" y="57"/>
                    </a:cubicBezTo>
                    <a:close/>
                  </a:path>
                </a:pathLst>
              </a:custGeom>
              <a:solidFill>
                <a:srgbClr val="F4B28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 bwMode="auto">
              <a:xfrm>
                <a:off x="6096426" y="5977445"/>
                <a:ext cx="155837" cy="216356"/>
              </a:xfrm>
              <a:custGeom>
                <a:avLst/>
                <a:gdLst>
                  <a:gd name="T0" fmla="*/ 12 w 87"/>
                  <a:gd name="T1" fmla="*/ 75 h 121"/>
                  <a:gd name="T2" fmla="*/ 46 w 87"/>
                  <a:gd name="T3" fmla="*/ 0 h 121"/>
                  <a:gd name="T4" fmla="*/ 87 w 87"/>
                  <a:gd name="T5" fmla="*/ 110 h 121"/>
                  <a:gd name="T6" fmla="*/ 12 w 87"/>
                  <a:gd name="T7" fmla="*/ 7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121">
                    <a:moveTo>
                      <a:pt x="12" y="75"/>
                    </a:moveTo>
                    <a:cubicBezTo>
                      <a:pt x="0" y="45"/>
                      <a:pt x="16" y="11"/>
                      <a:pt x="46" y="0"/>
                    </a:cubicBezTo>
                    <a:cubicBezTo>
                      <a:pt x="87" y="110"/>
                      <a:pt x="87" y="110"/>
                      <a:pt x="87" y="110"/>
                    </a:cubicBezTo>
                    <a:cubicBezTo>
                      <a:pt x="57" y="121"/>
                      <a:pt x="23" y="106"/>
                      <a:pt x="12" y="75"/>
                    </a:cubicBezTo>
                    <a:close/>
                  </a:path>
                </a:pathLst>
              </a:custGeom>
              <a:solidFill>
                <a:srgbClr val="FFE1B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 bwMode="auto">
              <a:xfrm>
                <a:off x="5101641" y="2822878"/>
                <a:ext cx="1925269" cy="1924513"/>
              </a:xfrm>
              <a:custGeom>
                <a:avLst/>
                <a:gdLst>
                  <a:gd name="T0" fmla="*/ 538 w 1076"/>
                  <a:gd name="T1" fmla="*/ 1076 h 1076"/>
                  <a:gd name="T2" fmla="*/ 0 w 1076"/>
                  <a:gd name="T3" fmla="*/ 538 h 1076"/>
                  <a:gd name="T4" fmla="*/ 538 w 1076"/>
                  <a:gd name="T5" fmla="*/ 0 h 1076"/>
                  <a:gd name="T6" fmla="*/ 1076 w 1076"/>
                  <a:gd name="T7" fmla="*/ 538 h 1076"/>
                  <a:gd name="T8" fmla="*/ 538 w 1076"/>
                  <a:gd name="T9" fmla="*/ 1076 h 1076"/>
                  <a:gd name="T10" fmla="*/ 538 w 1076"/>
                  <a:gd name="T11" fmla="*/ 80 h 1076"/>
                  <a:gd name="T12" fmla="*/ 80 w 1076"/>
                  <a:gd name="T13" fmla="*/ 538 h 1076"/>
                  <a:gd name="T14" fmla="*/ 538 w 1076"/>
                  <a:gd name="T15" fmla="*/ 996 h 1076"/>
                  <a:gd name="T16" fmla="*/ 996 w 1076"/>
                  <a:gd name="T17" fmla="*/ 538 h 1076"/>
                  <a:gd name="T18" fmla="*/ 538 w 1076"/>
                  <a:gd name="T19" fmla="*/ 80 h 1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6" h="1076">
                    <a:moveTo>
                      <a:pt x="538" y="1076"/>
                    </a:moveTo>
                    <a:cubicBezTo>
                      <a:pt x="241" y="1076"/>
                      <a:pt x="0" y="835"/>
                      <a:pt x="0" y="538"/>
                    </a:cubicBezTo>
                    <a:cubicBezTo>
                      <a:pt x="0" y="242"/>
                      <a:pt x="241" y="0"/>
                      <a:pt x="538" y="0"/>
                    </a:cubicBezTo>
                    <a:cubicBezTo>
                      <a:pt x="835" y="0"/>
                      <a:pt x="1076" y="242"/>
                      <a:pt x="1076" y="538"/>
                    </a:cubicBezTo>
                    <a:cubicBezTo>
                      <a:pt x="1076" y="835"/>
                      <a:pt x="835" y="1076"/>
                      <a:pt x="538" y="1076"/>
                    </a:cubicBezTo>
                    <a:close/>
                    <a:moveTo>
                      <a:pt x="538" y="80"/>
                    </a:moveTo>
                    <a:cubicBezTo>
                      <a:pt x="286" y="80"/>
                      <a:pt x="80" y="286"/>
                      <a:pt x="80" y="538"/>
                    </a:cubicBezTo>
                    <a:cubicBezTo>
                      <a:pt x="80" y="791"/>
                      <a:pt x="286" y="996"/>
                      <a:pt x="538" y="996"/>
                    </a:cubicBezTo>
                    <a:cubicBezTo>
                      <a:pt x="791" y="996"/>
                      <a:pt x="996" y="791"/>
                      <a:pt x="996" y="538"/>
                    </a:cubicBezTo>
                    <a:cubicBezTo>
                      <a:pt x="996" y="286"/>
                      <a:pt x="791" y="80"/>
                      <a:pt x="538" y="8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40"/>
            <p:cNvSpPr txBox="1"/>
            <p:nvPr/>
          </p:nvSpPr>
          <p:spPr>
            <a:xfrm>
              <a:off x="4156502" y="2622206"/>
              <a:ext cx="830997" cy="48474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b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文本预设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505914" y="2171123"/>
            <a:ext cx="11218273" cy="3353984"/>
            <a:chOff x="379435" y="1628342"/>
            <a:chExt cx="8413705" cy="2515488"/>
          </a:xfrm>
        </p:grpSpPr>
        <p:sp>
          <p:nvSpPr>
            <p:cNvPr id="182" name="矩形 181"/>
            <p:cNvSpPr/>
            <p:nvPr/>
          </p:nvSpPr>
          <p:spPr>
            <a:xfrm>
              <a:off x="6673797" y="1836331"/>
              <a:ext cx="1805675" cy="373949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3" name="文本框 22"/>
            <p:cNvSpPr txBox="1"/>
            <p:nvPr/>
          </p:nvSpPr>
          <p:spPr>
            <a:xfrm>
              <a:off x="6673797" y="16283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" name="矩形 183"/>
            <p:cNvSpPr/>
            <p:nvPr/>
          </p:nvSpPr>
          <p:spPr>
            <a:xfrm>
              <a:off x="6985878" y="2782923"/>
              <a:ext cx="1807262" cy="373949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5" name="文本框 24"/>
            <p:cNvSpPr txBox="1"/>
            <p:nvPr/>
          </p:nvSpPr>
          <p:spPr>
            <a:xfrm>
              <a:off x="6985879" y="2574933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6" name="矩形 185"/>
            <p:cNvSpPr/>
            <p:nvPr/>
          </p:nvSpPr>
          <p:spPr>
            <a:xfrm>
              <a:off x="6673796" y="3769881"/>
              <a:ext cx="1807262" cy="373949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7" name="文本框 26"/>
            <p:cNvSpPr txBox="1"/>
            <p:nvPr/>
          </p:nvSpPr>
          <p:spPr>
            <a:xfrm>
              <a:off x="6673797" y="356189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矩形 187"/>
            <p:cNvSpPr/>
            <p:nvPr/>
          </p:nvSpPr>
          <p:spPr>
            <a:xfrm flipH="1">
              <a:off x="733515" y="1836331"/>
              <a:ext cx="1748199" cy="373949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文本框 28"/>
            <p:cNvSpPr txBox="1"/>
            <p:nvPr/>
          </p:nvSpPr>
          <p:spPr>
            <a:xfrm flipH="1">
              <a:off x="1419884" y="16283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0" name="矩形 189"/>
            <p:cNvSpPr/>
            <p:nvPr/>
          </p:nvSpPr>
          <p:spPr>
            <a:xfrm flipH="1">
              <a:off x="379435" y="2782923"/>
              <a:ext cx="1748199" cy="360821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1" name="文本框 30"/>
            <p:cNvSpPr txBox="1"/>
            <p:nvPr/>
          </p:nvSpPr>
          <p:spPr>
            <a:xfrm flipH="1">
              <a:off x="1065804" y="2574933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2" name="矩形 191"/>
            <p:cNvSpPr/>
            <p:nvPr/>
          </p:nvSpPr>
          <p:spPr>
            <a:xfrm flipH="1">
              <a:off x="733515" y="3769881"/>
              <a:ext cx="1748199" cy="360821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此部分内容作为文字排版占位显示（建议使用主题字体）。</a:t>
              </a:r>
              <a:endParaRPr lang="zh-CN" altLang="en-US" sz="14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3" name="文本框 32"/>
            <p:cNvSpPr txBox="1"/>
            <p:nvPr/>
          </p:nvSpPr>
          <p:spPr>
            <a:xfrm flipH="1">
              <a:off x="1419884" y="356189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13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213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94" name="直接连接符 193"/>
            <p:cNvCxnSpPr/>
            <p:nvPr/>
          </p:nvCxnSpPr>
          <p:spPr>
            <a:xfrm flipH="1">
              <a:off x="2309862" y="2821885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flipH="1">
              <a:off x="2677030" y="3813843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flipH="1">
              <a:off x="2677030" y="1885104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>
              <a:off x="6398940" y="2821885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>
              <a:off x="6031772" y="3813843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>
              <a:off x="6031772" y="1885104"/>
              <a:ext cx="43519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任意多边形: 形状 199"/>
            <p:cNvSpPr/>
            <p:nvPr/>
          </p:nvSpPr>
          <p:spPr bwMode="auto">
            <a:xfrm>
              <a:off x="5188380" y="1709404"/>
              <a:ext cx="554648" cy="554152"/>
            </a:xfrm>
            <a:custGeom>
              <a:avLst/>
              <a:gdLst>
                <a:gd name="T0" fmla="*/ 390 w 474"/>
                <a:gd name="T1" fmla="*/ 390 h 474"/>
                <a:gd name="T2" fmla="*/ 84 w 474"/>
                <a:gd name="T3" fmla="*/ 390 h 474"/>
                <a:gd name="T4" fmla="*/ 84 w 474"/>
                <a:gd name="T5" fmla="*/ 84 h 474"/>
                <a:gd name="T6" fmla="*/ 390 w 474"/>
                <a:gd name="T7" fmla="*/ 84 h 474"/>
                <a:gd name="T8" fmla="*/ 390 w 474"/>
                <a:gd name="T9" fmla="*/ 39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390" y="390"/>
                  </a:moveTo>
                  <a:cubicBezTo>
                    <a:pt x="306" y="474"/>
                    <a:pt x="169" y="474"/>
                    <a:pt x="84" y="390"/>
                  </a:cubicBezTo>
                  <a:cubicBezTo>
                    <a:pt x="0" y="305"/>
                    <a:pt x="0" y="168"/>
                    <a:pt x="84" y="84"/>
                  </a:cubicBezTo>
                  <a:cubicBezTo>
                    <a:pt x="169" y="0"/>
                    <a:pt x="306" y="0"/>
                    <a:pt x="390" y="84"/>
                  </a:cubicBezTo>
                  <a:cubicBezTo>
                    <a:pt x="474" y="168"/>
                    <a:pt x="474" y="305"/>
                    <a:pt x="390" y="390"/>
                  </a:cubicBezTo>
                  <a:close/>
                </a:path>
              </a:pathLst>
            </a:custGeom>
            <a:solidFill>
              <a:schemeClr val="accent4"/>
            </a:solidFill>
            <a:ln w="58738" cap="flat">
              <a:solidFill>
                <a:schemeClr val="accent5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1" name="任意多边形: 形状 200"/>
            <p:cNvSpPr/>
            <p:nvPr/>
          </p:nvSpPr>
          <p:spPr bwMode="auto">
            <a:xfrm>
              <a:off x="5370357" y="1897224"/>
              <a:ext cx="190692" cy="178511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2" name="任意多边形: 形状 201"/>
            <p:cNvSpPr/>
            <p:nvPr/>
          </p:nvSpPr>
          <p:spPr bwMode="auto">
            <a:xfrm>
              <a:off x="3400932" y="3496234"/>
              <a:ext cx="554153" cy="554152"/>
            </a:xfrm>
            <a:custGeom>
              <a:avLst/>
              <a:gdLst>
                <a:gd name="T0" fmla="*/ 84 w 474"/>
                <a:gd name="T1" fmla="*/ 84 h 474"/>
                <a:gd name="T2" fmla="*/ 390 w 474"/>
                <a:gd name="T3" fmla="*/ 84 h 474"/>
                <a:gd name="T4" fmla="*/ 390 w 474"/>
                <a:gd name="T5" fmla="*/ 390 h 474"/>
                <a:gd name="T6" fmla="*/ 84 w 474"/>
                <a:gd name="T7" fmla="*/ 390 h 474"/>
                <a:gd name="T8" fmla="*/ 84 w 474"/>
                <a:gd name="T9" fmla="*/ 8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84" y="84"/>
                  </a:moveTo>
                  <a:cubicBezTo>
                    <a:pt x="168" y="0"/>
                    <a:pt x="305" y="0"/>
                    <a:pt x="390" y="84"/>
                  </a:cubicBezTo>
                  <a:cubicBezTo>
                    <a:pt x="474" y="169"/>
                    <a:pt x="474" y="306"/>
                    <a:pt x="390" y="390"/>
                  </a:cubicBezTo>
                  <a:cubicBezTo>
                    <a:pt x="305" y="474"/>
                    <a:pt x="168" y="474"/>
                    <a:pt x="84" y="390"/>
                  </a:cubicBezTo>
                  <a:cubicBezTo>
                    <a:pt x="0" y="306"/>
                    <a:pt x="0" y="169"/>
                    <a:pt x="84" y="84"/>
                  </a:cubicBezTo>
                  <a:close/>
                </a:path>
              </a:pathLst>
            </a:custGeom>
            <a:solidFill>
              <a:schemeClr val="accent3"/>
            </a:solidFill>
            <a:ln w="58738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3" name="椭圆 202"/>
            <p:cNvSpPr/>
            <p:nvPr/>
          </p:nvSpPr>
          <p:spPr bwMode="auto">
            <a:xfrm>
              <a:off x="5584056" y="2627535"/>
              <a:ext cx="505214" cy="504719"/>
            </a:xfrm>
            <a:prstGeom prst="ellipse">
              <a:avLst/>
            </a:prstGeom>
            <a:solidFill>
              <a:schemeClr val="accent6"/>
            </a:solidFill>
            <a:ln w="58738" cap="flat">
              <a:solidFill>
                <a:schemeClr val="accent6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" name="任意多边形: 形状 203"/>
            <p:cNvSpPr/>
            <p:nvPr/>
          </p:nvSpPr>
          <p:spPr bwMode="auto">
            <a:xfrm>
              <a:off x="3620005" y="3677964"/>
              <a:ext cx="116008" cy="190692"/>
            </a:xfrm>
            <a:custGeom>
              <a:avLst/>
              <a:gdLst>
                <a:gd name="connsiteX0" fmla="*/ 77917 w 205125"/>
                <a:gd name="connsiteY0" fmla="*/ 23813 h 337179"/>
                <a:gd name="connsiteX1" fmla="*/ 46037 w 205125"/>
                <a:gd name="connsiteY1" fmla="*/ 57327 h 337179"/>
                <a:gd name="connsiteX2" fmla="*/ 59321 w 205125"/>
                <a:gd name="connsiteY2" fmla="*/ 82798 h 337179"/>
                <a:gd name="connsiteX3" fmla="*/ 59321 w 205125"/>
                <a:gd name="connsiteY3" fmla="*/ 60008 h 337179"/>
                <a:gd name="connsiteX4" fmla="*/ 77917 w 205125"/>
                <a:gd name="connsiteY4" fmla="*/ 41240 h 337179"/>
                <a:gd name="connsiteX5" fmla="*/ 95185 w 205125"/>
                <a:gd name="connsiteY5" fmla="*/ 64030 h 337179"/>
                <a:gd name="connsiteX6" fmla="*/ 95185 w 205125"/>
                <a:gd name="connsiteY6" fmla="*/ 84138 h 337179"/>
                <a:gd name="connsiteX7" fmla="*/ 111125 w 205125"/>
                <a:gd name="connsiteY7" fmla="*/ 57327 h 337179"/>
                <a:gd name="connsiteX8" fmla="*/ 77917 w 205125"/>
                <a:gd name="connsiteY8" fmla="*/ 23813 h 337179"/>
                <a:gd name="connsiteX9" fmla="*/ 77555 w 205125"/>
                <a:gd name="connsiteY9" fmla="*/ 0 h 337179"/>
                <a:gd name="connsiteX10" fmla="*/ 134078 w 205125"/>
                <a:gd name="connsiteY10" fmla="*/ 56621 h 337179"/>
                <a:gd name="connsiteX11" fmla="*/ 94644 w 205125"/>
                <a:gd name="connsiteY11" fmla="*/ 109292 h 337179"/>
                <a:gd name="connsiteX12" fmla="*/ 94644 w 205125"/>
                <a:gd name="connsiteY12" fmla="*/ 168546 h 337179"/>
                <a:gd name="connsiteX13" fmla="*/ 101216 w 205125"/>
                <a:gd name="connsiteY13" fmla="*/ 168546 h 337179"/>
                <a:gd name="connsiteX14" fmla="*/ 102531 w 205125"/>
                <a:gd name="connsiteY14" fmla="*/ 135627 h 337179"/>
                <a:gd name="connsiteX15" fmla="*/ 115675 w 205125"/>
                <a:gd name="connsiteY15" fmla="*/ 131677 h 337179"/>
                <a:gd name="connsiteX16" fmla="*/ 132764 w 205125"/>
                <a:gd name="connsiteY16" fmla="*/ 140894 h 337179"/>
                <a:gd name="connsiteX17" fmla="*/ 132764 w 205125"/>
                <a:gd name="connsiteY17" fmla="*/ 177763 h 337179"/>
                <a:gd name="connsiteX18" fmla="*/ 140651 w 205125"/>
                <a:gd name="connsiteY18" fmla="*/ 177763 h 337179"/>
                <a:gd name="connsiteX19" fmla="*/ 140651 w 205125"/>
                <a:gd name="connsiteY19" fmla="*/ 144844 h 337179"/>
                <a:gd name="connsiteX20" fmla="*/ 157739 w 205125"/>
                <a:gd name="connsiteY20" fmla="*/ 146161 h 337179"/>
                <a:gd name="connsiteX21" fmla="*/ 170884 w 205125"/>
                <a:gd name="connsiteY21" fmla="*/ 159329 h 337179"/>
                <a:gd name="connsiteX22" fmla="*/ 170884 w 205125"/>
                <a:gd name="connsiteY22" fmla="*/ 192248 h 337179"/>
                <a:gd name="connsiteX23" fmla="*/ 177456 w 205125"/>
                <a:gd name="connsiteY23" fmla="*/ 192248 h 337179"/>
                <a:gd name="connsiteX24" fmla="*/ 177456 w 205125"/>
                <a:gd name="connsiteY24" fmla="*/ 163279 h 337179"/>
                <a:gd name="connsiteX25" fmla="*/ 193230 w 205125"/>
                <a:gd name="connsiteY25" fmla="*/ 168546 h 337179"/>
                <a:gd name="connsiteX26" fmla="*/ 205061 w 205125"/>
                <a:gd name="connsiteY26" fmla="*/ 192248 h 337179"/>
                <a:gd name="connsiteX27" fmla="*/ 197174 w 205125"/>
                <a:gd name="connsiteY27" fmla="*/ 316023 h 337179"/>
                <a:gd name="connsiteX28" fmla="*/ 119619 w 205125"/>
                <a:gd name="connsiteY28" fmla="*/ 337092 h 337179"/>
                <a:gd name="connsiteX29" fmla="*/ 48636 w 205125"/>
                <a:gd name="connsiteY29" fmla="*/ 298906 h 337179"/>
                <a:gd name="connsiteX30" fmla="*/ 30233 w 205125"/>
                <a:gd name="connsiteY30" fmla="*/ 235701 h 337179"/>
                <a:gd name="connsiteX31" fmla="*/ 0 w 205125"/>
                <a:gd name="connsiteY31" fmla="*/ 167229 h 337179"/>
                <a:gd name="connsiteX32" fmla="*/ 24975 w 205125"/>
                <a:gd name="connsiteY32" fmla="*/ 163279 h 337179"/>
                <a:gd name="connsiteX33" fmla="*/ 59152 w 205125"/>
                <a:gd name="connsiteY33" fmla="*/ 208049 h 337179"/>
                <a:gd name="connsiteX34" fmla="*/ 59152 w 205125"/>
                <a:gd name="connsiteY34" fmla="*/ 109292 h 337179"/>
                <a:gd name="connsiteX35" fmla="*/ 22346 w 205125"/>
                <a:gd name="connsiteY35" fmla="*/ 56621 h 337179"/>
                <a:gd name="connsiteX36" fmla="*/ 77555 w 205125"/>
                <a:gd name="connsiteY36" fmla="*/ 0 h 33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5125" h="337179">
                  <a:moveTo>
                    <a:pt x="77917" y="23813"/>
                  </a:moveTo>
                  <a:cubicBezTo>
                    <a:pt x="60649" y="23813"/>
                    <a:pt x="46037" y="38559"/>
                    <a:pt x="46037" y="57327"/>
                  </a:cubicBezTo>
                  <a:cubicBezTo>
                    <a:pt x="46037" y="68052"/>
                    <a:pt x="51351" y="77435"/>
                    <a:pt x="59321" y="82798"/>
                  </a:cubicBezTo>
                  <a:cubicBezTo>
                    <a:pt x="59321" y="82798"/>
                    <a:pt x="59321" y="82798"/>
                    <a:pt x="59321" y="60008"/>
                  </a:cubicBezTo>
                  <a:cubicBezTo>
                    <a:pt x="59321" y="60008"/>
                    <a:pt x="64634" y="41240"/>
                    <a:pt x="77917" y="41240"/>
                  </a:cubicBezTo>
                  <a:cubicBezTo>
                    <a:pt x="91200" y="41240"/>
                    <a:pt x="95185" y="64030"/>
                    <a:pt x="95185" y="64030"/>
                  </a:cubicBezTo>
                  <a:cubicBezTo>
                    <a:pt x="95185" y="64030"/>
                    <a:pt x="95185" y="64030"/>
                    <a:pt x="95185" y="84138"/>
                  </a:cubicBezTo>
                  <a:cubicBezTo>
                    <a:pt x="104484" y="78776"/>
                    <a:pt x="111125" y="68052"/>
                    <a:pt x="111125" y="57327"/>
                  </a:cubicBezTo>
                  <a:cubicBezTo>
                    <a:pt x="111125" y="38559"/>
                    <a:pt x="96514" y="23813"/>
                    <a:pt x="77917" y="23813"/>
                  </a:cubicBezTo>
                  <a:close/>
                  <a:moveTo>
                    <a:pt x="77555" y="0"/>
                  </a:moveTo>
                  <a:cubicBezTo>
                    <a:pt x="109103" y="0"/>
                    <a:pt x="134078" y="25019"/>
                    <a:pt x="134078" y="56621"/>
                  </a:cubicBezTo>
                  <a:cubicBezTo>
                    <a:pt x="134078" y="81640"/>
                    <a:pt x="116990" y="102708"/>
                    <a:pt x="94644" y="109292"/>
                  </a:cubicBezTo>
                  <a:cubicBezTo>
                    <a:pt x="94644" y="109292"/>
                    <a:pt x="94644" y="109292"/>
                    <a:pt x="94644" y="168546"/>
                  </a:cubicBezTo>
                  <a:cubicBezTo>
                    <a:pt x="94644" y="168546"/>
                    <a:pt x="94644" y="168546"/>
                    <a:pt x="101216" y="168546"/>
                  </a:cubicBezTo>
                  <a:cubicBezTo>
                    <a:pt x="101216" y="168546"/>
                    <a:pt x="101216" y="168546"/>
                    <a:pt x="102531" y="135627"/>
                  </a:cubicBezTo>
                  <a:cubicBezTo>
                    <a:pt x="105159" y="132993"/>
                    <a:pt x="110417" y="131677"/>
                    <a:pt x="115675" y="131677"/>
                  </a:cubicBezTo>
                  <a:cubicBezTo>
                    <a:pt x="124877" y="132993"/>
                    <a:pt x="130135" y="136944"/>
                    <a:pt x="132764" y="140894"/>
                  </a:cubicBezTo>
                  <a:cubicBezTo>
                    <a:pt x="132764" y="140894"/>
                    <a:pt x="132764" y="140894"/>
                    <a:pt x="132764" y="177763"/>
                  </a:cubicBezTo>
                  <a:cubicBezTo>
                    <a:pt x="132764" y="177763"/>
                    <a:pt x="132764" y="177763"/>
                    <a:pt x="140651" y="177763"/>
                  </a:cubicBezTo>
                  <a:cubicBezTo>
                    <a:pt x="140651" y="177763"/>
                    <a:pt x="140651" y="177763"/>
                    <a:pt x="140651" y="144844"/>
                  </a:cubicBezTo>
                  <a:cubicBezTo>
                    <a:pt x="144594" y="143527"/>
                    <a:pt x="151167" y="143527"/>
                    <a:pt x="157739" y="146161"/>
                  </a:cubicBezTo>
                  <a:cubicBezTo>
                    <a:pt x="164312" y="148795"/>
                    <a:pt x="168255" y="155378"/>
                    <a:pt x="170884" y="159329"/>
                  </a:cubicBezTo>
                  <a:cubicBezTo>
                    <a:pt x="170884" y="159329"/>
                    <a:pt x="170884" y="159329"/>
                    <a:pt x="170884" y="192248"/>
                  </a:cubicBezTo>
                  <a:cubicBezTo>
                    <a:pt x="170884" y="192248"/>
                    <a:pt x="170884" y="192248"/>
                    <a:pt x="177456" y="192248"/>
                  </a:cubicBezTo>
                  <a:cubicBezTo>
                    <a:pt x="177456" y="192248"/>
                    <a:pt x="177456" y="192248"/>
                    <a:pt x="177456" y="163279"/>
                  </a:cubicBezTo>
                  <a:cubicBezTo>
                    <a:pt x="181400" y="161962"/>
                    <a:pt x="187972" y="163279"/>
                    <a:pt x="193230" y="168546"/>
                  </a:cubicBezTo>
                  <a:cubicBezTo>
                    <a:pt x="203746" y="176447"/>
                    <a:pt x="205061" y="192248"/>
                    <a:pt x="205061" y="192248"/>
                  </a:cubicBezTo>
                  <a:cubicBezTo>
                    <a:pt x="205061" y="192248"/>
                    <a:pt x="206375" y="292322"/>
                    <a:pt x="197174" y="316023"/>
                  </a:cubicBezTo>
                  <a:cubicBezTo>
                    <a:pt x="186658" y="339725"/>
                    <a:pt x="147223" y="337092"/>
                    <a:pt x="119619" y="337092"/>
                  </a:cubicBezTo>
                  <a:cubicBezTo>
                    <a:pt x="90700" y="337092"/>
                    <a:pt x="67039" y="333141"/>
                    <a:pt x="48636" y="298906"/>
                  </a:cubicBezTo>
                  <a:cubicBezTo>
                    <a:pt x="40749" y="285738"/>
                    <a:pt x="38120" y="259403"/>
                    <a:pt x="30233" y="235701"/>
                  </a:cubicBezTo>
                  <a:cubicBezTo>
                    <a:pt x="17088" y="200148"/>
                    <a:pt x="0" y="167229"/>
                    <a:pt x="0" y="167229"/>
                  </a:cubicBezTo>
                  <a:cubicBezTo>
                    <a:pt x="0" y="167229"/>
                    <a:pt x="9201" y="158012"/>
                    <a:pt x="24975" y="163279"/>
                  </a:cubicBezTo>
                  <a:cubicBezTo>
                    <a:pt x="40749" y="168546"/>
                    <a:pt x="59152" y="208049"/>
                    <a:pt x="59152" y="208049"/>
                  </a:cubicBezTo>
                  <a:cubicBezTo>
                    <a:pt x="59152" y="208049"/>
                    <a:pt x="59152" y="208049"/>
                    <a:pt x="59152" y="109292"/>
                  </a:cubicBezTo>
                  <a:cubicBezTo>
                    <a:pt x="36805" y="101391"/>
                    <a:pt x="22346" y="80323"/>
                    <a:pt x="22346" y="56621"/>
                  </a:cubicBezTo>
                  <a:cubicBezTo>
                    <a:pt x="22346" y="25019"/>
                    <a:pt x="47322" y="0"/>
                    <a:pt x="775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" name="任意多边形: 形状 204"/>
            <p:cNvSpPr/>
            <p:nvPr/>
          </p:nvSpPr>
          <p:spPr bwMode="auto">
            <a:xfrm>
              <a:off x="5741317" y="2802797"/>
              <a:ext cx="190692" cy="154195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" name="任意多边形: 形状 205"/>
            <p:cNvSpPr/>
            <p:nvPr/>
          </p:nvSpPr>
          <p:spPr bwMode="auto">
            <a:xfrm>
              <a:off x="3400932" y="1709404"/>
              <a:ext cx="554153" cy="554152"/>
            </a:xfrm>
            <a:custGeom>
              <a:avLst/>
              <a:gdLst>
                <a:gd name="T0" fmla="*/ 390 w 474"/>
                <a:gd name="T1" fmla="*/ 84 h 474"/>
                <a:gd name="T2" fmla="*/ 390 w 474"/>
                <a:gd name="T3" fmla="*/ 390 h 474"/>
                <a:gd name="T4" fmla="*/ 84 w 474"/>
                <a:gd name="T5" fmla="*/ 390 h 474"/>
                <a:gd name="T6" fmla="*/ 84 w 474"/>
                <a:gd name="T7" fmla="*/ 84 h 474"/>
                <a:gd name="T8" fmla="*/ 390 w 474"/>
                <a:gd name="T9" fmla="*/ 8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390" y="84"/>
                  </a:moveTo>
                  <a:cubicBezTo>
                    <a:pt x="474" y="168"/>
                    <a:pt x="474" y="305"/>
                    <a:pt x="390" y="390"/>
                  </a:cubicBezTo>
                  <a:cubicBezTo>
                    <a:pt x="305" y="474"/>
                    <a:pt x="168" y="474"/>
                    <a:pt x="84" y="390"/>
                  </a:cubicBezTo>
                  <a:cubicBezTo>
                    <a:pt x="0" y="305"/>
                    <a:pt x="0" y="168"/>
                    <a:pt x="84" y="84"/>
                  </a:cubicBezTo>
                  <a:cubicBezTo>
                    <a:pt x="168" y="0"/>
                    <a:pt x="305" y="0"/>
                    <a:pt x="390" y="84"/>
                  </a:cubicBezTo>
                  <a:close/>
                </a:path>
              </a:pathLst>
            </a:custGeom>
            <a:solidFill>
              <a:schemeClr val="accent1"/>
            </a:solidFill>
            <a:ln w="58738" cap="flat">
              <a:solidFill>
                <a:schemeClr val="accent3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7" name="椭圆 206"/>
            <p:cNvSpPr/>
            <p:nvPr/>
          </p:nvSpPr>
          <p:spPr bwMode="auto">
            <a:xfrm>
              <a:off x="3054729" y="2627535"/>
              <a:ext cx="505214" cy="504719"/>
            </a:xfrm>
            <a:prstGeom prst="ellipse">
              <a:avLst/>
            </a:prstGeom>
            <a:solidFill>
              <a:schemeClr val="accent2"/>
            </a:solidFill>
            <a:ln w="58738" cap="flat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8" name="任意多边形: 形状 207"/>
            <p:cNvSpPr/>
            <p:nvPr/>
          </p:nvSpPr>
          <p:spPr bwMode="auto">
            <a:xfrm>
              <a:off x="5188380" y="3496234"/>
              <a:ext cx="554648" cy="554152"/>
            </a:xfrm>
            <a:custGeom>
              <a:avLst/>
              <a:gdLst>
                <a:gd name="T0" fmla="*/ 84 w 474"/>
                <a:gd name="T1" fmla="*/ 390 h 474"/>
                <a:gd name="T2" fmla="*/ 84 w 474"/>
                <a:gd name="T3" fmla="*/ 84 h 474"/>
                <a:gd name="T4" fmla="*/ 390 w 474"/>
                <a:gd name="T5" fmla="*/ 84 h 474"/>
                <a:gd name="T6" fmla="*/ 390 w 474"/>
                <a:gd name="T7" fmla="*/ 390 h 474"/>
                <a:gd name="T8" fmla="*/ 84 w 474"/>
                <a:gd name="T9" fmla="*/ 39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84" y="390"/>
                  </a:moveTo>
                  <a:cubicBezTo>
                    <a:pt x="0" y="306"/>
                    <a:pt x="0" y="169"/>
                    <a:pt x="84" y="84"/>
                  </a:cubicBezTo>
                  <a:cubicBezTo>
                    <a:pt x="169" y="0"/>
                    <a:pt x="306" y="0"/>
                    <a:pt x="390" y="84"/>
                  </a:cubicBezTo>
                  <a:cubicBezTo>
                    <a:pt x="474" y="169"/>
                    <a:pt x="474" y="306"/>
                    <a:pt x="390" y="390"/>
                  </a:cubicBezTo>
                  <a:cubicBezTo>
                    <a:pt x="306" y="474"/>
                    <a:pt x="169" y="474"/>
                    <a:pt x="84" y="390"/>
                  </a:cubicBezTo>
                  <a:close/>
                </a:path>
              </a:pathLst>
            </a:custGeom>
            <a:solidFill>
              <a:schemeClr val="accent5"/>
            </a:solidFill>
            <a:ln w="58738" cap="flat">
              <a:solidFill>
                <a:schemeClr val="accent5">
                  <a:lumMod val="20000"/>
                  <a:lumOff val="80000"/>
                </a:schemeClr>
              </a:solidFill>
              <a:prstDash val="solid"/>
              <a:miter lim="8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9" name="任意多边形: 形状 208"/>
            <p:cNvSpPr/>
            <p:nvPr/>
          </p:nvSpPr>
          <p:spPr bwMode="auto">
            <a:xfrm>
              <a:off x="3597854" y="1891297"/>
              <a:ext cx="160308" cy="190367"/>
            </a:xfrm>
            <a:custGeom>
              <a:avLst/>
              <a:gdLst>
                <a:gd name="T0" fmla="*/ 149 w 216"/>
                <a:gd name="T1" fmla="*/ 112 h 256"/>
                <a:gd name="T2" fmla="*/ 196 w 216"/>
                <a:gd name="T3" fmla="*/ 112 h 256"/>
                <a:gd name="T4" fmla="*/ 196 w 216"/>
                <a:gd name="T5" fmla="*/ 140 h 256"/>
                <a:gd name="T6" fmla="*/ 134 w 216"/>
                <a:gd name="T7" fmla="*/ 140 h 256"/>
                <a:gd name="T8" fmla="*/ 134 w 216"/>
                <a:gd name="T9" fmla="*/ 165 h 256"/>
                <a:gd name="T10" fmla="*/ 196 w 216"/>
                <a:gd name="T11" fmla="*/ 165 h 256"/>
                <a:gd name="T12" fmla="*/ 196 w 216"/>
                <a:gd name="T13" fmla="*/ 193 h 256"/>
                <a:gd name="T14" fmla="*/ 134 w 216"/>
                <a:gd name="T15" fmla="*/ 193 h 256"/>
                <a:gd name="T16" fmla="*/ 134 w 216"/>
                <a:gd name="T17" fmla="*/ 256 h 256"/>
                <a:gd name="T18" fmla="*/ 78 w 216"/>
                <a:gd name="T19" fmla="*/ 256 h 256"/>
                <a:gd name="T20" fmla="*/ 78 w 216"/>
                <a:gd name="T21" fmla="*/ 193 h 256"/>
                <a:gd name="T22" fmla="*/ 17 w 216"/>
                <a:gd name="T23" fmla="*/ 193 h 256"/>
                <a:gd name="T24" fmla="*/ 17 w 216"/>
                <a:gd name="T25" fmla="*/ 165 h 256"/>
                <a:gd name="T26" fmla="*/ 78 w 216"/>
                <a:gd name="T27" fmla="*/ 165 h 256"/>
                <a:gd name="T28" fmla="*/ 78 w 216"/>
                <a:gd name="T29" fmla="*/ 140 h 256"/>
                <a:gd name="T30" fmla="*/ 17 w 216"/>
                <a:gd name="T31" fmla="*/ 140 h 256"/>
                <a:gd name="T32" fmla="*/ 17 w 216"/>
                <a:gd name="T33" fmla="*/ 112 h 256"/>
                <a:gd name="T34" fmla="*/ 64 w 216"/>
                <a:gd name="T35" fmla="*/ 112 h 256"/>
                <a:gd name="T36" fmla="*/ 0 w 216"/>
                <a:gd name="T37" fmla="*/ 0 h 256"/>
                <a:gd name="T38" fmla="*/ 64 w 216"/>
                <a:gd name="T39" fmla="*/ 0 h 256"/>
                <a:gd name="T40" fmla="*/ 91 w 216"/>
                <a:gd name="T41" fmla="*/ 63 h 256"/>
                <a:gd name="T42" fmla="*/ 108 w 216"/>
                <a:gd name="T43" fmla="*/ 106 h 256"/>
                <a:gd name="T44" fmla="*/ 109 w 216"/>
                <a:gd name="T45" fmla="*/ 106 h 256"/>
                <a:gd name="T46" fmla="*/ 126 w 216"/>
                <a:gd name="T47" fmla="*/ 63 h 256"/>
                <a:gd name="T48" fmla="*/ 153 w 216"/>
                <a:gd name="T49" fmla="*/ 0 h 256"/>
                <a:gd name="T50" fmla="*/ 216 w 216"/>
                <a:gd name="T51" fmla="*/ 0 h 256"/>
                <a:gd name="T52" fmla="*/ 149 w 216"/>
                <a:gd name="T53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256">
                  <a:moveTo>
                    <a:pt x="149" y="112"/>
                  </a:moveTo>
                  <a:cubicBezTo>
                    <a:pt x="196" y="112"/>
                    <a:pt x="196" y="112"/>
                    <a:pt x="196" y="112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34" y="193"/>
                    <a:pt x="134" y="193"/>
                    <a:pt x="134" y="193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78" y="256"/>
                    <a:pt x="78" y="256"/>
                    <a:pt x="78" y="256"/>
                  </a:cubicBezTo>
                  <a:cubicBezTo>
                    <a:pt x="78" y="193"/>
                    <a:pt x="78" y="193"/>
                    <a:pt x="78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8" y="79"/>
                    <a:pt x="103" y="92"/>
                    <a:pt x="108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4" y="93"/>
                    <a:pt x="119" y="78"/>
                    <a:pt x="126" y="6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49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0" name="任意多边形: 形状 209"/>
            <p:cNvSpPr/>
            <p:nvPr/>
          </p:nvSpPr>
          <p:spPr bwMode="auto">
            <a:xfrm>
              <a:off x="5370357" y="3684231"/>
              <a:ext cx="190692" cy="178158"/>
            </a:xfrm>
            <a:custGeom>
              <a:avLst/>
              <a:gdLst>
                <a:gd name="connsiteX0" fmla="*/ 159472 w 338138"/>
                <a:gd name="connsiteY0" fmla="*/ 265112 h 315913"/>
                <a:gd name="connsiteX1" fmla="*/ 155575 w 338138"/>
                <a:gd name="connsiteY1" fmla="*/ 269194 h 315913"/>
                <a:gd name="connsiteX2" fmla="*/ 155575 w 338138"/>
                <a:gd name="connsiteY2" fmla="*/ 289605 h 315913"/>
                <a:gd name="connsiteX3" fmla="*/ 158173 w 338138"/>
                <a:gd name="connsiteY3" fmla="*/ 293687 h 315913"/>
                <a:gd name="connsiteX4" fmla="*/ 181553 w 338138"/>
                <a:gd name="connsiteY4" fmla="*/ 293687 h 315913"/>
                <a:gd name="connsiteX5" fmla="*/ 184150 w 338138"/>
                <a:gd name="connsiteY5" fmla="*/ 290966 h 315913"/>
                <a:gd name="connsiteX6" fmla="*/ 184150 w 338138"/>
                <a:gd name="connsiteY6" fmla="*/ 269194 h 315913"/>
                <a:gd name="connsiteX7" fmla="*/ 181553 w 338138"/>
                <a:gd name="connsiteY7" fmla="*/ 265112 h 315913"/>
                <a:gd name="connsiteX8" fmla="*/ 159472 w 338138"/>
                <a:gd name="connsiteY8" fmla="*/ 265112 h 315913"/>
                <a:gd name="connsiteX9" fmla="*/ 169069 w 338138"/>
                <a:gd name="connsiteY9" fmla="*/ 222250 h 315913"/>
                <a:gd name="connsiteX10" fmla="*/ 155575 w 338138"/>
                <a:gd name="connsiteY10" fmla="*/ 235744 h 315913"/>
                <a:gd name="connsiteX11" fmla="*/ 169069 w 338138"/>
                <a:gd name="connsiteY11" fmla="*/ 249238 h 315913"/>
                <a:gd name="connsiteX12" fmla="*/ 182563 w 338138"/>
                <a:gd name="connsiteY12" fmla="*/ 235744 h 315913"/>
                <a:gd name="connsiteX13" fmla="*/ 169069 w 338138"/>
                <a:gd name="connsiteY13" fmla="*/ 222250 h 315913"/>
                <a:gd name="connsiteX14" fmla="*/ 145852 w 338138"/>
                <a:gd name="connsiteY14" fmla="*/ 55033 h 315913"/>
                <a:gd name="connsiteX15" fmla="*/ 157704 w 338138"/>
                <a:gd name="connsiteY15" fmla="*/ 56356 h 315913"/>
                <a:gd name="connsiteX16" fmla="*/ 156388 w 338138"/>
                <a:gd name="connsiteY16" fmla="*/ 68262 h 315913"/>
                <a:gd name="connsiteX17" fmla="*/ 57619 w 338138"/>
                <a:gd name="connsiteY17" fmla="*/ 137054 h 315913"/>
                <a:gd name="connsiteX18" fmla="*/ 53669 w 338138"/>
                <a:gd name="connsiteY18" fmla="*/ 139700 h 315913"/>
                <a:gd name="connsiteX19" fmla="*/ 47084 w 338138"/>
                <a:gd name="connsiteY19" fmla="*/ 135731 h 315913"/>
                <a:gd name="connsiteX20" fmla="*/ 48401 w 338138"/>
                <a:gd name="connsiteY20" fmla="*/ 123825 h 315913"/>
                <a:gd name="connsiteX21" fmla="*/ 145852 w 338138"/>
                <a:gd name="connsiteY21" fmla="*/ 55033 h 315913"/>
                <a:gd name="connsiteX22" fmla="*/ 88577 w 338138"/>
                <a:gd name="connsiteY22" fmla="*/ 47055 h 315913"/>
                <a:gd name="connsiteX23" fmla="*/ 100532 w 338138"/>
                <a:gd name="connsiteY23" fmla="*/ 48358 h 315913"/>
                <a:gd name="connsiteX24" fmla="*/ 99203 w 338138"/>
                <a:gd name="connsiteY24" fmla="*/ 60081 h 315913"/>
                <a:gd name="connsiteX25" fmla="*/ 52712 w 338138"/>
                <a:gd name="connsiteY25" fmla="*/ 92645 h 315913"/>
                <a:gd name="connsiteX26" fmla="*/ 47399 w 338138"/>
                <a:gd name="connsiteY26" fmla="*/ 95250 h 315913"/>
                <a:gd name="connsiteX27" fmla="*/ 40757 w 338138"/>
                <a:gd name="connsiteY27" fmla="*/ 91342 h 315913"/>
                <a:gd name="connsiteX28" fmla="*/ 43414 w 338138"/>
                <a:gd name="connsiteY28" fmla="*/ 79619 h 315913"/>
                <a:gd name="connsiteX29" fmla="*/ 88577 w 338138"/>
                <a:gd name="connsiteY29" fmla="*/ 47055 h 315913"/>
                <a:gd name="connsiteX30" fmla="*/ 35086 w 338138"/>
                <a:gd name="connsiteY30" fmla="*/ 22225 h 315913"/>
                <a:gd name="connsiteX31" fmla="*/ 20637 w 338138"/>
                <a:gd name="connsiteY31" fmla="*/ 35344 h 315913"/>
                <a:gd name="connsiteX32" fmla="*/ 20637 w 338138"/>
                <a:gd name="connsiteY32" fmla="*/ 196707 h 315913"/>
                <a:gd name="connsiteX33" fmla="*/ 35086 w 338138"/>
                <a:gd name="connsiteY33" fmla="*/ 211138 h 315913"/>
                <a:gd name="connsiteX34" fmla="*/ 303051 w 338138"/>
                <a:gd name="connsiteY34" fmla="*/ 211138 h 315913"/>
                <a:gd name="connsiteX35" fmla="*/ 317500 w 338138"/>
                <a:gd name="connsiteY35" fmla="*/ 196707 h 315913"/>
                <a:gd name="connsiteX36" fmla="*/ 317500 w 338138"/>
                <a:gd name="connsiteY36" fmla="*/ 35344 h 315913"/>
                <a:gd name="connsiteX37" fmla="*/ 303051 w 338138"/>
                <a:gd name="connsiteY37" fmla="*/ 22225 h 315913"/>
                <a:gd name="connsiteX38" fmla="*/ 35086 w 338138"/>
                <a:gd name="connsiteY38" fmla="*/ 22225 h 315913"/>
                <a:gd name="connsiteX39" fmla="*/ 14529 w 338138"/>
                <a:gd name="connsiteY39" fmla="*/ 0 h 315913"/>
                <a:gd name="connsiteX40" fmla="*/ 323609 w 338138"/>
                <a:gd name="connsiteY40" fmla="*/ 0 h 315913"/>
                <a:gd name="connsiteX41" fmla="*/ 338138 w 338138"/>
                <a:gd name="connsiteY41" fmla="*/ 13163 h 315913"/>
                <a:gd name="connsiteX42" fmla="*/ 338138 w 338138"/>
                <a:gd name="connsiteY42" fmla="*/ 251414 h 315913"/>
                <a:gd name="connsiteX43" fmla="*/ 323609 w 338138"/>
                <a:gd name="connsiteY43" fmla="*/ 265893 h 315913"/>
                <a:gd name="connsiteX44" fmla="*/ 210016 w 338138"/>
                <a:gd name="connsiteY44" fmla="*/ 265893 h 315913"/>
                <a:gd name="connsiteX45" fmla="*/ 207374 w 338138"/>
                <a:gd name="connsiteY45" fmla="*/ 268526 h 315913"/>
                <a:gd name="connsiteX46" fmla="*/ 207374 w 338138"/>
                <a:gd name="connsiteY46" fmla="*/ 290903 h 315913"/>
                <a:gd name="connsiteX47" fmla="*/ 208695 w 338138"/>
                <a:gd name="connsiteY47" fmla="*/ 293536 h 315913"/>
                <a:gd name="connsiteX48" fmla="*/ 239074 w 338138"/>
                <a:gd name="connsiteY48" fmla="*/ 293536 h 315913"/>
                <a:gd name="connsiteX49" fmla="*/ 250962 w 338138"/>
                <a:gd name="connsiteY49" fmla="*/ 305383 h 315913"/>
                <a:gd name="connsiteX50" fmla="*/ 239074 w 338138"/>
                <a:gd name="connsiteY50" fmla="*/ 315913 h 315913"/>
                <a:gd name="connsiteX51" fmla="*/ 99064 w 338138"/>
                <a:gd name="connsiteY51" fmla="*/ 315913 h 315913"/>
                <a:gd name="connsiteX52" fmla="*/ 87176 w 338138"/>
                <a:gd name="connsiteY52" fmla="*/ 305383 h 315913"/>
                <a:gd name="connsiteX53" fmla="*/ 99064 w 338138"/>
                <a:gd name="connsiteY53" fmla="*/ 293536 h 315913"/>
                <a:gd name="connsiteX54" fmla="*/ 129444 w 338138"/>
                <a:gd name="connsiteY54" fmla="*/ 293536 h 315913"/>
                <a:gd name="connsiteX55" fmla="*/ 130765 w 338138"/>
                <a:gd name="connsiteY55" fmla="*/ 289587 h 315913"/>
                <a:gd name="connsiteX56" fmla="*/ 130765 w 338138"/>
                <a:gd name="connsiteY56" fmla="*/ 268526 h 315913"/>
                <a:gd name="connsiteX57" fmla="*/ 126802 w 338138"/>
                <a:gd name="connsiteY57" fmla="*/ 265893 h 315913"/>
                <a:gd name="connsiteX58" fmla="*/ 14529 w 338138"/>
                <a:gd name="connsiteY58" fmla="*/ 265893 h 315913"/>
                <a:gd name="connsiteX59" fmla="*/ 0 w 338138"/>
                <a:gd name="connsiteY59" fmla="*/ 251414 h 315913"/>
                <a:gd name="connsiteX60" fmla="*/ 0 w 338138"/>
                <a:gd name="connsiteY60" fmla="*/ 13163 h 315913"/>
                <a:gd name="connsiteX61" fmla="*/ 14529 w 338138"/>
                <a:gd name="connsiteY61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138" h="315913">
                  <a:moveTo>
                    <a:pt x="159472" y="265112"/>
                  </a:moveTo>
                  <a:cubicBezTo>
                    <a:pt x="159472" y="265112"/>
                    <a:pt x="155575" y="265112"/>
                    <a:pt x="155575" y="269194"/>
                  </a:cubicBezTo>
                  <a:cubicBezTo>
                    <a:pt x="155575" y="269194"/>
                    <a:pt x="155575" y="269194"/>
                    <a:pt x="155575" y="289605"/>
                  </a:cubicBezTo>
                  <a:cubicBezTo>
                    <a:pt x="155575" y="292326"/>
                    <a:pt x="155575" y="293687"/>
                    <a:pt x="158173" y="293687"/>
                  </a:cubicBezTo>
                  <a:cubicBezTo>
                    <a:pt x="158173" y="293687"/>
                    <a:pt x="158173" y="293687"/>
                    <a:pt x="181553" y="293687"/>
                  </a:cubicBezTo>
                  <a:cubicBezTo>
                    <a:pt x="182851" y="293687"/>
                    <a:pt x="184150" y="292326"/>
                    <a:pt x="184150" y="290966"/>
                  </a:cubicBezTo>
                  <a:cubicBezTo>
                    <a:pt x="184150" y="290966"/>
                    <a:pt x="184150" y="290966"/>
                    <a:pt x="184150" y="269194"/>
                  </a:cubicBezTo>
                  <a:cubicBezTo>
                    <a:pt x="184150" y="265112"/>
                    <a:pt x="181553" y="265112"/>
                    <a:pt x="181553" y="265112"/>
                  </a:cubicBezTo>
                  <a:cubicBezTo>
                    <a:pt x="181553" y="265112"/>
                    <a:pt x="181553" y="265112"/>
                    <a:pt x="159472" y="265112"/>
                  </a:cubicBezTo>
                  <a:close/>
                  <a:moveTo>
                    <a:pt x="169069" y="222250"/>
                  </a:moveTo>
                  <a:cubicBezTo>
                    <a:pt x="161616" y="222250"/>
                    <a:pt x="155575" y="228291"/>
                    <a:pt x="155575" y="235744"/>
                  </a:cubicBezTo>
                  <a:cubicBezTo>
                    <a:pt x="155575" y="243197"/>
                    <a:pt x="161616" y="249238"/>
                    <a:pt x="169069" y="249238"/>
                  </a:cubicBezTo>
                  <a:cubicBezTo>
                    <a:pt x="176522" y="249238"/>
                    <a:pt x="182563" y="243197"/>
                    <a:pt x="182563" y="235744"/>
                  </a:cubicBezTo>
                  <a:cubicBezTo>
                    <a:pt x="182563" y="228291"/>
                    <a:pt x="176522" y="222250"/>
                    <a:pt x="169069" y="222250"/>
                  </a:cubicBezTo>
                  <a:close/>
                  <a:moveTo>
                    <a:pt x="145852" y="55033"/>
                  </a:moveTo>
                  <a:cubicBezTo>
                    <a:pt x="149803" y="52387"/>
                    <a:pt x="155071" y="52387"/>
                    <a:pt x="157704" y="56356"/>
                  </a:cubicBezTo>
                  <a:cubicBezTo>
                    <a:pt x="160338" y="60325"/>
                    <a:pt x="159021" y="65616"/>
                    <a:pt x="156388" y="68262"/>
                  </a:cubicBezTo>
                  <a:cubicBezTo>
                    <a:pt x="57619" y="137054"/>
                    <a:pt x="57619" y="137054"/>
                    <a:pt x="57619" y="137054"/>
                  </a:cubicBezTo>
                  <a:cubicBezTo>
                    <a:pt x="56302" y="138377"/>
                    <a:pt x="54986" y="139700"/>
                    <a:pt x="53669" y="139700"/>
                  </a:cubicBezTo>
                  <a:cubicBezTo>
                    <a:pt x="51035" y="139700"/>
                    <a:pt x="48401" y="138377"/>
                    <a:pt x="47084" y="135731"/>
                  </a:cubicBezTo>
                  <a:cubicBezTo>
                    <a:pt x="44450" y="131762"/>
                    <a:pt x="44450" y="126471"/>
                    <a:pt x="48401" y="123825"/>
                  </a:cubicBezTo>
                  <a:cubicBezTo>
                    <a:pt x="145852" y="55033"/>
                    <a:pt x="145852" y="55033"/>
                    <a:pt x="145852" y="55033"/>
                  </a:cubicBezTo>
                  <a:close/>
                  <a:moveTo>
                    <a:pt x="88577" y="47055"/>
                  </a:moveTo>
                  <a:cubicBezTo>
                    <a:pt x="92562" y="44450"/>
                    <a:pt x="97875" y="44450"/>
                    <a:pt x="100532" y="48358"/>
                  </a:cubicBezTo>
                  <a:cubicBezTo>
                    <a:pt x="103188" y="52265"/>
                    <a:pt x="101860" y="57476"/>
                    <a:pt x="99203" y="60081"/>
                  </a:cubicBezTo>
                  <a:cubicBezTo>
                    <a:pt x="52712" y="92645"/>
                    <a:pt x="52712" y="92645"/>
                    <a:pt x="52712" y="92645"/>
                  </a:cubicBezTo>
                  <a:cubicBezTo>
                    <a:pt x="51384" y="93947"/>
                    <a:pt x="50055" y="95250"/>
                    <a:pt x="47399" y="95250"/>
                  </a:cubicBezTo>
                  <a:cubicBezTo>
                    <a:pt x="44742" y="95250"/>
                    <a:pt x="42085" y="93947"/>
                    <a:pt x="40757" y="91342"/>
                  </a:cubicBezTo>
                  <a:cubicBezTo>
                    <a:pt x="38100" y="87435"/>
                    <a:pt x="39429" y="82224"/>
                    <a:pt x="43414" y="79619"/>
                  </a:cubicBezTo>
                  <a:cubicBezTo>
                    <a:pt x="88577" y="47055"/>
                    <a:pt x="88577" y="47055"/>
                    <a:pt x="88577" y="47055"/>
                  </a:cubicBezTo>
                  <a:close/>
                  <a:moveTo>
                    <a:pt x="35086" y="22225"/>
                  </a:moveTo>
                  <a:cubicBezTo>
                    <a:pt x="27205" y="22225"/>
                    <a:pt x="20637" y="28785"/>
                    <a:pt x="20637" y="35344"/>
                  </a:cubicBezTo>
                  <a:cubicBezTo>
                    <a:pt x="20637" y="35344"/>
                    <a:pt x="20637" y="35344"/>
                    <a:pt x="20637" y="196707"/>
                  </a:cubicBezTo>
                  <a:cubicBezTo>
                    <a:pt x="20637" y="204579"/>
                    <a:pt x="27205" y="211138"/>
                    <a:pt x="35086" y="211138"/>
                  </a:cubicBezTo>
                  <a:cubicBezTo>
                    <a:pt x="35086" y="211138"/>
                    <a:pt x="35086" y="211138"/>
                    <a:pt x="303051" y="211138"/>
                  </a:cubicBezTo>
                  <a:cubicBezTo>
                    <a:pt x="310932" y="211138"/>
                    <a:pt x="317500" y="204579"/>
                    <a:pt x="317500" y="196707"/>
                  </a:cubicBezTo>
                  <a:lnTo>
                    <a:pt x="317500" y="35344"/>
                  </a:lnTo>
                  <a:cubicBezTo>
                    <a:pt x="317500" y="28785"/>
                    <a:pt x="310932" y="22225"/>
                    <a:pt x="303051" y="22225"/>
                  </a:cubicBezTo>
                  <a:cubicBezTo>
                    <a:pt x="303051" y="22225"/>
                    <a:pt x="303051" y="22225"/>
                    <a:pt x="35086" y="22225"/>
                  </a:cubicBezTo>
                  <a:close/>
                  <a:moveTo>
                    <a:pt x="14529" y="0"/>
                  </a:moveTo>
                  <a:cubicBezTo>
                    <a:pt x="14529" y="0"/>
                    <a:pt x="14529" y="0"/>
                    <a:pt x="323609" y="0"/>
                  </a:cubicBezTo>
                  <a:cubicBezTo>
                    <a:pt x="331534" y="0"/>
                    <a:pt x="338138" y="5265"/>
                    <a:pt x="338138" y="13163"/>
                  </a:cubicBezTo>
                  <a:cubicBezTo>
                    <a:pt x="338138" y="13163"/>
                    <a:pt x="338138" y="13163"/>
                    <a:pt x="338138" y="251414"/>
                  </a:cubicBezTo>
                  <a:cubicBezTo>
                    <a:pt x="338138" y="259312"/>
                    <a:pt x="331534" y="265893"/>
                    <a:pt x="323609" y="265893"/>
                  </a:cubicBezTo>
                  <a:cubicBezTo>
                    <a:pt x="323609" y="265893"/>
                    <a:pt x="323609" y="265893"/>
                    <a:pt x="210016" y="265893"/>
                  </a:cubicBezTo>
                  <a:cubicBezTo>
                    <a:pt x="210016" y="265893"/>
                    <a:pt x="207374" y="265893"/>
                    <a:pt x="207374" y="268526"/>
                  </a:cubicBezTo>
                  <a:cubicBezTo>
                    <a:pt x="207374" y="268526"/>
                    <a:pt x="207374" y="268526"/>
                    <a:pt x="207374" y="290903"/>
                  </a:cubicBezTo>
                  <a:cubicBezTo>
                    <a:pt x="207374" y="292220"/>
                    <a:pt x="207374" y="293536"/>
                    <a:pt x="208695" y="293536"/>
                  </a:cubicBezTo>
                  <a:cubicBezTo>
                    <a:pt x="208695" y="293536"/>
                    <a:pt x="208695" y="293536"/>
                    <a:pt x="239074" y="293536"/>
                  </a:cubicBezTo>
                  <a:cubicBezTo>
                    <a:pt x="245679" y="293536"/>
                    <a:pt x="250962" y="298801"/>
                    <a:pt x="250962" y="305383"/>
                  </a:cubicBezTo>
                  <a:cubicBezTo>
                    <a:pt x="250962" y="310648"/>
                    <a:pt x="245679" y="315913"/>
                    <a:pt x="239074" y="315913"/>
                  </a:cubicBezTo>
                  <a:cubicBezTo>
                    <a:pt x="239074" y="315913"/>
                    <a:pt x="239074" y="315913"/>
                    <a:pt x="99064" y="315913"/>
                  </a:cubicBezTo>
                  <a:cubicBezTo>
                    <a:pt x="92460" y="315913"/>
                    <a:pt x="87176" y="310648"/>
                    <a:pt x="87176" y="305383"/>
                  </a:cubicBezTo>
                  <a:cubicBezTo>
                    <a:pt x="87176" y="298801"/>
                    <a:pt x="92460" y="293536"/>
                    <a:pt x="99064" y="293536"/>
                  </a:cubicBezTo>
                  <a:cubicBezTo>
                    <a:pt x="99064" y="293536"/>
                    <a:pt x="99064" y="293536"/>
                    <a:pt x="129444" y="293536"/>
                  </a:cubicBezTo>
                  <a:cubicBezTo>
                    <a:pt x="130765" y="293536"/>
                    <a:pt x="130765" y="292220"/>
                    <a:pt x="130765" y="289587"/>
                  </a:cubicBezTo>
                  <a:cubicBezTo>
                    <a:pt x="130765" y="289587"/>
                    <a:pt x="130765" y="289587"/>
                    <a:pt x="130765" y="268526"/>
                  </a:cubicBezTo>
                  <a:cubicBezTo>
                    <a:pt x="130765" y="264577"/>
                    <a:pt x="126802" y="265893"/>
                    <a:pt x="126802" y="265893"/>
                  </a:cubicBezTo>
                  <a:cubicBezTo>
                    <a:pt x="126802" y="265893"/>
                    <a:pt x="126802" y="265893"/>
                    <a:pt x="14529" y="265893"/>
                  </a:cubicBezTo>
                  <a:cubicBezTo>
                    <a:pt x="6604" y="265893"/>
                    <a:pt x="0" y="259312"/>
                    <a:pt x="0" y="251414"/>
                  </a:cubicBezTo>
                  <a:cubicBezTo>
                    <a:pt x="0" y="251414"/>
                    <a:pt x="0" y="251414"/>
                    <a:pt x="0" y="13163"/>
                  </a:cubicBezTo>
                  <a:cubicBezTo>
                    <a:pt x="0" y="5265"/>
                    <a:pt x="6604" y="0"/>
                    <a:pt x="145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1" name="任意多边形: 形状 210"/>
            <p:cNvSpPr/>
            <p:nvPr/>
          </p:nvSpPr>
          <p:spPr bwMode="auto">
            <a:xfrm>
              <a:off x="3214827" y="2777685"/>
              <a:ext cx="190692" cy="188867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0616c66-3ce9-4d74-a524-23e2d8eac354"/>
          <p:cNvGrpSpPr>
            <a:grpSpLocks noChangeAspect="1"/>
          </p:cNvGrpSpPr>
          <p:nvPr/>
        </p:nvGrpSpPr>
        <p:grpSpPr>
          <a:xfrm>
            <a:off x="1111185" y="1736813"/>
            <a:ext cx="9513873" cy="3714671"/>
            <a:chOff x="4058190" y="2151253"/>
            <a:chExt cx="7952063" cy="3104864"/>
          </a:xfrm>
        </p:grpSpPr>
        <p:grpSp>
          <p:nvGrpSpPr>
            <p:cNvPr id="4" name="组合 3"/>
            <p:cNvGrpSpPr/>
            <p:nvPr/>
          </p:nvGrpSpPr>
          <p:grpSpPr>
            <a:xfrm>
              <a:off x="6446999" y="2235552"/>
              <a:ext cx="3371562" cy="2936851"/>
              <a:chOff x="6595316" y="2305179"/>
              <a:chExt cx="3065056" cy="2669863"/>
            </a:xfrm>
          </p:grpSpPr>
          <p:sp>
            <p:nvSpPr>
              <p:cNvPr id="18" name="六边形 17"/>
              <p:cNvSpPr/>
              <p:nvPr/>
            </p:nvSpPr>
            <p:spPr>
              <a:xfrm>
                <a:off x="6852976" y="2527300"/>
                <a:ext cx="2585816" cy="2229152"/>
              </a:xfrm>
              <a:prstGeom prst="hexagon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46000">
                    <a:schemeClr val="accent1">
                      <a:lumMod val="95000"/>
                      <a:lumOff val="5000"/>
                    </a:schemeClr>
                  </a:gs>
                  <a:gs pos="100000">
                    <a:schemeClr val="accent1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六边形 18"/>
              <p:cNvSpPr/>
              <p:nvPr/>
            </p:nvSpPr>
            <p:spPr>
              <a:xfrm>
                <a:off x="7159747" y="2305179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六边形 19"/>
              <p:cNvSpPr/>
              <p:nvPr/>
            </p:nvSpPr>
            <p:spPr>
              <a:xfrm>
                <a:off x="8629732" y="2305179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六边形 20"/>
              <p:cNvSpPr/>
              <p:nvPr/>
            </p:nvSpPr>
            <p:spPr>
              <a:xfrm>
                <a:off x="6595316" y="3419755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</a:t>
                </a:r>
                <a:endPara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六边形 21"/>
              <p:cNvSpPr/>
              <p:nvPr/>
            </p:nvSpPr>
            <p:spPr>
              <a:xfrm>
                <a:off x="9145052" y="3419755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六边形 22"/>
              <p:cNvSpPr/>
              <p:nvPr/>
            </p:nvSpPr>
            <p:spPr>
              <a:xfrm>
                <a:off x="7159747" y="4530800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六边形 23"/>
              <p:cNvSpPr/>
              <p:nvPr/>
            </p:nvSpPr>
            <p:spPr>
              <a:xfrm>
                <a:off x="8629732" y="4530800"/>
                <a:ext cx="515320" cy="444242"/>
              </a:xfrm>
              <a:prstGeom prst="hexagon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>
                <a:normAutofit fontScale="77500" lnSpcReduction="20000"/>
              </a:bodyPr>
              <a:lstStyle/>
              <a:p>
                <a:pPr algn="ctr"/>
                <a:r>
                  <a:rPr lang="en-US" sz="32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文本框 47"/>
            <p:cNvSpPr txBox="1"/>
            <p:nvPr/>
          </p:nvSpPr>
          <p:spPr>
            <a:xfrm>
              <a:off x="9392486" y="2151253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392486" y="2416405"/>
              <a:ext cx="2617767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49"/>
            <p:cNvSpPr txBox="1"/>
            <p:nvPr/>
          </p:nvSpPr>
          <p:spPr>
            <a:xfrm>
              <a:off x="9858249" y="3294622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858250" y="3575112"/>
              <a:ext cx="2128134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51"/>
            <p:cNvSpPr txBox="1"/>
            <p:nvPr/>
          </p:nvSpPr>
          <p:spPr>
            <a:xfrm>
              <a:off x="9392486" y="4558880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392486" y="4839369"/>
              <a:ext cx="2617766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53"/>
            <p:cNvSpPr txBox="1"/>
            <p:nvPr/>
          </p:nvSpPr>
          <p:spPr>
            <a:xfrm>
              <a:off x="5884163" y="2151253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058190" y="2416405"/>
              <a:ext cx="2880704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55"/>
            <p:cNvSpPr txBox="1"/>
            <p:nvPr/>
          </p:nvSpPr>
          <p:spPr>
            <a:xfrm>
              <a:off x="5372052" y="3294622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169340" y="3575110"/>
              <a:ext cx="2257444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57"/>
            <p:cNvSpPr txBox="1"/>
            <p:nvPr/>
          </p:nvSpPr>
          <p:spPr>
            <a:xfrm>
              <a:off x="5884163" y="4558881"/>
              <a:ext cx="1054731" cy="25725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r"/>
              <a:r>
                <a:rPr lang="zh-CN" altLang="en-US" sz="1865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162065" y="4839370"/>
              <a:ext cx="2776830" cy="416747"/>
            </a:xfrm>
            <a:prstGeom prst="rect">
              <a:avLst/>
            </a:prstGeom>
          </p:spPr>
          <p:txBody>
            <a:bodyPr wrap="square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465" noProof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465" noProof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59"/>
            <p:cNvSpPr/>
            <p:nvPr/>
          </p:nvSpPr>
          <p:spPr bwMode="auto">
            <a:xfrm>
              <a:off x="7710604" y="3237653"/>
              <a:ext cx="884040" cy="879788"/>
            </a:xfrm>
            <a:custGeom>
              <a:avLst/>
              <a:gdLst>
                <a:gd name="connsiteX0" fmla="*/ 21907 w 330201"/>
                <a:gd name="connsiteY0" fmla="*/ 269875 h 328613"/>
                <a:gd name="connsiteX1" fmla="*/ 87630 w 330201"/>
                <a:gd name="connsiteY1" fmla="*/ 269875 h 328613"/>
                <a:gd name="connsiteX2" fmla="*/ 96651 w 330201"/>
                <a:gd name="connsiteY2" fmla="*/ 272486 h 328613"/>
                <a:gd name="connsiteX3" fmla="*/ 109538 w 330201"/>
                <a:gd name="connsiteY3" fmla="*/ 286844 h 328613"/>
                <a:gd name="connsiteX4" fmla="*/ 131445 w 330201"/>
                <a:gd name="connsiteY4" fmla="*/ 269875 h 328613"/>
                <a:gd name="connsiteX5" fmla="*/ 197168 w 330201"/>
                <a:gd name="connsiteY5" fmla="*/ 269875 h 328613"/>
                <a:gd name="connsiteX6" fmla="*/ 206188 w 330201"/>
                <a:gd name="connsiteY6" fmla="*/ 272486 h 328613"/>
                <a:gd name="connsiteX7" fmla="*/ 219075 w 330201"/>
                <a:gd name="connsiteY7" fmla="*/ 286844 h 328613"/>
                <a:gd name="connsiteX8" fmla="*/ 240983 w 330201"/>
                <a:gd name="connsiteY8" fmla="*/ 269875 h 328613"/>
                <a:gd name="connsiteX9" fmla="*/ 306706 w 330201"/>
                <a:gd name="connsiteY9" fmla="*/ 269875 h 328613"/>
                <a:gd name="connsiteX10" fmla="*/ 328613 w 330201"/>
                <a:gd name="connsiteY10" fmla="*/ 293370 h 328613"/>
                <a:gd name="connsiteX11" fmla="*/ 328613 w 330201"/>
                <a:gd name="connsiteY11" fmla="*/ 328613 h 328613"/>
                <a:gd name="connsiteX12" fmla="*/ 0 w 330201"/>
                <a:gd name="connsiteY12" fmla="*/ 328613 h 328613"/>
                <a:gd name="connsiteX13" fmla="*/ 0 w 330201"/>
                <a:gd name="connsiteY13" fmla="*/ 293370 h 328613"/>
                <a:gd name="connsiteX14" fmla="*/ 21907 w 330201"/>
                <a:gd name="connsiteY14" fmla="*/ 269875 h 328613"/>
                <a:gd name="connsiteX15" fmla="*/ 209550 w 330201"/>
                <a:gd name="connsiteY15" fmla="*/ 204788 h 328613"/>
                <a:gd name="connsiteX16" fmla="*/ 230188 w 330201"/>
                <a:gd name="connsiteY16" fmla="*/ 204788 h 328613"/>
                <a:gd name="connsiteX17" fmla="*/ 225028 w 330201"/>
                <a:gd name="connsiteY17" fmla="*/ 225706 h 328613"/>
                <a:gd name="connsiteX18" fmla="*/ 225028 w 330201"/>
                <a:gd name="connsiteY18" fmla="*/ 227013 h 328613"/>
                <a:gd name="connsiteX19" fmla="*/ 213420 w 330201"/>
                <a:gd name="connsiteY19" fmla="*/ 227013 h 328613"/>
                <a:gd name="connsiteX20" fmla="*/ 213420 w 330201"/>
                <a:gd name="connsiteY20" fmla="*/ 225706 h 328613"/>
                <a:gd name="connsiteX21" fmla="*/ 209550 w 330201"/>
                <a:gd name="connsiteY21" fmla="*/ 204788 h 328613"/>
                <a:gd name="connsiteX22" fmla="*/ 98425 w 330201"/>
                <a:gd name="connsiteY22" fmla="*/ 204788 h 328613"/>
                <a:gd name="connsiteX23" fmla="*/ 119063 w 330201"/>
                <a:gd name="connsiteY23" fmla="*/ 204788 h 328613"/>
                <a:gd name="connsiteX24" fmla="*/ 115193 w 330201"/>
                <a:gd name="connsiteY24" fmla="*/ 225706 h 328613"/>
                <a:gd name="connsiteX25" fmla="*/ 115193 w 330201"/>
                <a:gd name="connsiteY25" fmla="*/ 227013 h 328613"/>
                <a:gd name="connsiteX26" fmla="*/ 103584 w 330201"/>
                <a:gd name="connsiteY26" fmla="*/ 227013 h 328613"/>
                <a:gd name="connsiteX27" fmla="*/ 103584 w 330201"/>
                <a:gd name="connsiteY27" fmla="*/ 225706 h 328613"/>
                <a:gd name="connsiteX28" fmla="*/ 98425 w 330201"/>
                <a:gd name="connsiteY28" fmla="*/ 204788 h 328613"/>
                <a:gd name="connsiteX29" fmla="*/ 274638 w 330201"/>
                <a:gd name="connsiteY29" fmla="*/ 193675 h 328613"/>
                <a:gd name="connsiteX30" fmla="*/ 306388 w 330201"/>
                <a:gd name="connsiteY30" fmla="*/ 225425 h 328613"/>
                <a:gd name="connsiteX31" fmla="*/ 274638 w 330201"/>
                <a:gd name="connsiteY31" fmla="*/ 257175 h 328613"/>
                <a:gd name="connsiteX32" fmla="*/ 242888 w 330201"/>
                <a:gd name="connsiteY32" fmla="*/ 225425 h 328613"/>
                <a:gd name="connsiteX33" fmla="*/ 274638 w 330201"/>
                <a:gd name="connsiteY33" fmla="*/ 193675 h 328613"/>
                <a:gd name="connsiteX34" fmla="*/ 164307 w 330201"/>
                <a:gd name="connsiteY34" fmla="*/ 193675 h 328613"/>
                <a:gd name="connsiteX35" fmla="*/ 195264 w 330201"/>
                <a:gd name="connsiteY35" fmla="*/ 225425 h 328613"/>
                <a:gd name="connsiteX36" fmla="*/ 164307 w 330201"/>
                <a:gd name="connsiteY36" fmla="*/ 257175 h 328613"/>
                <a:gd name="connsiteX37" fmla="*/ 133350 w 330201"/>
                <a:gd name="connsiteY37" fmla="*/ 225425 h 328613"/>
                <a:gd name="connsiteX38" fmla="*/ 164307 w 330201"/>
                <a:gd name="connsiteY38" fmla="*/ 193675 h 328613"/>
                <a:gd name="connsiteX39" fmla="*/ 53975 w 330201"/>
                <a:gd name="connsiteY39" fmla="*/ 193675 h 328613"/>
                <a:gd name="connsiteX40" fmla="*/ 85725 w 330201"/>
                <a:gd name="connsiteY40" fmla="*/ 225425 h 328613"/>
                <a:gd name="connsiteX41" fmla="*/ 53975 w 330201"/>
                <a:gd name="connsiteY41" fmla="*/ 257175 h 328613"/>
                <a:gd name="connsiteX42" fmla="*/ 22225 w 330201"/>
                <a:gd name="connsiteY42" fmla="*/ 225425 h 328613"/>
                <a:gd name="connsiteX43" fmla="*/ 53975 w 330201"/>
                <a:gd name="connsiteY43" fmla="*/ 193675 h 328613"/>
                <a:gd name="connsiteX44" fmla="*/ 155575 w 330201"/>
                <a:gd name="connsiteY44" fmla="*/ 80963 h 328613"/>
                <a:gd name="connsiteX45" fmla="*/ 168275 w 330201"/>
                <a:gd name="connsiteY45" fmla="*/ 80963 h 328613"/>
                <a:gd name="connsiteX46" fmla="*/ 168275 w 330201"/>
                <a:gd name="connsiteY46" fmla="*/ 107950 h 328613"/>
                <a:gd name="connsiteX47" fmla="*/ 195263 w 330201"/>
                <a:gd name="connsiteY47" fmla="*/ 107950 h 328613"/>
                <a:gd name="connsiteX48" fmla="*/ 195263 w 330201"/>
                <a:gd name="connsiteY48" fmla="*/ 119063 h 328613"/>
                <a:gd name="connsiteX49" fmla="*/ 168275 w 330201"/>
                <a:gd name="connsiteY49" fmla="*/ 119063 h 328613"/>
                <a:gd name="connsiteX50" fmla="*/ 168275 w 330201"/>
                <a:gd name="connsiteY50" fmla="*/ 147638 h 328613"/>
                <a:gd name="connsiteX51" fmla="*/ 155575 w 330201"/>
                <a:gd name="connsiteY51" fmla="*/ 147638 h 328613"/>
                <a:gd name="connsiteX52" fmla="*/ 155575 w 330201"/>
                <a:gd name="connsiteY52" fmla="*/ 119063 h 328613"/>
                <a:gd name="connsiteX53" fmla="*/ 130175 w 330201"/>
                <a:gd name="connsiteY53" fmla="*/ 119063 h 328613"/>
                <a:gd name="connsiteX54" fmla="*/ 130175 w 330201"/>
                <a:gd name="connsiteY54" fmla="*/ 107950 h 328613"/>
                <a:gd name="connsiteX55" fmla="*/ 155575 w 330201"/>
                <a:gd name="connsiteY55" fmla="*/ 107950 h 328613"/>
                <a:gd name="connsiteX56" fmla="*/ 104775 w 330201"/>
                <a:gd name="connsiteY56" fmla="*/ 66675 h 328613"/>
                <a:gd name="connsiteX57" fmla="*/ 119063 w 330201"/>
                <a:gd name="connsiteY57" fmla="*/ 66675 h 328613"/>
                <a:gd name="connsiteX58" fmla="*/ 119063 w 330201"/>
                <a:gd name="connsiteY58" fmla="*/ 147638 h 328613"/>
                <a:gd name="connsiteX59" fmla="*/ 101600 w 330201"/>
                <a:gd name="connsiteY59" fmla="*/ 147638 h 328613"/>
                <a:gd name="connsiteX60" fmla="*/ 101600 w 330201"/>
                <a:gd name="connsiteY60" fmla="*/ 84137 h 328613"/>
                <a:gd name="connsiteX61" fmla="*/ 100013 w 330201"/>
                <a:gd name="connsiteY61" fmla="*/ 84137 h 328613"/>
                <a:gd name="connsiteX62" fmla="*/ 84137 w 330201"/>
                <a:gd name="connsiteY62" fmla="*/ 90487 h 328613"/>
                <a:gd name="connsiteX63" fmla="*/ 84137 w 330201"/>
                <a:gd name="connsiteY63" fmla="*/ 80962 h 328613"/>
                <a:gd name="connsiteX64" fmla="*/ 82550 w 330201"/>
                <a:gd name="connsiteY64" fmla="*/ 76200 h 328613"/>
                <a:gd name="connsiteX65" fmla="*/ 222539 w 330201"/>
                <a:gd name="connsiteY65" fmla="*/ 63500 h 328613"/>
                <a:gd name="connsiteX66" fmla="*/ 251114 w 330201"/>
                <a:gd name="connsiteY66" fmla="*/ 89793 h 328613"/>
                <a:gd name="connsiteX67" fmla="*/ 229033 w 330201"/>
                <a:gd name="connsiteY67" fmla="*/ 125289 h 328613"/>
                <a:gd name="connsiteX68" fmla="*/ 221240 w 330201"/>
                <a:gd name="connsiteY68" fmla="*/ 131862 h 328613"/>
                <a:gd name="connsiteX69" fmla="*/ 252413 w 330201"/>
                <a:gd name="connsiteY69" fmla="*/ 131862 h 328613"/>
                <a:gd name="connsiteX70" fmla="*/ 252413 w 330201"/>
                <a:gd name="connsiteY70" fmla="*/ 147638 h 328613"/>
                <a:gd name="connsiteX71" fmla="*/ 195263 w 330201"/>
                <a:gd name="connsiteY71" fmla="*/ 147638 h 328613"/>
                <a:gd name="connsiteX72" fmla="*/ 195263 w 330201"/>
                <a:gd name="connsiteY72" fmla="*/ 135806 h 328613"/>
                <a:gd name="connsiteX73" fmla="*/ 205654 w 330201"/>
                <a:gd name="connsiteY73" fmla="*/ 126603 h 328613"/>
                <a:gd name="connsiteX74" fmla="*/ 231631 w 330201"/>
                <a:gd name="connsiteY74" fmla="*/ 91108 h 328613"/>
                <a:gd name="connsiteX75" fmla="*/ 218642 w 330201"/>
                <a:gd name="connsiteY75" fmla="*/ 79276 h 328613"/>
                <a:gd name="connsiteX76" fmla="*/ 201757 w 330201"/>
                <a:gd name="connsiteY76" fmla="*/ 85849 h 328613"/>
                <a:gd name="connsiteX77" fmla="*/ 200458 w 330201"/>
                <a:gd name="connsiteY77" fmla="*/ 85849 h 328613"/>
                <a:gd name="connsiteX78" fmla="*/ 195263 w 330201"/>
                <a:gd name="connsiteY78" fmla="*/ 72702 h 328613"/>
                <a:gd name="connsiteX79" fmla="*/ 222539 w 330201"/>
                <a:gd name="connsiteY79" fmla="*/ 63500 h 328613"/>
                <a:gd name="connsiteX80" fmla="*/ 22740 w 330201"/>
                <a:gd name="connsiteY80" fmla="*/ 0 h 328613"/>
                <a:gd name="connsiteX81" fmla="*/ 318574 w 330201"/>
                <a:gd name="connsiteY81" fmla="*/ 0 h 328613"/>
                <a:gd name="connsiteX82" fmla="*/ 330201 w 330201"/>
                <a:gd name="connsiteY82" fmla="*/ 11608 h 328613"/>
                <a:gd name="connsiteX83" fmla="*/ 330201 w 330201"/>
                <a:gd name="connsiteY83" fmla="*/ 215405 h 328613"/>
                <a:gd name="connsiteX84" fmla="*/ 322450 w 330201"/>
                <a:gd name="connsiteY84" fmla="*/ 227013 h 328613"/>
                <a:gd name="connsiteX85" fmla="*/ 322450 w 330201"/>
                <a:gd name="connsiteY85" fmla="*/ 225723 h 328613"/>
                <a:gd name="connsiteX86" fmla="*/ 306948 w 330201"/>
                <a:gd name="connsiteY86" fmla="*/ 188317 h 328613"/>
                <a:gd name="connsiteX87" fmla="*/ 306948 w 330201"/>
                <a:gd name="connsiteY87" fmla="*/ 21927 h 328613"/>
                <a:gd name="connsiteX88" fmla="*/ 34366 w 330201"/>
                <a:gd name="connsiteY88" fmla="*/ 21927 h 328613"/>
                <a:gd name="connsiteX89" fmla="*/ 34366 w 330201"/>
                <a:gd name="connsiteY89" fmla="*/ 180578 h 328613"/>
                <a:gd name="connsiteX90" fmla="*/ 11113 w 330201"/>
                <a:gd name="connsiteY90" fmla="*/ 202506 h 328613"/>
                <a:gd name="connsiteX91" fmla="*/ 11113 w 330201"/>
                <a:gd name="connsiteY91" fmla="*/ 11608 h 328613"/>
                <a:gd name="connsiteX92" fmla="*/ 22740 w 330201"/>
                <a:gd name="connsiteY92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330201" h="328613">
                  <a:moveTo>
                    <a:pt x="21907" y="269875"/>
                  </a:moveTo>
                  <a:cubicBezTo>
                    <a:pt x="21907" y="269875"/>
                    <a:pt x="21907" y="269875"/>
                    <a:pt x="87630" y="269875"/>
                  </a:cubicBezTo>
                  <a:cubicBezTo>
                    <a:pt x="91496" y="269875"/>
                    <a:pt x="94073" y="271181"/>
                    <a:pt x="96651" y="272486"/>
                  </a:cubicBezTo>
                  <a:cubicBezTo>
                    <a:pt x="103094" y="275096"/>
                    <a:pt x="108249" y="280318"/>
                    <a:pt x="109538" y="286844"/>
                  </a:cubicBezTo>
                  <a:cubicBezTo>
                    <a:pt x="112115" y="277707"/>
                    <a:pt x="121136" y="269875"/>
                    <a:pt x="131445" y="269875"/>
                  </a:cubicBezTo>
                  <a:cubicBezTo>
                    <a:pt x="131445" y="269875"/>
                    <a:pt x="131445" y="269875"/>
                    <a:pt x="197168" y="269875"/>
                  </a:cubicBezTo>
                  <a:cubicBezTo>
                    <a:pt x="201034" y="269875"/>
                    <a:pt x="203611" y="271181"/>
                    <a:pt x="206188" y="272486"/>
                  </a:cubicBezTo>
                  <a:cubicBezTo>
                    <a:pt x="212632" y="275096"/>
                    <a:pt x="216498" y="280318"/>
                    <a:pt x="219075" y="286844"/>
                  </a:cubicBezTo>
                  <a:cubicBezTo>
                    <a:pt x="221653" y="277707"/>
                    <a:pt x="230673" y="269875"/>
                    <a:pt x="240983" y="269875"/>
                  </a:cubicBezTo>
                  <a:cubicBezTo>
                    <a:pt x="240983" y="269875"/>
                    <a:pt x="240983" y="269875"/>
                    <a:pt x="306706" y="269875"/>
                  </a:cubicBezTo>
                  <a:cubicBezTo>
                    <a:pt x="319592" y="269875"/>
                    <a:pt x="328613" y="280318"/>
                    <a:pt x="328613" y="293370"/>
                  </a:cubicBezTo>
                  <a:cubicBezTo>
                    <a:pt x="328613" y="293370"/>
                    <a:pt x="328613" y="293370"/>
                    <a:pt x="328613" y="328613"/>
                  </a:cubicBezTo>
                  <a:cubicBezTo>
                    <a:pt x="328613" y="328613"/>
                    <a:pt x="328613" y="328613"/>
                    <a:pt x="0" y="328613"/>
                  </a:cubicBezTo>
                  <a:cubicBezTo>
                    <a:pt x="0" y="328613"/>
                    <a:pt x="0" y="328613"/>
                    <a:pt x="0" y="293370"/>
                  </a:cubicBezTo>
                  <a:cubicBezTo>
                    <a:pt x="0" y="280318"/>
                    <a:pt x="9021" y="269875"/>
                    <a:pt x="21907" y="269875"/>
                  </a:cubicBezTo>
                  <a:close/>
                  <a:moveTo>
                    <a:pt x="209550" y="204788"/>
                  </a:moveTo>
                  <a:lnTo>
                    <a:pt x="230188" y="204788"/>
                  </a:lnTo>
                  <a:cubicBezTo>
                    <a:pt x="227608" y="211325"/>
                    <a:pt x="225028" y="217862"/>
                    <a:pt x="225028" y="225706"/>
                  </a:cubicBezTo>
                  <a:cubicBezTo>
                    <a:pt x="225028" y="225706"/>
                    <a:pt x="225028" y="227013"/>
                    <a:pt x="225028" y="227013"/>
                  </a:cubicBezTo>
                  <a:cubicBezTo>
                    <a:pt x="225028" y="227013"/>
                    <a:pt x="225028" y="227013"/>
                    <a:pt x="213420" y="227013"/>
                  </a:cubicBezTo>
                  <a:cubicBezTo>
                    <a:pt x="213420" y="227013"/>
                    <a:pt x="213420" y="225706"/>
                    <a:pt x="213420" y="225706"/>
                  </a:cubicBezTo>
                  <a:cubicBezTo>
                    <a:pt x="213420" y="217862"/>
                    <a:pt x="212130" y="211325"/>
                    <a:pt x="209550" y="204788"/>
                  </a:cubicBezTo>
                  <a:close/>
                  <a:moveTo>
                    <a:pt x="98425" y="204788"/>
                  </a:moveTo>
                  <a:lnTo>
                    <a:pt x="119063" y="204788"/>
                  </a:lnTo>
                  <a:cubicBezTo>
                    <a:pt x="116483" y="211325"/>
                    <a:pt x="115193" y="217862"/>
                    <a:pt x="115193" y="225706"/>
                  </a:cubicBezTo>
                  <a:cubicBezTo>
                    <a:pt x="115193" y="225706"/>
                    <a:pt x="115193" y="227013"/>
                    <a:pt x="115193" y="227013"/>
                  </a:cubicBezTo>
                  <a:cubicBezTo>
                    <a:pt x="115193" y="227013"/>
                    <a:pt x="115193" y="227013"/>
                    <a:pt x="103584" y="227013"/>
                  </a:cubicBezTo>
                  <a:cubicBezTo>
                    <a:pt x="103584" y="227013"/>
                    <a:pt x="103584" y="225706"/>
                    <a:pt x="103584" y="225706"/>
                  </a:cubicBezTo>
                  <a:cubicBezTo>
                    <a:pt x="103584" y="217862"/>
                    <a:pt x="101005" y="211325"/>
                    <a:pt x="98425" y="204788"/>
                  </a:cubicBezTo>
                  <a:close/>
                  <a:moveTo>
                    <a:pt x="274638" y="193675"/>
                  </a:moveTo>
                  <a:cubicBezTo>
                    <a:pt x="292173" y="193675"/>
                    <a:pt x="306388" y="207890"/>
                    <a:pt x="306388" y="225425"/>
                  </a:cubicBezTo>
                  <a:cubicBezTo>
                    <a:pt x="306388" y="242960"/>
                    <a:pt x="292173" y="257175"/>
                    <a:pt x="274638" y="257175"/>
                  </a:cubicBezTo>
                  <a:cubicBezTo>
                    <a:pt x="257103" y="257175"/>
                    <a:pt x="242888" y="242960"/>
                    <a:pt x="242888" y="225425"/>
                  </a:cubicBezTo>
                  <a:cubicBezTo>
                    <a:pt x="242888" y="207890"/>
                    <a:pt x="257103" y="193675"/>
                    <a:pt x="274638" y="193675"/>
                  </a:cubicBezTo>
                  <a:close/>
                  <a:moveTo>
                    <a:pt x="164307" y="193675"/>
                  </a:moveTo>
                  <a:cubicBezTo>
                    <a:pt x="181404" y="193675"/>
                    <a:pt x="195264" y="207890"/>
                    <a:pt x="195264" y="225425"/>
                  </a:cubicBezTo>
                  <a:cubicBezTo>
                    <a:pt x="195264" y="242960"/>
                    <a:pt x="181404" y="257175"/>
                    <a:pt x="164307" y="257175"/>
                  </a:cubicBezTo>
                  <a:cubicBezTo>
                    <a:pt x="147210" y="257175"/>
                    <a:pt x="133350" y="242960"/>
                    <a:pt x="133350" y="225425"/>
                  </a:cubicBezTo>
                  <a:cubicBezTo>
                    <a:pt x="133350" y="207890"/>
                    <a:pt x="147210" y="193675"/>
                    <a:pt x="164307" y="193675"/>
                  </a:cubicBezTo>
                  <a:close/>
                  <a:moveTo>
                    <a:pt x="53975" y="193675"/>
                  </a:moveTo>
                  <a:cubicBezTo>
                    <a:pt x="71510" y="193675"/>
                    <a:pt x="85725" y="207890"/>
                    <a:pt x="85725" y="225425"/>
                  </a:cubicBezTo>
                  <a:cubicBezTo>
                    <a:pt x="85725" y="242960"/>
                    <a:pt x="71510" y="257175"/>
                    <a:pt x="53975" y="257175"/>
                  </a:cubicBezTo>
                  <a:cubicBezTo>
                    <a:pt x="36440" y="257175"/>
                    <a:pt x="22225" y="242960"/>
                    <a:pt x="22225" y="225425"/>
                  </a:cubicBezTo>
                  <a:cubicBezTo>
                    <a:pt x="22225" y="207890"/>
                    <a:pt x="36440" y="193675"/>
                    <a:pt x="53975" y="193675"/>
                  </a:cubicBezTo>
                  <a:close/>
                  <a:moveTo>
                    <a:pt x="155575" y="80963"/>
                  </a:moveTo>
                  <a:lnTo>
                    <a:pt x="168275" y="80963"/>
                  </a:lnTo>
                  <a:lnTo>
                    <a:pt x="168275" y="107950"/>
                  </a:lnTo>
                  <a:lnTo>
                    <a:pt x="195263" y="107950"/>
                  </a:lnTo>
                  <a:lnTo>
                    <a:pt x="195263" y="119063"/>
                  </a:lnTo>
                  <a:lnTo>
                    <a:pt x="168275" y="119063"/>
                  </a:lnTo>
                  <a:lnTo>
                    <a:pt x="168275" y="147638"/>
                  </a:lnTo>
                  <a:lnTo>
                    <a:pt x="155575" y="147638"/>
                  </a:lnTo>
                  <a:lnTo>
                    <a:pt x="155575" y="119063"/>
                  </a:lnTo>
                  <a:lnTo>
                    <a:pt x="130175" y="119063"/>
                  </a:lnTo>
                  <a:lnTo>
                    <a:pt x="130175" y="107950"/>
                  </a:lnTo>
                  <a:lnTo>
                    <a:pt x="155575" y="107950"/>
                  </a:lnTo>
                  <a:close/>
                  <a:moveTo>
                    <a:pt x="104775" y="66675"/>
                  </a:moveTo>
                  <a:lnTo>
                    <a:pt x="119063" y="66675"/>
                  </a:lnTo>
                  <a:lnTo>
                    <a:pt x="119063" y="147638"/>
                  </a:lnTo>
                  <a:lnTo>
                    <a:pt x="101600" y="147638"/>
                  </a:lnTo>
                  <a:lnTo>
                    <a:pt x="101600" y="84137"/>
                  </a:lnTo>
                  <a:lnTo>
                    <a:pt x="100013" y="84137"/>
                  </a:lnTo>
                  <a:lnTo>
                    <a:pt x="84137" y="90487"/>
                  </a:lnTo>
                  <a:lnTo>
                    <a:pt x="84137" y="80962"/>
                  </a:lnTo>
                  <a:lnTo>
                    <a:pt x="82550" y="76200"/>
                  </a:lnTo>
                  <a:close/>
                  <a:moveTo>
                    <a:pt x="222539" y="63500"/>
                  </a:moveTo>
                  <a:cubicBezTo>
                    <a:pt x="240723" y="63500"/>
                    <a:pt x="251114" y="75332"/>
                    <a:pt x="251114" y="89793"/>
                  </a:cubicBezTo>
                  <a:cubicBezTo>
                    <a:pt x="251114" y="102939"/>
                    <a:pt x="240723" y="114771"/>
                    <a:pt x="229033" y="125289"/>
                  </a:cubicBezTo>
                  <a:cubicBezTo>
                    <a:pt x="229033" y="125289"/>
                    <a:pt x="229033" y="125289"/>
                    <a:pt x="221240" y="131862"/>
                  </a:cubicBezTo>
                  <a:cubicBezTo>
                    <a:pt x="221240" y="131862"/>
                    <a:pt x="221240" y="131862"/>
                    <a:pt x="252413" y="131862"/>
                  </a:cubicBezTo>
                  <a:cubicBezTo>
                    <a:pt x="252413" y="131862"/>
                    <a:pt x="252413" y="131862"/>
                    <a:pt x="252413" y="147638"/>
                  </a:cubicBezTo>
                  <a:cubicBezTo>
                    <a:pt x="252413" y="147638"/>
                    <a:pt x="252413" y="147638"/>
                    <a:pt x="195263" y="147638"/>
                  </a:cubicBezTo>
                  <a:cubicBezTo>
                    <a:pt x="195263" y="147638"/>
                    <a:pt x="195263" y="147638"/>
                    <a:pt x="195263" y="135806"/>
                  </a:cubicBezTo>
                  <a:cubicBezTo>
                    <a:pt x="195263" y="135806"/>
                    <a:pt x="195263" y="135806"/>
                    <a:pt x="205654" y="126603"/>
                  </a:cubicBezTo>
                  <a:cubicBezTo>
                    <a:pt x="222539" y="110827"/>
                    <a:pt x="231631" y="101625"/>
                    <a:pt x="231631" y="91108"/>
                  </a:cubicBezTo>
                  <a:cubicBezTo>
                    <a:pt x="231631" y="84534"/>
                    <a:pt x="227735" y="79276"/>
                    <a:pt x="218642" y="79276"/>
                  </a:cubicBezTo>
                  <a:cubicBezTo>
                    <a:pt x="210849" y="79276"/>
                    <a:pt x="205654" y="83220"/>
                    <a:pt x="201757" y="85849"/>
                  </a:cubicBezTo>
                  <a:cubicBezTo>
                    <a:pt x="201757" y="85849"/>
                    <a:pt x="201757" y="85849"/>
                    <a:pt x="200458" y="85849"/>
                  </a:cubicBezTo>
                  <a:cubicBezTo>
                    <a:pt x="200458" y="85849"/>
                    <a:pt x="200458" y="85849"/>
                    <a:pt x="195263" y="72702"/>
                  </a:cubicBezTo>
                  <a:cubicBezTo>
                    <a:pt x="201757" y="67444"/>
                    <a:pt x="210849" y="63500"/>
                    <a:pt x="222539" y="63500"/>
                  </a:cubicBezTo>
                  <a:close/>
                  <a:moveTo>
                    <a:pt x="22740" y="0"/>
                  </a:moveTo>
                  <a:cubicBezTo>
                    <a:pt x="22740" y="0"/>
                    <a:pt x="22740" y="0"/>
                    <a:pt x="318574" y="0"/>
                  </a:cubicBezTo>
                  <a:cubicBezTo>
                    <a:pt x="325034" y="0"/>
                    <a:pt x="330201" y="5159"/>
                    <a:pt x="330201" y="11608"/>
                  </a:cubicBezTo>
                  <a:cubicBezTo>
                    <a:pt x="330201" y="11608"/>
                    <a:pt x="330201" y="11608"/>
                    <a:pt x="330201" y="215405"/>
                  </a:cubicBezTo>
                  <a:cubicBezTo>
                    <a:pt x="330201" y="220564"/>
                    <a:pt x="327617" y="224434"/>
                    <a:pt x="322450" y="227013"/>
                  </a:cubicBezTo>
                  <a:cubicBezTo>
                    <a:pt x="322450" y="225723"/>
                    <a:pt x="322450" y="225723"/>
                    <a:pt x="322450" y="225723"/>
                  </a:cubicBezTo>
                  <a:cubicBezTo>
                    <a:pt x="322450" y="210245"/>
                    <a:pt x="315991" y="197347"/>
                    <a:pt x="306948" y="188317"/>
                  </a:cubicBezTo>
                  <a:cubicBezTo>
                    <a:pt x="306948" y="188317"/>
                    <a:pt x="306948" y="188317"/>
                    <a:pt x="306948" y="21927"/>
                  </a:cubicBezTo>
                  <a:cubicBezTo>
                    <a:pt x="306948" y="21927"/>
                    <a:pt x="306948" y="21927"/>
                    <a:pt x="34366" y="21927"/>
                  </a:cubicBezTo>
                  <a:cubicBezTo>
                    <a:pt x="34366" y="21927"/>
                    <a:pt x="34366" y="21927"/>
                    <a:pt x="34366" y="180578"/>
                  </a:cubicBezTo>
                  <a:cubicBezTo>
                    <a:pt x="24031" y="185738"/>
                    <a:pt x="16280" y="193477"/>
                    <a:pt x="11113" y="202506"/>
                  </a:cubicBezTo>
                  <a:cubicBezTo>
                    <a:pt x="11113" y="202506"/>
                    <a:pt x="11113" y="202506"/>
                    <a:pt x="11113" y="11608"/>
                  </a:cubicBezTo>
                  <a:cubicBezTo>
                    <a:pt x="11113" y="5159"/>
                    <a:pt x="16280" y="0"/>
                    <a:pt x="227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120571" y="1205452"/>
            <a:ext cx="2975429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3900" dirty="0">
                <a:solidFill>
                  <a:srgbClr val="5F2315"/>
                </a:solidFill>
                <a:latin typeface="李旭科毛笔行书" panose="02010600030101010101" pitchFamily="2" charset="-122"/>
                <a:ea typeface="李旭科毛笔行书" panose="02010600030101010101" pitchFamily="2" charset="-122"/>
              </a:rPr>
              <a:t>谢</a:t>
            </a:r>
            <a:endParaRPr lang="zh-CN" altLang="en-US" sz="19900" dirty="0">
              <a:solidFill>
                <a:srgbClr val="5F2315"/>
              </a:solidFill>
              <a:latin typeface="李旭科毛笔行书" panose="02010600030101010101" pitchFamily="2" charset="-122"/>
              <a:ea typeface="李旭科毛笔行书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05715" y="1982589"/>
            <a:ext cx="297542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3800" dirty="0">
                <a:solidFill>
                  <a:srgbClr val="5F2315"/>
                </a:solidFill>
                <a:latin typeface="李旭科毛笔行书" panose="02010600030101010101" pitchFamily="2" charset="-122"/>
                <a:ea typeface="李旭科毛笔行书" panose="02010600030101010101" pitchFamily="2" charset="-122"/>
              </a:rPr>
              <a:t>谢</a:t>
            </a:r>
            <a:endParaRPr lang="zh-CN" altLang="en-US" sz="11500" dirty="0">
              <a:solidFill>
                <a:srgbClr val="5F2315"/>
              </a:solidFill>
              <a:latin typeface="李旭科毛笔行书" panose="02010600030101010101" pitchFamily="2" charset="-122"/>
              <a:ea typeface="李旭科毛笔行书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rot="5400000">
            <a:off x="2645765" y="2395697"/>
            <a:ext cx="2869454" cy="1521608"/>
            <a:chOff x="1971675" y="1856347"/>
            <a:chExt cx="8278594" cy="3351464"/>
          </a:xfrm>
        </p:grpSpPr>
        <p:sp>
          <p:nvSpPr>
            <p:cNvPr id="27" name="矩形 26"/>
            <p:cNvSpPr/>
            <p:nvPr/>
          </p:nvSpPr>
          <p:spPr>
            <a:xfrm rot="16200000">
              <a:off x="4811890" y="-237137"/>
              <a:ext cx="2596797" cy="75068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第一章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71675" y="1856347"/>
              <a:ext cx="8278594" cy="3351464"/>
            </a:xfrm>
            <a:prstGeom prst="rect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019768" y="2412327"/>
            <a:ext cx="4265289" cy="1715220"/>
            <a:chOff x="5123131" y="2875741"/>
            <a:chExt cx="4266276" cy="1715617"/>
          </a:xfrm>
        </p:grpSpPr>
        <p:sp>
          <p:nvSpPr>
            <p:cNvPr id="30" name="矩形 29"/>
            <p:cNvSpPr/>
            <p:nvPr/>
          </p:nvSpPr>
          <p:spPr>
            <a:xfrm>
              <a:off x="5123131" y="2875741"/>
              <a:ext cx="4096151" cy="846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kumimoji="1" lang="zh-CN" altLang="en-US" sz="49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节日来源</a:t>
              </a:r>
              <a:endParaRPr kumimoji="1" lang="zh-CN" altLang="en-US" sz="4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123131" y="3631450"/>
              <a:ext cx="4266276" cy="959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99456" y="3442206"/>
            <a:ext cx="2732667" cy="835777"/>
            <a:chOff x="284549" y="3139323"/>
            <a:chExt cx="2732666" cy="835777"/>
          </a:xfrm>
        </p:grpSpPr>
        <p:sp>
          <p:nvSpPr>
            <p:cNvPr id="25" name="文本框 12"/>
            <p:cNvSpPr txBox="1"/>
            <p:nvPr/>
          </p:nvSpPr>
          <p:spPr>
            <a:xfrm>
              <a:off x="284549" y="3385544"/>
              <a:ext cx="2732666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77500" lnSpcReduction="20000"/>
            </a:bodyPr>
            <a:lstStyle/>
            <a:p>
              <a:pPr algn="r" defTabSz="1218565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85000" lnSpcReduction="20000"/>
            </a:bodyPr>
            <a:lstStyle/>
            <a:p>
              <a:pPr algn="r" defTabSz="1218565">
                <a:defRPr/>
              </a:pPr>
              <a:r>
                <a:rPr lang="zh-CN" altLang="en-US" sz="2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236440" y="4731562"/>
            <a:ext cx="2457329" cy="835777"/>
            <a:chOff x="9029821" y="3139323"/>
            <a:chExt cx="2457329" cy="835777"/>
          </a:xfrm>
        </p:grpSpPr>
        <p:sp>
          <p:nvSpPr>
            <p:cNvPr id="23" name="文本框 15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77500" lnSpcReduction="20000"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85000" lnSpcReduction="20000"/>
            </a:bodyPr>
            <a:lstStyle/>
            <a:p>
              <a:pPr defTabSz="1218565">
                <a:defRPr/>
              </a:pPr>
              <a:r>
                <a:rPr lang="zh-CN" altLang="en-US" sz="2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19689" y="1891336"/>
            <a:ext cx="2457329" cy="835777"/>
            <a:chOff x="9029821" y="3139323"/>
            <a:chExt cx="2457329" cy="835777"/>
          </a:xfrm>
        </p:grpSpPr>
        <p:sp>
          <p:nvSpPr>
            <p:cNvPr id="21" name="文本框 18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 fontScale="77500" lnSpcReduction="20000"/>
            </a:bodyPr>
            <a:lstStyle/>
            <a:p>
              <a:pPr defTabSz="1218565">
                <a:lnSpc>
                  <a:spcPct val="120000"/>
                </a:lnSpc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rmAutofit fontScale="85000" lnSpcReduction="20000"/>
            </a:bodyPr>
            <a:lstStyle/>
            <a:p>
              <a:pPr defTabSz="1218565">
                <a:defRPr/>
              </a:pPr>
              <a:r>
                <a:rPr lang="zh-CN" altLang="en-US" sz="2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4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43697" y="1490074"/>
            <a:ext cx="3786785" cy="5367927"/>
            <a:chOff x="4143697" y="1490074"/>
            <a:chExt cx="3786785" cy="5367926"/>
          </a:xfrm>
        </p:grpSpPr>
        <p:sp>
          <p:nvSpPr>
            <p:cNvPr id="8" name="等腰三角形 7"/>
            <p:cNvSpPr/>
            <p:nvPr/>
          </p:nvSpPr>
          <p:spPr>
            <a:xfrm>
              <a:off x="5676900" y="2619375"/>
              <a:ext cx="838200" cy="423862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9398918" flipH="1">
              <a:off x="5455672" y="5623648"/>
              <a:ext cx="238688" cy="84714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8459578" flipH="1">
              <a:off x="5509931" y="3854413"/>
              <a:ext cx="238688" cy="84714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2398410" flipH="1">
              <a:off x="6290935" y="3368440"/>
              <a:ext cx="239629" cy="87610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2619467" flipH="1">
              <a:off x="6484542" y="4962728"/>
              <a:ext cx="238688" cy="904473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5276850" y="1490074"/>
              <a:ext cx="1638300" cy="1638300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6314531" y="3065104"/>
              <a:ext cx="873396" cy="87339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437562" y="4331616"/>
              <a:ext cx="1492920" cy="149292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782143" y="5236954"/>
              <a:ext cx="877790" cy="87779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143697" y="2973566"/>
              <a:ext cx="1657686" cy="1657686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任意多边形: 形状 17" title="rJ6JfFNieuj79RlItJXO"/>
            <p:cNvSpPr/>
            <p:nvPr/>
          </p:nvSpPr>
          <p:spPr bwMode="auto">
            <a:xfrm>
              <a:off x="6976503" y="4692381"/>
              <a:ext cx="516292" cy="691637"/>
            </a:xfrm>
            <a:custGeom>
              <a:avLst/>
              <a:gdLst>
                <a:gd name="connsiteX0" fmla="*/ 127000 w 252413"/>
                <a:gd name="connsiteY0" fmla="*/ 292100 h 338138"/>
                <a:gd name="connsiteX1" fmla="*/ 111125 w 252413"/>
                <a:gd name="connsiteY1" fmla="*/ 307975 h 338138"/>
                <a:gd name="connsiteX2" fmla="*/ 127000 w 252413"/>
                <a:gd name="connsiteY2" fmla="*/ 323850 h 338138"/>
                <a:gd name="connsiteX3" fmla="*/ 142875 w 252413"/>
                <a:gd name="connsiteY3" fmla="*/ 307975 h 338138"/>
                <a:gd name="connsiteX4" fmla="*/ 127000 w 252413"/>
                <a:gd name="connsiteY4" fmla="*/ 292100 h 338138"/>
                <a:gd name="connsiteX5" fmla="*/ 60637 w 252413"/>
                <a:gd name="connsiteY5" fmla="*/ 241300 h 338138"/>
                <a:gd name="connsiteX6" fmla="*/ 123259 w 252413"/>
                <a:gd name="connsiteY6" fmla="*/ 241300 h 338138"/>
                <a:gd name="connsiteX7" fmla="*/ 128588 w 252413"/>
                <a:gd name="connsiteY7" fmla="*/ 248356 h 338138"/>
                <a:gd name="connsiteX8" fmla="*/ 123259 w 252413"/>
                <a:gd name="connsiteY8" fmla="*/ 254000 h 338138"/>
                <a:gd name="connsiteX9" fmla="*/ 60637 w 252413"/>
                <a:gd name="connsiteY9" fmla="*/ 254000 h 338138"/>
                <a:gd name="connsiteX10" fmla="*/ 53975 w 252413"/>
                <a:gd name="connsiteY10" fmla="*/ 248356 h 338138"/>
                <a:gd name="connsiteX11" fmla="*/ 60637 w 252413"/>
                <a:gd name="connsiteY11" fmla="*/ 241300 h 338138"/>
                <a:gd name="connsiteX12" fmla="*/ 60637 w 252413"/>
                <a:gd name="connsiteY12" fmla="*/ 219075 h 338138"/>
                <a:gd name="connsiteX13" fmla="*/ 123259 w 252413"/>
                <a:gd name="connsiteY13" fmla="*/ 219075 h 338138"/>
                <a:gd name="connsiteX14" fmla="*/ 128588 w 252413"/>
                <a:gd name="connsiteY14" fmla="*/ 224720 h 338138"/>
                <a:gd name="connsiteX15" fmla="*/ 123259 w 252413"/>
                <a:gd name="connsiteY15" fmla="*/ 231775 h 338138"/>
                <a:gd name="connsiteX16" fmla="*/ 60637 w 252413"/>
                <a:gd name="connsiteY16" fmla="*/ 231775 h 338138"/>
                <a:gd name="connsiteX17" fmla="*/ 53975 w 252413"/>
                <a:gd name="connsiteY17" fmla="*/ 224720 h 338138"/>
                <a:gd name="connsiteX18" fmla="*/ 60637 w 252413"/>
                <a:gd name="connsiteY18" fmla="*/ 219075 h 338138"/>
                <a:gd name="connsiteX19" fmla="*/ 60637 w 252413"/>
                <a:gd name="connsiteY19" fmla="*/ 196850 h 338138"/>
                <a:gd name="connsiteX20" fmla="*/ 123259 w 252413"/>
                <a:gd name="connsiteY20" fmla="*/ 196850 h 338138"/>
                <a:gd name="connsiteX21" fmla="*/ 128588 w 252413"/>
                <a:gd name="connsiteY21" fmla="*/ 202407 h 338138"/>
                <a:gd name="connsiteX22" fmla="*/ 123259 w 252413"/>
                <a:gd name="connsiteY22" fmla="*/ 207963 h 338138"/>
                <a:gd name="connsiteX23" fmla="*/ 60637 w 252413"/>
                <a:gd name="connsiteY23" fmla="*/ 207963 h 338138"/>
                <a:gd name="connsiteX24" fmla="*/ 53975 w 252413"/>
                <a:gd name="connsiteY24" fmla="*/ 202407 h 338138"/>
                <a:gd name="connsiteX25" fmla="*/ 60637 w 252413"/>
                <a:gd name="connsiteY25" fmla="*/ 196850 h 338138"/>
                <a:gd name="connsiteX26" fmla="*/ 60637 w 252413"/>
                <a:gd name="connsiteY26" fmla="*/ 174625 h 338138"/>
                <a:gd name="connsiteX27" fmla="*/ 123259 w 252413"/>
                <a:gd name="connsiteY27" fmla="*/ 174625 h 338138"/>
                <a:gd name="connsiteX28" fmla="*/ 128588 w 252413"/>
                <a:gd name="connsiteY28" fmla="*/ 180182 h 338138"/>
                <a:gd name="connsiteX29" fmla="*/ 123259 w 252413"/>
                <a:gd name="connsiteY29" fmla="*/ 185738 h 338138"/>
                <a:gd name="connsiteX30" fmla="*/ 60637 w 252413"/>
                <a:gd name="connsiteY30" fmla="*/ 185738 h 338138"/>
                <a:gd name="connsiteX31" fmla="*/ 53975 w 252413"/>
                <a:gd name="connsiteY31" fmla="*/ 180182 h 338138"/>
                <a:gd name="connsiteX32" fmla="*/ 60637 w 252413"/>
                <a:gd name="connsiteY32" fmla="*/ 174625 h 338138"/>
                <a:gd name="connsiteX33" fmla="*/ 149784 w 252413"/>
                <a:gd name="connsiteY33" fmla="*/ 155575 h 338138"/>
                <a:gd name="connsiteX34" fmla="*/ 188356 w 252413"/>
                <a:gd name="connsiteY34" fmla="*/ 155575 h 338138"/>
                <a:gd name="connsiteX35" fmla="*/ 193676 w 252413"/>
                <a:gd name="connsiteY35" fmla="*/ 160852 h 338138"/>
                <a:gd name="connsiteX36" fmla="*/ 193676 w 252413"/>
                <a:gd name="connsiteY36" fmla="*/ 242642 h 338138"/>
                <a:gd name="connsiteX37" fmla="*/ 188356 w 252413"/>
                <a:gd name="connsiteY37" fmla="*/ 249238 h 338138"/>
                <a:gd name="connsiteX38" fmla="*/ 149784 w 252413"/>
                <a:gd name="connsiteY38" fmla="*/ 249238 h 338138"/>
                <a:gd name="connsiteX39" fmla="*/ 144463 w 252413"/>
                <a:gd name="connsiteY39" fmla="*/ 242642 h 338138"/>
                <a:gd name="connsiteX40" fmla="*/ 144463 w 252413"/>
                <a:gd name="connsiteY40" fmla="*/ 160852 h 338138"/>
                <a:gd name="connsiteX41" fmla="*/ 149784 w 252413"/>
                <a:gd name="connsiteY41" fmla="*/ 155575 h 338138"/>
                <a:gd name="connsiteX42" fmla="*/ 60637 w 252413"/>
                <a:gd name="connsiteY42" fmla="*/ 150813 h 338138"/>
                <a:gd name="connsiteX43" fmla="*/ 123259 w 252413"/>
                <a:gd name="connsiteY43" fmla="*/ 150813 h 338138"/>
                <a:gd name="connsiteX44" fmla="*/ 128588 w 252413"/>
                <a:gd name="connsiteY44" fmla="*/ 156987 h 338138"/>
                <a:gd name="connsiteX45" fmla="*/ 123259 w 252413"/>
                <a:gd name="connsiteY45" fmla="*/ 161926 h 338138"/>
                <a:gd name="connsiteX46" fmla="*/ 60637 w 252413"/>
                <a:gd name="connsiteY46" fmla="*/ 161926 h 338138"/>
                <a:gd name="connsiteX47" fmla="*/ 53975 w 252413"/>
                <a:gd name="connsiteY47" fmla="*/ 156987 h 338138"/>
                <a:gd name="connsiteX48" fmla="*/ 60637 w 252413"/>
                <a:gd name="connsiteY48" fmla="*/ 150813 h 338138"/>
                <a:gd name="connsiteX49" fmla="*/ 59267 w 252413"/>
                <a:gd name="connsiteY49" fmla="*/ 128588 h 338138"/>
                <a:gd name="connsiteX50" fmla="*/ 191559 w 252413"/>
                <a:gd name="connsiteY50" fmla="*/ 128588 h 338138"/>
                <a:gd name="connsiteX51" fmla="*/ 196850 w 252413"/>
                <a:gd name="connsiteY51" fmla="*/ 133527 h 338138"/>
                <a:gd name="connsiteX52" fmla="*/ 191559 w 252413"/>
                <a:gd name="connsiteY52" fmla="*/ 139701 h 338138"/>
                <a:gd name="connsiteX53" fmla="*/ 59267 w 252413"/>
                <a:gd name="connsiteY53" fmla="*/ 139701 h 338138"/>
                <a:gd name="connsiteX54" fmla="*/ 53975 w 252413"/>
                <a:gd name="connsiteY54" fmla="*/ 133527 h 338138"/>
                <a:gd name="connsiteX55" fmla="*/ 59267 w 252413"/>
                <a:gd name="connsiteY55" fmla="*/ 128588 h 338138"/>
                <a:gd name="connsiteX56" fmla="*/ 127568 w 252413"/>
                <a:gd name="connsiteY56" fmla="*/ 106363 h 338138"/>
                <a:gd name="connsiteX57" fmla="*/ 191522 w 252413"/>
                <a:gd name="connsiteY57" fmla="*/ 106363 h 338138"/>
                <a:gd name="connsiteX58" fmla="*/ 196851 w 252413"/>
                <a:gd name="connsiteY58" fmla="*/ 111125 h 338138"/>
                <a:gd name="connsiteX59" fmla="*/ 191522 w 252413"/>
                <a:gd name="connsiteY59" fmla="*/ 115888 h 338138"/>
                <a:gd name="connsiteX60" fmla="*/ 127568 w 252413"/>
                <a:gd name="connsiteY60" fmla="*/ 115888 h 338138"/>
                <a:gd name="connsiteX61" fmla="*/ 122238 w 252413"/>
                <a:gd name="connsiteY61" fmla="*/ 111125 h 338138"/>
                <a:gd name="connsiteX62" fmla="*/ 127568 w 252413"/>
                <a:gd name="connsiteY62" fmla="*/ 106363 h 338138"/>
                <a:gd name="connsiteX63" fmla="*/ 127568 w 252413"/>
                <a:gd name="connsiteY63" fmla="*/ 84138 h 338138"/>
                <a:gd name="connsiteX64" fmla="*/ 191522 w 252413"/>
                <a:gd name="connsiteY64" fmla="*/ 84138 h 338138"/>
                <a:gd name="connsiteX65" fmla="*/ 196851 w 252413"/>
                <a:gd name="connsiteY65" fmla="*/ 88900 h 338138"/>
                <a:gd name="connsiteX66" fmla="*/ 191522 w 252413"/>
                <a:gd name="connsiteY66" fmla="*/ 93663 h 338138"/>
                <a:gd name="connsiteX67" fmla="*/ 127568 w 252413"/>
                <a:gd name="connsiteY67" fmla="*/ 93663 h 338138"/>
                <a:gd name="connsiteX68" fmla="*/ 122238 w 252413"/>
                <a:gd name="connsiteY68" fmla="*/ 88900 h 338138"/>
                <a:gd name="connsiteX69" fmla="*/ 127568 w 252413"/>
                <a:gd name="connsiteY69" fmla="*/ 84138 h 338138"/>
                <a:gd name="connsiteX70" fmla="*/ 64136 w 252413"/>
                <a:gd name="connsiteY70" fmla="*/ 65088 h 338138"/>
                <a:gd name="connsiteX71" fmla="*/ 107316 w 252413"/>
                <a:gd name="connsiteY71" fmla="*/ 65088 h 338138"/>
                <a:gd name="connsiteX72" fmla="*/ 112713 w 252413"/>
                <a:gd name="connsiteY72" fmla="*/ 71702 h 338138"/>
                <a:gd name="connsiteX73" fmla="*/ 112713 w 252413"/>
                <a:gd name="connsiteY73" fmla="*/ 106098 h 338138"/>
                <a:gd name="connsiteX74" fmla="*/ 107316 w 252413"/>
                <a:gd name="connsiteY74" fmla="*/ 112713 h 338138"/>
                <a:gd name="connsiteX75" fmla="*/ 64136 w 252413"/>
                <a:gd name="connsiteY75" fmla="*/ 112713 h 338138"/>
                <a:gd name="connsiteX76" fmla="*/ 58738 w 252413"/>
                <a:gd name="connsiteY76" fmla="*/ 106098 h 338138"/>
                <a:gd name="connsiteX77" fmla="*/ 58738 w 252413"/>
                <a:gd name="connsiteY77" fmla="*/ 71702 h 338138"/>
                <a:gd name="connsiteX78" fmla="*/ 64136 w 252413"/>
                <a:gd name="connsiteY78" fmla="*/ 65088 h 338138"/>
                <a:gd name="connsiteX79" fmla="*/ 127568 w 252413"/>
                <a:gd name="connsiteY79" fmla="*/ 60325 h 338138"/>
                <a:gd name="connsiteX80" fmla="*/ 191522 w 252413"/>
                <a:gd name="connsiteY80" fmla="*/ 60325 h 338138"/>
                <a:gd name="connsiteX81" fmla="*/ 196851 w 252413"/>
                <a:gd name="connsiteY81" fmla="*/ 66499 h 338138"/>
                <a:gd name="connsiteX82" fmla="*/ 191522 w 252413"/>
                <a:gd name="connsiteY82" fmla="*/ 71438 h 338138"/>
                <a:gd name="connsiteX83" fmla="*/ 127568 w 252413"/>
                <a:gd name="connsiteY83" fmla="*/ 71438 h 338138"/>
                <a:gd name="connsiteX84" fmla="*/ 122238 w 252413"/>
                <a:gd name="connsiteY84" fmla="*/ 66499 h 338138"/>
                <a:gd name="connsiteX85" fmla="*/ 127568 w 252413"/>
                <a:gd name="connsiteY85" fmla="*/ 60325 h 338138"/>
                <a:gd name="connsiteX86" fmla="*/ 42572 w 252413"/>
                <a:gd name="connsiteY86" fmla="*/ 34925 h 338138"/>
                <a:gd name="connsiteX87" fmla="*/ 33338 w 252413"/>
                <a:gd name="connsiteY87" fmla="*/ 44126 h 338138"/>
                <a:gd name="connsiteX88" fmla="*/ 33338 w 252413"/>
                <a:gd name="connsiteY88" fmla="*/ 279400 h 338138"/>
                <a:gd name="connsiteX89" fmla="*/ 220663 w 252413"/>
                <a:gd name="connsiteY89" fmla="*/ 279400 h 338138"/>
                <a:gd name="connsiteX90" fmla="*/ 220663 w 252413"/>
                <a:gd name="connsiteY90" fmla="*/ 44126 h 338138"/>
                <a:gd name="connsiteX91" fmla="*/ 211429 w 252413"/>
                <a:gd name="connsiteY91" fmla="*/ 34925 h 338138"/>
                <a:gd name="connsiteX92" fmla="*/ 42572 w 252413"/>
                <a:gd name="connsiteY92" fmla="*/ 34925 h 338138"/>
                <a:gd name="connsiteX93" fmla="*/ 42069 w 252413"/>
                <a:gd name="connsiteY93" fmla="*/ 0 h 338138"/>
                <a:gd name="connsiteX94" fmla="*/ 210344 w 252413"/>
                <a:gd name="connsiteY94" fmla="*/ 0 h 338138"/>
                <a:gd name="connsiteX95" fmla="*/ 252413 w 252413"/>
                <a:gd name="connsiteY95" fmla="*/ 43588 h 338138"/>
                <a:gd name="connsiteX96" fmla="*/ 252413 w 252413"/>
                <a:gd name="connsiteY96" fmla="*/ 294550 h 338138"/>
                <a:gd name="connsiteX97" fmla="*/ 210344 w 252413"/>
                <a:gd name="connsiteY97" fmla="*/ 338138 h 338138"/>
                <a:gd name="connsiteX98" fmla="*/ 42069 w 252413"/>
                <a:gd name="connsiteY98" fmla="*/ 338138 h 338138"/>
                <a:gd name="connsiteX99" fmla="*/ 0 w 252413"/>
                <a:gd name="connsiteY99" fmla="*/ 294550 h 338138"/>
                <a:gd name="connsiteX100" fmla="*/ 0 w 252413"/>
                <a:gd name="connsiteY100" fmla="*/ 43588 h 338138"/>
                <a:gd name="connsiteX101" fmla="*/ 42069 w 252413"/>
                <a:gd name="connsiteY10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52413" h="338138">
                  <a:moveTo>
                    <a:pt x="127000" y="292100"/>
                  </a:moveTo>
                  <a:cubicBezTo>
                    <a:pt x="118232" y="292100"/>
                    <a:pt x="111125" y="299207"/>
                    <a:pt x="111125" y="307975"/>
                  </a:cubicBezTo>
                  <a:cubicBezTo>
                    <a:pt x="111125" y="316743"/>
                    <a:pt x="118232" y="323850"/>
                    <a:pt x="127000" y="323850"/>
                  </a:cubicBezTo>
                  <a:cubicBezTo>
                    <a:pt x="135768" y="323850"/>
                    <a:pt x="142875" y="316743"/>
                    <a:pt x="142875" y="307975"/>
                  </a:cubicBezTo>
                  <a:cubicBezTo>
                    <a:pt x="142875" y="299207"/>
                    <a:pt x="135768" y="292100"/>
                    <a:pt x="127000" y="292100"/>
                  </a:cubicBezTo>
                  <a:close/>
                  <a:moveTo>
                    <a:pt x="60637" y="241300"/>
                  </a:moveTo>
                  <a:cubicBezTo>
                    <a:pt x="60637" y="241300"/>
                    <a:pt x="60637" y="241300"/>
                    <a:pt x="123259" y="241300"/>
                  </a:cubicBezTo>
                  <a:cubicBezTo>
                    <a:pt x="127256" y="241300"/>
                    <a:pt x="128588" y="244122"/>
                    <a:pt x="128588" y="248356"/>
                  </a:cubicBezTo>
                  <a:cubicBezTo>
                    <a:pt x="128588" y="251178"/>
                    <a:pt x="127256" y="254000"/>
                    <a:pt x="123259" y="254000"/>
                  </a:cubicBezTo>
                  <a:cubicBezTo>
                    <a:pt x="123259" y="254000"/>
                    <a:pt x="123259" y="254000"/>
                    <a:pt x="60637" y="254000"/>
                  </a:cubicBezTo>
                  <a:cubicBezTo>
                    <a:pt x="56640" y="254000"/>
                    <a:pt x="53975" y="251178"/>
                    <a:pt x="53975" y="248356"/>
                  </a:cubicBezTo>
                  <a:cubicBezTo>
                    <a:pt x="53975" y="244122"/>
                    <a:pt x="56640" y="241300"/>
                    <a:pt x="60637" y="241300"/>
                  </a:cubicBezTo>
                  <a:close/>
                  <a:moveTo>
                    <a:pt x="60637" y="219075"/>
                  </a:moveTo>
                  <a:cubicBezTo>
                    <a:pt x="60637" y="219075"/>
                    <a:pt x="60637" y="219075"/>
                    <a:pt x="123259" y="219075"/>
                  </a:cubicBezTo>
                  <a:cubicBezTo>
                    <a:pt x="127256" y="219075"/>
                    <a:pt x="128588" y="221897"/>
                    <a:pt x="128588" y="224720"/>
                  </a:cubicBezTo>
                  <a:cubicBezTo>
                    <a:pt x="128588" y="228953"/>
                    <a:pt x="127256" y="231775"/>
                    <a:pt x="123259" y="231775"/>
                  </a:cubicBezTo>
                  <a:cubicBezTo>
                    <a:pt x="123259" y="231775"/>
                    <a:pt x="123259" y="231775"/>
                    <a:pt x="60637" y="231775"/>
                  </a:cubicBezTo>
                  <a:cubicBezTo>
                    <a:pt x="56640" y="231775"/>
                    <a:pt x="53975" y="228953"/>
                    <a:pt x="53975" y="224720"/>
                  </a:cubicBezTo>
                  <a:cubicBezTo>
                    <a:pt x="53975" y="221897"/>
                    <a:pt x="56640" y="219075"/>
                    <a:pt x="60637" y="219075"/>
                  </a:cubicBezTo>
                  <a:close/>
                  <a:moveTo>
                    <a:pt x="60637" y="196850"/>
                  </a:moveTo>
                  <a:cubicBezTo>
                    <a:pt x="60637" y="196850"/>
                    <a:pt x="60637" y="196850"/>
                    <a:pt x="123259" y="196850"/>
                  </a:cubicBezTo>
                  <a:cubicBezTo>
                    <a:pt x="127256" y="196850"/>
                    <a:pt x="128588" y="199628"/>
                    <a:pt x="128588" y="202407"/>
                  </a:cubicBezTo>
                  <a:cubicBezTo>
                    <a:pt x="128588" y="206574"/>
                    <a:pt x="127256" y="207963"/>
                    <a:pt x="123259" y="207963"/>
                  </a:cubicBezTo>
                  <a:cubicBezTo>
                    <a:pt x="123259" y="207963"/>
                    <a:pt x="123259" y="207963"/>
                    <a:pt x="60637" y="207963"/>
                  </a:cubicBezTo>
                  <a:cubicBezTo>
                    <a:pt x="56640" y="207963"/>
                    <a:pt x="53975" y="206574"/>
                    <a:pt x="53975" y="202407"/>
                  </a:cubicBezTo>
                  <a:cubicBezTo>
                    <a:pt x="53975" y="199628"/>
                    <a:pt x="56640" y="196850"/>
                    <a:pt x="60637" y="196850"/>
                  </a:cubicBezTo>
                  <a:close/>
                  <a:moveTo>
                    <a:pt x="60637" y="174625"/>
                  </a:moveTo>
                  <a:cubicBezTo>
                    <a:pt x="60637" y="174625"/>
                    <a:pt x="60637" y="174625"/>
                    <a:pt x="123259" y="174625"/>
                  </a:cubicBezTo>
                  <a:cubicBezTo>
                    <a:pt x="127256" y="174625"/>
                    <a:pt x="128588" y="177403"/>
                    <a:pt x="128588" y="180182"/>
                  </a:cubicBezTo>
                  <a:cubicBezTo>
                    <a:pt x="128588" y="182960"/>
                    <a:pt x="127256" y="185738"/>
                    <a:pt x="123259" y="185738"/>
                  </a:cubicBezTo>
                  <a:cubicBezTo>
                    <a:pt x="123259" y="185738"/>
                    <a:pt x="123259" y="185738"/>
                    <a:pt x="60637" y="185738"/>
                  </a:cubicBezTo>
                  <a:cubicBezTo>
                    <a:pt x="56640" y="185738"/>
                    <a:pt x="53975" y="182960"/>
                    <a:pt x="53975" y="180182"/>
                  </a:cubicBezTo>
                  <a:cubicBezTo>
                    <a:pt x="53975" y="177403"/>
                    <a:pt x="56640" y="174625"/>
                    <a:pt x="60637" y="174625"/>
                  </a:cubicBezTo>
                  <a:close/>
                  <a:moveTo>
                    <a:pt x="149784" y="155575"/>
                  </a:moveTo>
                  <a:cubicBezTo>
                    <a:pt x="149784" y="155575"/>
                    <a:pt x="149784" y="155575"/>
                    <a:pt x="188356" y="155575"/>
                  </a:cubicBezTo>
                  <a:cubicBezTo>
                    <a:pt x="191016" y="155575"/>
                    <a:pt x="193676" y="158214"/>
                    <a:pt x="193676" y="160852"/>
                  </a:cubicBezTo>
                  <a:cubicBezTo>
                    <a:pt x="193676" y="160852"/>
                    <a:pt x="193676" y="160852"/>
                    <a:pt x="193676" y="242642"/>
                  </a:cubicBezTo>
                  <a:cubicBezTo>
                    <a:pt x="193676" y="246600"/>
                    <a:pt x="191016" y="249238"/>
                    <a:pt x="188356" y="249238"/>
                  </a:cubicBezTo>
                  <a:cubicBezTo>
                    <a:pt x="188356" y="249238"/>
                    <a:pt x="188356" y="249238"/>
                    <a:pt x="149784" y="249238"/>
                  </a:cubicBezTo>
                  <a:cubicBezTo>
                    <a:pt x="147123" y="249238"/>
                    <a:pt x="144463" y="246600"/>
                    <a:pt x="144463" y="242642"/>
                  </a:cubicBezTo>
                  <a:cubicBezTo>
                    <a:pt x="144463" y="242642"/>
                    <a:pt x="144463" y="242642"/>
                    <a:pt x="144463" y="160852"/>
                  </a:cubicBezTo>
                  <a:cubicBezTo>
                    <a:pt x="144463" y="158214"/>
                    <a:pt x="147123" y="155575"/>
                    <a:pt x="149784" y="155575"/>
                  </a:cubicBezTo>
                  <a:close/>
                  <a:moveTo>
                    <a:pt x="60637" y="150813"/>
                  </a:moveTo>
                  <a:cubicBezTo>
                    <a:pt x="60637" y="150813"/>
                    <a:pt x="60637" y="150813"/>
                    <a:pt x="123259" y="150813"/>
                  </a:cubicBezTo>
                  <a:cubicBezTo>
                    <a:pt x="127256" y="150813"/>
                    <a:pt x="128588" y="153283"/>
                    <a:pt x="128588" y="156987"/>
                  </a:cubicBezTo>
                  <a:cubicBezTo>
                    <a:pt x="128588" y="159457"/>
                    <a:pt x="127256" y="161926"/>
                    <a:pt x="123259" y="161926"/>
                  </a:cubicBezTo>
                  <a:cubicBezTo>
                    <a:pt x="123259" y="161926"/>
                    <a:pt x="123259" y="161926"/>
                    <a:pt x="60637" y="161926"/>
                  </a:cubicBezTo>
                  <a:cubicBezTo>
                    <a:pt x="56640" y="161926"/>
                    <a:pt x="53975" y="159457"/>
                    <a:pt x="53975" y="156987"/>
                  </a:cubicBezTo>
                  <a:cubicBezTo>
                    <a:pt x="53975" y="153283"/>
                    <a:pt x="56640" y="150813"/>
                    <a:pt x="60637" y="150813"/>
                  </a:cubicBezTo>
                  <a:close/>
                  <a:moveTo>
                    <a:pt x="59267" y="128588"/>
                  </a:moveTo>
                  <a:cubicBezTo>
                    <a:pt x="59267" y="128588"/>
                    <a:pt x="59267" y="128588"/>
                    <a:pt x="191559" y="128588"/>
                  </a:cubicBezTo>
                  <a:cubicBezTo>
                    <a:pt x="194204" y="128588"/>
                    <a:pt x="196850" y="131058"/>
                    <a:pt x="196850" y="133527"/>
                  </a:cubicBezTo>
                  <a:cubicBezTo>
                    <a:pt x="196850" y="137232"/>
                    <a:pt x="194204" y="139701"/>
                    <a:pt x="191559" y="139701"/>
                  </a:cubicBezTo>
                  <a:cubicBezTo>
                    <a:pt x="191559" y="139701"/>
                    <a:pt x="191559" y="139701"/>
                    <a:pt x="59267" y="139701"/>
                  </a:cubicBezTo>
                  <a:cubicBezTo>
                    <a:pt x="56621" y="139701"/>
                    <a:pt x="53975" y="137232"/>
                    <a:pt x="53975" y="133527"/>
                  </a:cubicBezTo>
                  <a:cubicBezTo>
                    <a:pt x="53975" y="131058"/>
                    <a:pt x="56621" y="128588"/>
                    <a:pt x="59267" y="128588"/>
                  </a:cubicBezTo>
                  <a:close/>
                  <a:moveTo>
                    <a:pt x="127568" y="106363"/>
                  </a:moveTo>
                  <a:cubicBezTo>
                    <a:pt x="127568" y="106363"/>
                    <a:pt x="127568" y="106363"/>
                    <a:pt x="191522" y="106363"/>
                  </a:cubicBezTo>
                  <a:cubicBezTo>
                    <a:pt x="194186" y="106363"/>
                    <a:pt x="196851" y="108744"/>
                    <a:pt x="196851" y="111125"/>
                  </a:cubicBezTo>
                  <a:cubicBezTo>
                    <a:pt x="196851" y="114697"/>
                    <a:pt x="194186" y="115888"/>
                    <a:pt x="191522" y="115888"/>
                  </a:cubicBezTo>
                  <a:cubicBezTo>
                    <a:pt x="191522" y="115888"/>
                    <a:pt x="191522" y="115888"/>
                    <a:pt x="127568" y="115888"/>
                  </a:cubicBezTo>
                  <a:cubicBezTo>
                    <a:pt x="124903" y="115888"/>
                    <a:pt x="122238" y="114697"/>
                    <a:pt x="122238" y="111125"/>
                  </a:cubicBezTo>
                  <a:cubicBezTo>
                    <a:pt x="122238" y="108744"/>
                    <a:pt x="124903" y="106363"/>
                    <a:pt x="127568" y="106363"/>
                  </a:cubicBezTo>
                  <a:close/>
                  <a:moveTo>
                    <a:pt x="127568" y="84138"/>
                  </a:moveTo>
                  <a:cubicBezTo>
                    <a:pt x="127568" y="84138"/>
                    <a:pt x="127568" y="84138"/>
                    <a:pt x="191522" y="84138"/>
                  </a:cubicBezTo>
                  <a:cubicBezTo>
                    <a:pt x="194186" y="84138"/>
                    <a:pt x="196851" y="86519"/>
                    <a:pt x="196851" y="88900"/>
                  </a:cubicBezTo>
                  <a:cubicBezTo>
                    <a:pt x="196851" y="91282"/>
                    <a:pt x="194186" y="93663"/>
                    <a:pt x="191522" y="93663"/>
                  </a:cubicBezTo>
                  <a:cubicBezTo>
                    <a:pt x="191522" y="93663"/>
                    <a:pt x="191522" y="93663"/>
                    <a:pt x="127568" y="93663"/>
                  </a:cubicBezTo>
                  <a:cubicBezTo>
                    <a:pt x="124903" y="93663"/>
                    <a:pt x="122238" y="91282"/>
                    <a:pt x="122238" y="88900"/>
                  </a:cubicBezTo>
                  <a:cubicBezTo>
                    <a:pt x="122238" y="86519"/>
                    <a:pt x="124903" y="84138"/>
                    <a:pt x="127568" y="84138"/>
                  </a:cubicBezTo>
                  <a:close/>
                  <a:moveTo>
                    <a:pt x="64136" y="65088"/>
                  </a:moveTo>
                  <a:cubicBezTo>
                    <a:pt x="64136" y="65088"/>
                    <a:pt x="64136" y="65088"/>
                    <a:pt x="107316" y="65088"/>
                  </a:cubicBezTo>
                  <a:cubicBezTo>
                    <a:pt x="110014" y="65088"/>
                    <a:pt x="112713" y="67734"/>
                    <a:pt x="112713" y="71702"/>
                  </a:cubicBezTo>
                  <a:cubicBezTo>
                    <a:pt x="112713" y="71702"/>
                    <a:pt x="112713" y="71702"/>
                    <a:pt x="112713" y="106098"/>
                  </a:cubicBezTo>
                  <a:cubicBezTo>
                    <a:pt x="112713" y="110067"/>
                    <a:pt x="110014" y="112713"/>
                    <a:pt x="107316" y="112713"/>
                  </a:cubicBezTo>
                  <a:cubicBezTo>
                    <a:pt x="107316" y="112713"/>
                    <a:pt x="107316" y="112713"/>
                    <a:pt x="64136" y="112713"/>
                  </a:cubicBezTo>
                  <a:cubicBezTo>
                    <a:pt x="61437" y="112713"/>
                    <a:pt x="58738" y="110067"/>
                    <a:pt x="58738" y="106098"/>
                  </a:cubicBezTo>
                  <a:cubicBezTo>
                    <a:pt x="58738" y="106098"/>
                    <a:pt x="58738" y="106098"/>
                    <a:pt x="58738" y="71702"/>
                  </a:cubicBezTo>
                  <a:cubicBezTo>
                    <a:pt x="58738" y="67734"/>
                    <a:pt x="61437" y="65088"/>
                    <a:pt x="64136" y="65088"/>
                  </a:cubicBezTo>
                  <a:close/>
                  <a:moveTo>
                    <a:pt x="127568" y="60325"/>
                  </a:moveTo>
                  <a:cubicBezTo>
                    <a:pt x="127568" y="60325"/>
                    <a:pt x="127568" y="60325"/>
                    <a:pt x="191522" y="60325"/>
                  </a:cubicBezTo>
                  <a:cubicBezTo>
                    <a:pt x="194186" y="60325"/>
                    <a:pt x="196851" y="62794"/>
                    <a:pt x="196851" y="66499"/>
                  </a:cubicBezTo>
                  <a:cubicBezTo>
                    <a:pt x="196851" y="68968"/>
                    <a:pt x="194186" y="71438"/>
                    <a:pt x="191522" y="71438"/>
                  </a:cubicBezTo>
                  <a:cubicBezTo>
                    <a:pt x="191522" y="71438"/>
                    <a:pt x="191522" y="71438"/>
                    <a:pt x="127568" y="71438"/>
                  </a:cubicBezTo>
                  <a:cubicBezTo>
                    <a:pt x="124903" y="71438"/>
                    <a:pt x="122238" y="68968"/>
                    <a:pt x="122238" y="66499"/>
                  </a:cubicBezTo>
                  <a:cubicBezTo>
                    <a:pt x="122238" y="62794"/>
                    <a:pt x="124903" y="60325"/>
                    <a:pt x="127568" y="60325"/>
                  </a:cubicBezTo>
                  <a:close/>
                  <a:moveTo>
                    <a:pt x="42572" y="34925"/>
                  </a:moveTo>
                  <a:cubicBezTo>
                    <a:pt x="37295" y="34925"/>
                    <a:pt x="33338" y="38868"/>
                    <a:pt x="33338" y="44126"/>
                  </a:cubicBezTo>
                  <a:lnTo>
                    <a:pt x="33338" y="279400"/>
                  </a:lnTo>
                  <a:cubicBezTo>
                    <a:pt x="33338" y="279400"/>
                    <a:pt x="33338" y="279400"/>
                    <a:pt x="220663" y="279400"/>
                  </a:cubicBezTo>
                  <a:cubicBezTo>
                    <a:pt x="220663" y="279400"/>
                    <a:pt x="220663" y="279400"/>
                    <a:pt x="220663" y="44126"/>
                  </a:cubicBezTo>
                  <a:cubicBezTo>
                    <a:pt x="220663" y="38868"/>
                    <a:pt x="216706" y="34925"/>
                    <a:pt x="211429" y="34925"/>
                  </a:cubicBezTo>
                  <a:cubicBezTo>
                    <a:pt x="211429" y="34925"/>
                    <a:pt x="211429" y="34925"/>
                    <a:pt x="42572" y="34925"/>
                  </a:cubicBezTo>
                  <a:close/>
                  <a:moveTo>
                    <a:pt x="42069" y="0"/>
                  </a:moveTo>
                  <a:cubicBezTo>
                    <a:pt x="42069" y="0"/>
                    <a:pt x="42069" y="0"/>
                    <a:pt x="210344" y="0"/>
                  </a:cubicBezTo>
                  <a:cubicBezTo>
                    <a:pt x="234008" y="0"/>
                    <a:pt x="252413" y="19813"/>
                    <a:pt x="252413" y="43588"/>
                  </a:cubicBezTo>
                  <a:cubicBezTo>
                    <a:pt x="252413" y="43588"/>
                    <a:pt x="252413" y="43588"/>
                    <a:pt x="252413" y="294550"/>
                  </a:cubicBezTo>
                  <a:cubicBezTo>
                    <a:pt x="252413" y="318325"/>
                    <a:pt x="234008" y="338138"/>
                    <a:pt x="210344" y="338138"/>
                  </a:cubicBezTo>
                  <a:cubicBezTo>
                    <a:pt x="210344" y="338138"/>
                    <a:pt x="210344" y="338138"/>
                    <a:pt x="42069" y="338138"/>
                  </a:cubicBezTo>
                  <a:cubicBezTo>
                    <a:pt x="18405" y="338138"/>
                    <a:pt x="0" y="318325"/>
                    <a:pt x="0" y="294550"/>
                  </a:cubicBezTo>
                  <a:cubicBezTo>
                    <a:pt x="0" y="294550"/>
                    <a:pt x="0" y="294550"/>
                    <a:pt x="0" y="43588"/>
                  </a:cubicBezTo>
                  <a:cubicBezTo>
                    <a:pt x="0" y="19813"/>
                    <a:pt x="18405" y="0"/>
                    <a:pt x="42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任意多边形: 形状 18" title="xKpUrv6ycS"/>
            <p:cNvSpPr>
              <a:spLocks noChangeAspect="1"/>
            </p:cNvSpPr>
            <p:nvPr/>
          </p:nvSpPr>
          <p:spPr bwMode="auto">
            <a:xfrm>
              <a:off x="5833803" y="1935670"/>
              <a:ext cx="547229" cy="686402"/>
            </a:xfrm>
            <a:custGeom>
              <a:avLst/>
              <a:gdLst>
                <a:gd name="connsiteX0" fmla="*/ 79065 w 268312"/>
                <a:gd name="connsiteY0" fmla="*/ 303213 h 336550"/>
                <a:gd name="connsiteX1" fmla="*/ 69850 w 268312"/>
                <a:gd name="connsiteY1" fmla="*/ 311945 h 336550"/>
                <a:gd name="connsiteX2" fmla="*/ 79065 w 268312"/>
                <a:gd name="connsiteY2" fmla="*/ 320676 h 336550"/>
                <a:gd name="connsiteX3" fmla="*/ 114610 w 268312"/>
                <a:gd name="connsiteY3" fmla="*/ 320676 h 336550"/>
                <a:gd name="connsiteX4" fmla="*/ 123825 w 268312"/>
                <a:gd name="connsiteY4" fmla="*/ 311945 h 336550"/>
                <a:gd name="connsiteX5" fmla="*/ 114610 w 268312"/>
                <a:gd name="connsiteY5" fmla="*/ 303213 h 336550"/>
                <a:gd name="connsiteX6" fmla="*/ 79065 w 268312"/>
                <a:gd name="connsiteY6" fmla="*/ 303213 h 336550"/>
                <a:gd name="connsiteX7" fmla="*/ 184235 w 268312"/>
                <a:gd name="connsiteY7" fmla="*/ 119063 h 336550"/>
                <a:gd name="connsiteX8" fmla="*/ 181644 w 268312"/>
                <a:gd name="connsiteY8" fmla="*/ 121725 h 336550"/>
                <a:gd name="connsiteX9" fmla="*/ 181644 w 268312"/>
                <a:gd name="connsiteY9" fmla="*/ 125717 h 336550"/>
                <a:gd name="connsiteX10" fmla="*/ 177759 w 268312"/>
                <a:gd name="connsiteY10" fmla="*/ 131039 h 336550"/>
                <a:gd name="connsiteX11" fmla="*/ 164808 w 268312"/>
                <a:gd name="connsiteY11" fmla="*/ 148339 h 336550"/>
                <a:gd name="connsiteX12" fmla="*/ 175169 w 268312"/>
                <a:gd name="connsiteY12" fmla="*/ 165638 h 336550"/>
                <a:gd name="connsiteX13" fmla="*/ 186825 w 268312"/>
                <a:gd name="connsiteY13" fmla="*/ 170961 h 336550"/>
                <a:gd name="connsiteX14" fmla="*/ 192005 w 268312"/>
                <a:gd name="connsiteY14" fmla="*/ 173622 h 336550"/>
                <a:gd name="connsiteX15" fmla="*/ 190710 w 268312"/>
                <a:gd name="connsiteY15" fmla="*/ 185598 h 336550"/>
                <a:gd name="connsiteX16" fmla="*/ 181644 w 268312"/>
                <a:gd name="connsiteY16" fmla="*/ 186929 h 336550"/>
                <a:gd name="connsiteX17" fmla="*/ 169989 w 268312"/>
                <a:gd name="connsiteY17" fmla="*/ 182937 h 336550"/>
                <a:gd name="connsiteX18" fmla="*/ 166103 w 268312"/>
                <a:gd name="connsiteY18" fmla="*/ 184268 h 336550"/>
                <a:gd name="connsiteX19" fmla="*/ 164808 w 268312"/>
                <a:gd name="connsiteY19" fmla="*/ 190921 h 336550"/>
                <a:gd name="connsiteX20" fmla="*/ 166103 w 268312"/>
                <a:gd name="connsiteY20" fmla="*/ 196244 h 336550"/>
                <a:gd name="connsiteX21" fmla="*/ 177759 w 268312"/>
                <a:gd name="connsiteY21" fmla="*/ 198905 h 336550"/>
                <a:gd name="connsiteX22" fmla="*/ 180349 w 268312"/>
                <a:gd name="connsiteY22" fmla="*/ 202898 h 336550"/>
                <a:gd name="connsiteX23" fmla="*/ 180349 w 268312"/>
                <a:gd name="connsiteY23" fmla="*/ 206890 h 336550"/>
                <a:gd name="connsiteX24" fmla="*/ 182939 w 268312"/>
                <a:gd name="connsiteY24" fmla="*/ 209551 h 336550"/>
                <a:gd name="connsiteX25" fmla="*/ 189415 w 268312"/>
                <a:gd name="connsiteY25" fmla="*/ 209551 h 336550"/>
                <a:gd name="connsiteX26" fmla="*/ 192005 w 268312"/>
                <a:gd name="connsiteY26" fmla="*/ 206890 h 336550"/>
                <a:gd name="connsiteX27" fmla="*/ 192005 w 268312"/>
                <a:gd name="connsiteY27" fmla="*/ 201567 h 336550"/>
                <a:gd name="connsiteX28" fmla="*/ 194595 w 268312"/>
                <a:gd name="connsiteY28" fmla="*/ 197575 h 336550"/>
                <a:gd name="connsiteX29" fmla="*/ 204956 w 268312"/>
                <a:gd name="connsiteY29" fmla="*/ 190921 h 336550"/>
                <a:gd name="connsiteX30" fmla="*/ 199775 w 268312"/>
                <a:gd name="connsiteY30" fmla="*/ 160315 h 336550"/>
                <a:gd name="connsiteX31" fmla="*/ 188120 w 268312"/>
                <a:gd name="connsiteY31" fmla="*/ 154992 h 336550"/>
                <a:gd name="connsiteX32" fmla="*/ 182939 w 268312"/>
                <a:gd name="connsiteY32" fmla="*/ 152331 h 336550"/>
                <a:gd name="connsiteX33" fmla="*/ 184235 w 268312"/>
                <a:gd name="connsiteY33" fmla="*/ 141685 h 336550"/>
                <a:gd name="connsiteX34" fmla="*/ 188120 w 268312"/>
                <a:gd name="connsiteY34" fmla="*/ 141685 h 336550"/>
                <a:gd name="connsiteX35" fmla="*/ 201071 w 268312"/>
                <a:gd name="connsiteY35" fmla="*/ 144347 h 336550"/>
                <a:gd name="connsiteX36" fmla="*/ 204956 w 268312"/>
                <a:gd name="connsiteY36" fmla="*/ 143016 h 336550"/>
                <a:gd name="connsiteX37" fmla="*/ 207546 w 268312"/>
                <a:gd name="connsiteY37" fmla="*/ 135032 h 336550"/>
                <a:gd name="connsiteX38" fmla="*/ 204956 w 268312"/>
                <a:gd name="connsiteY38" fmla="*/ 132370 h 336550"/>
                <a:gd name="connsiteX39" fmla="*/ 197185 w 268312"/>
                <a:gd name="connsiteY39" fmla="*/ 129709 h 336550"/>
                <a:gd name="connsiteX40" fmla="*/ 193300 w 268312"/>
                <a:gd name="connsiteY40" fmla="*/ 124386 h 336550"/>
                <a:gd name="connsiteX41" fmla="*/ 186825 w 268312"/>
                <a:gd name="connsiteY41" fmla="*/ 119063 h 336550"/>
                <a:gd name="connsiteX42" fmla="*/ 184235 w 268312"/>
                <a:gd name="connsiteY42" fmla="*/ 119063 h 336550"/>
                <a:gd name="connsiteX43" fmla="*/ 187192 w 268312"/>
                <a:gd name="connsiteY43" fmla="*/ 84090 h 336550"/>
                <a:gd name="connsiteX44" fmla="*/ 244570 w 268312"/>
                <a:gd name="connsiteY44" fmla="*/ 107760 h 336550"/>
                <a:gd name="connsiteX45" fmla="*/ 244570 w 268312"/>
                <a:gd name="connsiteY45" fmla="*/ 222168 h 336550"/>
                <a:gd name="connsiteX46" fmla="*/ 145642 w 268312"/>
                <a:gd name="connsiteY46" fmla="*/ 234003 h 336550"/>
                <a:gd name="connsiteX47" fmla="*/ 111347 w 268312"/>
                <a:gd name="connsiteY47" fmla="*/ 243208 h 336550"/>
                <a:gd name="connsiteX48" fmla="*/ 110028 w 268312"/>
                <a:gd name="connsiteY48" fmla="*/ 237948 h 336550"/>
                <a:gd name="connsiteX49" fmla="*/ 127175 w 268312"/>
                <a:gd name="connsiteY49" fmla="*/ 218223 h 336550"/>
                <a:gd name="connsiteX50" fmla="*/ 125856 w 268312"/>
                <a:gd name="connsiteY50" fmla="*/ 218223 h 336550"/>
                <a:gd name="connsiteX51" fmla="*/ 129813 w 268312"/>
                <a:gd name="connsiteY51" fmla="*/ 107760 h 336550"/>
                <a:gd name="connsiteX52" fmla="*/ 187192 w 268312"/>
                <a:gd name="connsiteY52" fmla="*/ 84090 h 336550"/>
                <a:gd name="connsiteX53" fmla="*/ 36992 w 268312"/>
                <a:gd name="connsiteY53" fmla="*/ 0 h 336550"/>
                <a:gd name="connsiteX54" fmla="*/ 161179 w 268312"/>
                <a:gd name="connsiteY54" fmla="*/ 0 h 336550"/>
                <a:gd name="connsiteX55" fmla="*/ 196850 w 268312"/>
                <a:gd name="connsiteY55" fmla="*/ 36810 h 336550"/>
                <a:gd name="connsiteX56" fmla="*/ 196850 w 268312"/>
                <a:gd name="connsiteY56" fmla="*/ 67047 h 336550"/>
                <a:gd name="connsiteX57" fmla="*/ 187602 w 268312"/>
                <a:gd name="connsiteY57" fmla="*/ 67047 h 336550"/>
                <a:gd name="connsiteX58" fmla="*/ 178354 w 268312"/>
                <a:gd name="connsiteY58" fmla="*/ 67047 h 336550"/>
                <a:gd name="connsiteX59" fmla="*/ 178354 w 268312"/>
                <a:gd name="connsiteY59" fmla="*/ 60474 h 336550"/>
                <a:gd name="connsiteX60" fmla="*/ 178354 w 268312"/>
                <a:gd name="connsiteY60" fmla="*/ 59159 h 336550"/>
                <a:gd name="connsiteX61" fmla="*/ 169106 w 268312"/>
                <a:gd name="connsiteY61" fmla="*/ 48642 h 336550"/>
                <a:gd name="connsiteX62" fmla="*/ 29065 w 268312"/>
                <a:gd name="connsiteY62" fmla="*/ 48642 h 336550"/>
                <a:gd name="connsiteX63" fmla="*/ 19817 w 268312"/>
                <a:gd name="connsiteY63" fmla="*/ 59159 h 336550"/>
                <a:gd name="connsiteX64" fmla="*/ 19817 w 268312"/>
                <a:gd name="connsiteY64" fmla="*/ 278706 h 336550"/>
                <a:gd name="connsiteX65" fmla="*/ 29065 w 268312"/>
                <a:gd name="connsiteY65" fmla="*/ 287908 h 336550"/>
                <a:gd name="connsiteX66" fmla="*/ 169106 w 268312"/>
                <a:gd name="connsiteY66" fmla="*/ 287908 h 336550"/>
                <a:gd name="connsiteX67" fmla="*/ 178354 w 268312"/>
                <a:gd name="connsiteY67" fmla="*/ 278706 h 336550"/>
                <a:gd name="connsiteX68" fmla="*/ 178354 w 268312"/>
                <a:gd name="connsiteY68" fmla="*/ 261615 h 336550"/>
                <a:gd name="connsiteX69" fmla="*/ 187602 w 268312"/>
                <a:gd name="connsiteY69" fmla="*/ 262930 h 336550"/>
                <a:gd name="connsiteX70" fmla="*/ 196850 w 268312"/>
                <a:gd name="connsiteY70" fmla="*/ 261615 h 336550"/>
                <a:gd name="connsiteX71" fmla="*/ 196850 w 268312"/>
                <a:gd name="connsiteY71" fmla="*/ 299740 h 336550"/>
                <a:gd name="connsiteX72" fmla="*/ 161179 w 268312"/>
                <a:gd name="connsiteY72" fmla="*/ 336550 h 336550"/>
                <a:gd name="connsiteX73" fmla="*/ 36992 w 268312"/>
                <a:gd name="connsiteY73" fmla="*/ 336550 h 336550"/>
                <a:gd name="connsiteX74" fmla="*/ 0 w 268312"/>
                <a:gd name="connsiteY74" fmla="*/ 299740 h 336550"/>
                <a:gd name="connsiteX75" fmla="*/ 0 w 268312"/>
                <a:gd name="connsiteY75" fmla="*/ 36810 h 336550"/>
                <a:gd name="connsiteX76" fmla="*/ 36992 w 268312"/>
                <a:gd name="connsiteY7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68312" h="336550">
                  <a:moveTo>
                    <a:pt x="79065" y="303213"/>
                  </a:moveTo>
                  <a:cubicBezTo>
                    <a:pt x="73799" y="303213"/>
                    <a:pt x="69850" y="306955"/>
                    <a:pt x="69850" y="311945"/>
                  </a:cubicBezTo>
                  <a:cubicBezTo>
                    <a:pt x="69850" y="316934"/>
                    <a:pt x="73799" y="320676"/>
                    <a:pt x="79065" y="320676"/>
                  </a:cubicBezTo>
                  <a:cubicBezTo>
                    <a:pt x="79065" y="320676"/>
                    <a:pt x="79065" y="320676"/>
                    <a:pt x="114610" y="320676"/>
                  </a:cubicBezTo>
                  <a:cubicBezTo>
                    <a:pt x="119875" y="320676"/>
                    <a:pt x="123825" y="316934"/>
                    <a:pt x="123825" y="311945"/>
                  </a:cubicBezTo>
                  <a:cubicBezTo>
                    <a:pt x="123825" y="306955"/>
                    <a:pt x="119875" y="303213"/>
                    <a:pt x="114610" y="303213"/>
                  </a:cubicBezTo>
                  <a:cubicBezTo>
                    <a:pt x="114610" y="303213"/>
                    <a:pt x="114610" y="303213"/>
                    <a:pt x="79065" y="303213"/>
                  </a:cubicBezTo>
                  <a:close/>
                  <a:moveTo>
                    <a:pt x="184235" y="119063"/>
                  </a:moveTo>
                  <a:cubicBezTo>
                    <a:pt x="181644" y="119063"/>
                    <a:pt x="181644" y="119063"/>
                    <a:pt x="181644" y="121725"/>
                  </a:cubicBezTo>
                  <a:cubicBezTo>
                    <a:pt x="181644" y="121725"/>
                    <a:pt x="181644" y="121725"/>
                    <a:pt x="181644" y="125717"/>
                  </a:cubicBezTo>
                  <a:cubicBezTo>
                    <a:pt x="181644" y="129709"/>
                    <a:pt x="181644" y="129709"/>
                    <a:pt x="177759" y="131039"/>
                  </a:cubicBezTo>
                  <a:cubicBezTo>
                    <a:pt x="169989" y="133701"/>
                    <a:pt x="164808" y="139024"/>
                    <a:pt x="164808" y="148339"/>
                  </a:cubicBezTo>
                  <a:cubicBezTo>
                    <a:pt x="164808" y="156323"/>
                    <a:pt x="168694" y="161646"/>
                    <a:pt x="175169" y="165638"/>
                  </a:cubicBezTo>
                  <a:cubicBezTo>
                    <a:pt x="179054" y="168299"/>
                    <a:pt x="182939" y="169630"/>
                    <a:pt x="186825" y="170961"/>
                  </a:cubicBezTo>
                  <a:cubicBezTo>
                    <a:pt x="188120" y="172291"/>
                    <a:pt x="190710" y="172291"/>
                    <a:pt x="192005" y="173622"/>
                  </a:cubicBezTo>
                  <a:cubicBezTo>
                    <a:pt x="195890" y="177614"/>
                    <a:pt x="194595" y="182937"/>
                    <a:pt x="190710" y="185598"/>
                  </a:cubicBezTo>
                  <a:cubicBezTo>
                    <a:pt x="188120" y="186929"/>
                    <a:pt x="184235" y="186929"/>
                    <a:pt x="181644" y="186929"/>
                  </a:cubicBezTo>
                  <a:cubicBezTo>
                    <a:pt x="177759" y="185598"/>
                    <a:pt x="173874" y="184268"/>
                    <a:pt x="169989" y="182937"/>
                  </a:cubicBezTo>
                  <a:cubicBezTo>
                    <a:pt x="167398" y="181606"/>
                    <a:pt x="167398" y="181606"/>
                    <a:pt x="166103" y="184268"/>
                  </a:cubicBezTo>
                  <a:cubicBezTo>
                    <a:pt x="166103" y="186929"/>
                    <a:pt x="164808" y="188260"/>
                    <a:pt x="164808" y="190921"/>
                  </a:cubicBezTo>
                  <a:cubicBezTo>
                    <a:pt x="163513" y="193583"/>
                    <a:pt x="163513" y="194913"/>
                    <a:pt x="166103" y="196244"/>
                  </a:cubicBezTo>
                  <a:cubicBezTo>
                    <a:pt x="169989" y="197575"/>
                    <a:pt x="173874" y="198905"/>
                    <a:pt x="177759" y="198905"/>
                  </a:cubicBezTo>
                  <a:cubicBezTo>
                    <a:pt x="180349" y="198905"/>
                    <a:pt x="180349" y="198905"/>
                    <a:pt x="180349" y="202898"/>
                  </a:cubicBezTo>
                  <a:cubicBezTo>
                    <a:pt x="180349" y="204228"/>
                    <a:pt x="180349" y="205559"/>
                    <a:pt x="180349" y="206890"/>
                  </a:cubicBezTo>
                  <a:cubicBezTo>
                    <a:pt x="180349" y="208220"/>
                    <a:pt x="181644" y="209551"/>
                    <a:pt x="182939" y="209551"/>
                  </a:cubicBezTo>
                  <a:cubicBezTo>
                    <a:pt x="185530" y="209551"/>
                    <a:pt x="188120" y="209551"/>
                    <a:pt x="189415" y="209551"/>
                  </a:cubicBezTo>
                  <a:cubicBezTo>
                    <a:pt x="190710" y="209551"/>
                    <a:pt x="192005" y="208220"/>
                    <a:pt x="192005" y="206890"/>
                  </a:cubicBezTo>
                  <a:cubicBezTo>
                    <a:pt x="192005" y="205559"/>
                    <a:pt x="192005" y="202898"/>
                    <a:pt x="192005" y="201567"/>
                  </a:cubicBezTo>
                  <a:cubicBezTo>
                    <a:pt x="192005" y="198905"/>
                    <a:pt x="193300" y="198905"/>
                    <a:pt x="194595" y="197575"/>
                  </a:cubicBezTo>
                  <a:cubicBezTo>
                    <a:pt x="198480" y="196244"/>
                    <a:pt x="202366" y="193583"/>
                    <a:pt x="204956" y="190921"/>
                  </a:cubicBezTo>
                  <a:cubicBezTo>
                    <a:pt x="212726" y="180276"/>
                    <a:pt x="210136" y="166969"/>
                    <a:pt x="199775" y="160315"/>
                  </a:cubicBezTo>
                  <a:cubicBezTo>
                    <a:pt x="195890" y="157654"/>
                    <a:pt x="192005" y="156323"/>
                    <a:pt x="188120" y="154992"/>
                  </a:cubicBezTo>
                  <a:cubicBezTo>
                    <a:pt x="186825" y="153661"/>
                    <a:pt x="184235" y="153661"/>
                    <a:pt x="182939" y="152331"/>
                  </a:cubicBezTo>
                  <a:cubicBezTo>
                    <a:pt x="179054" y="148339"/>
                    <a:pt x="180349" y="144347"/>
                    <a:pt x="184235" y="141685"/>
                  </a:cubicBezTo>
                  <a:cubicBezTo>
                    <a:pt x="185530" y="141685"/>
                    <a:pt x="186825" y="141685"/>
                    <a:pt x="188120" y="141685"/>
                  </a:cubicBezTo>
                  <a:cubicBezTo>
                    <a:pt x="192005" y="141685"/>
                    <a:pt x="197185" y="141685"/>
                    <a:pt x="201071" y="144347"/>
                  </a:cubicBezTo>
                  <a:cubicBezTo>
                    <a:pt x="203661" y="145677"/>
                    <a:pt x="203661" y="145677"/>
                    <a:pt x="204956" y="143016"/>
                  </a:cubicBezTo>
                  <a:cubicBezTo>
                    <a:pt x="204956" y="140354"/>
                    <a:pt x="206251" y="137693"/>
                    <a:pt x="207546" y="135032"/>
                  </a:cubicBezTo>
                  <a:cubicBezTo>
                    <a:pt x="207546" y="133701"/>
                    <a:pt x="206251" y="132370"/>
                    <a:pt x="204956" y="132370"/>
                  </a:cubicBezTo>
                  <a:cubicBezTo>
                    <a:pt x="202366" y="131039"/>
                    <a:pt x="199775" y="129709"/>
                    <a:pt x="197185" y="129709"/>
                  </a:cubicBezTo>
                  <a:cubicBezTo>
                    <a:pt x="193300" y="128378"/>
                    <a:pt x="193300" y="128378"/>
                    <a:pt x="193300" y="124386"/>
                  </a:cubicBezTo>
                  <a:cubicBezTo>
                    <a:pt x="193300" y="119063"/>
                    <a:pt x="193300" y="119063"/>
                    <a:pt x="186825" y="119063"/>
                  </a:cubicBezTo>
                  <a:cubicBezTo>
                    <a:pt x="186825" y="119063"/>
                    <a:pt x="186825" y="119063"/>
                    <a:pt x="184235" y="119063"/>
                  </a:cubicBezTo>
                  <a:close/>
                  <a:moveTo>
                    <a:pt x="187192" y="84090"/>
                  </a:moveTo>
                  <a:cubicBezTo>
                    <a:pt x="207967" y="84090"/>
                    <a:pt x="228741" y="91980"/>
                    <a:pt x="244570" y="107760"/>
                  </a:cubicBezTo>
                  <a:cubicBezTo>
                    <a:pt x="276226" y="139321"/>
                    <a:pt x="276226" y="190607"/>
                    <a:pt x="244570" y="222168"/>
                  </a:cubicBezTo>
                  <a:cubicBezTo>
                    <a:pt x="216870" y="248468"/>
                    <a:pt x="177299" y="252413"/>
                    <a:pt x="145642" y="234003"/>
                  </a:cubicBezTo>
                  <a:cubicBezTo>
                    <a:pt x="132452" y="243208"/>
                    <a:pt x="120580" y="244523"/>
                    <a:pt x="111347" y="243208"/>
                  </a:cubicBezTo>
                  <a:cubicBezTo>
                    <a:pt x="107390" y="243208"/>
                    <a:pt x="107390" y="239263"/>
                    <a:pt x="110028" y="237948"/>
                  </a:cubicBezTo>
                  <a:cubicBezTo>
                    <a:pt x="117942" y="234003"/>
                    <a:pt x="123218" y="224798"/>
                    <a:pt x="127175" y="218223"/>
                  </a:cubicBezTo>
                  <a:cubicBezTo>
                    <a:pt x="127175" y="218223"/>
                    <a:pt x="127175" y="218223"/>
                    <a:pt x="125856" y="218223"/>
                  </a:cubicBezTo>
                  <a:cubicBezTo>
                    <a:pt x="96838" y="186662"/>
                    <a:pt x="98157" y="138006"/>
                    <a:pt x="129813" y="107760"/>
                  </a:cubicBezTo>
                  <a:cubicBezTo>
                    <a:pt x="145642" y="91980"/>
                    <a:pt x="166417" y="84090"/>
                    <a:pt x="187192" y="84090"/>
                  </a:cubicBezTo>
                  <a:close/>
                  <a:moveTo>
                    <a:pt x="36992" y="0"/>
                  </a:moveTo>
                  <a:cubicBezTo>
                    <a:pt x="36992" y="0"/>
                    <a:pt x="36992" y="0"/>
                    <a:pt x="161179" y="0"/>
                  </a:cubicBezTo>
                  <a:cubicBezTo>
                    <a:pt x="180997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67047"/>
                  </a:cubicBezTo>
                  <a:cubicBezTo>
                    <a:pt x="194208" y="67047"/>
                    <a:pt x="191566" y="67047"/>
                    <a:pt x="187602" y="67047"/>
                  </a:cubicBezTo>
                  <a:cubicBezTo>
                    <a:pt x="184960" y="67047"/>
                    <a:pt x="180997" y="67047"/>
                    <a:pt x="178354" y="67047"/>
                  </a:cubicBezTo>
                  <a:cubicBezTo>
                    <a:pt x="178354" y="67047"/>
                    <a:pt x="178354" y="67047"/>
                    <a:pt x="178354" y="60474"/>
                  </a:cubicBezTo>
                  <a:cubicBezTo>
                    <a:pt x="178354" y="60474"/>
                    <a:pt x="178354" y="60474"/>
                    <a:pt x="178354" y="59159"/>
                  </a:cubicBezTo>
                  <a:cubicBezTo>
                    <a:pt x="178354" y="53900"/>
                    <a:pt x="174391" y="48642"/>
                    <a:pt x="169106" y="48642"/>
                  </a:cubicBezTo>
                  <a:cubicBezTo>
                    <a:pt x="169106" y="48642"/>
                    <a:pt x="169106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3964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9106" y="287908"/>
                  </a:cubicBezTo>
                  <a:cubicBezTo>
                    <a:pt x="174391" y="287908"/>
                    <a:pt x="178354" y="282650"/>
                    <a:pt x="178354" y="278706"/>
                  </a:cubicBezTo>
                  <a:cubicBezTo>
                    <a:pt x="178354" y="278706"/>
                    <a:pt x="178354" y="278706"/>
                    <a:pt x="178354" y="261615"/>
                  </a:cubicBezTo>
                  <a:cubicBezTo>
                    <a:pt x="180997" y="261615"/>
                    <a:pt x="184960" y="262930"/>
                    <a:pt x="187602" y="262930"/>
                  </a:cubicBezTo>
                  <a:cubicBezTo>
                    <a:pt x="191566" y="262930"/>
                    <a:pt x="194208" y="261615"/>
                    <a:pt x="196850" y="261615"/>
                  </a:cubicBezTo>
                  <a:cubicBezTo>
                    <a:pt x="196850" y="261615"/>
                    <a:pt x="196850" y="261615"/>
                    <a:pt x="196850" y="299740"/>
                  </a:cubicBezTo>
                  <a:cubicBezTo>
                    <a:pt x="196850" y="320774"/>
                    <a:pt x="180997" y="336550"/>
                    <a:pt x="161179" y="336550"/>
                  </a:cubicBezTo>
                  <a:cubicBezTo>
                    <a:pt x="161179" y="336550"/>
                    <a:pt x="161179" y="336550"/>
                    <a:pt x="36992" y="336550"/>
                  </a:cubicBezTo>
                  <a:cubicBezTo>
                    <a:pt x="17175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7175" y="0"/>
                    <a:pt x="3699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任意多边形: 形状 19" title="DN0G3AjvxA"/>
            <p:cNvSpPr/>
            <p:nvPr/>
          </p:nvSpPr>
          <p:spPr bwMode="auto">
            <a:xfrm>
              <a:off x="4648106" y="3512564"/>
              <a:ext cx="673606" cy="56924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996716" y="1643290"/>
            <a:ext cx="4153473" cy="4138073"/>
            <a:chOff x="2997536" y="1232467"/>
            <a:chExt cx="3115105" cy="3103555"/>
          </a:xfrm>
        </p:grpSpPr>
        <p:sp>
          <p:nvSpPr>
            <p:cNvPr id="7" name="Block Arc 6"/>
            <p:cNvSpPr/>
            <p:nvPr/>
          </p:nvSpPr>
          <p:spPr>
            <a:xfrm rot="5834737" flipV="1">
              <a:off x="4835171" y="2160772"/>
              <a:ext cx="1277470" cy="1277470"/>
            </a:xfrm>
            <a:prstGeom prst="blockArc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Chord 8"/>
            <p:cNvSpPr/>
            <p:nvPr/>
          </p:nvSpPr>
          <p:spPr>
            <a:xfrm rot="9573229">
              <a:off x="4784627" y="1612445"/>
              <a:ext cx="939756" cy="939756"/>
            </a:xfrm>
            <a:prstGeom prst="chord">
              <a:avLst>
                <a:gd name="adj1" fmla="val 2809006"/>
                <a:gd name="adj2" fmla="val 15876219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997536" y="1232467"/>
              <a:ext cx="2673569" cy="3103555"/>
              <a:chOff x="2997536" y="1232467"/>
              <a:chExt cx="2673569" cy="3103555"/>
            </a:xfrm>
          </p:grpSpPr>
          <p:sp>
            <p:nvSpPr>
              <p:cNvPr id="5" name="Block Arc 4"/>
              <p:cNvSpPr/>
              <p:nvPr/>
            </p:nvSpPr>
            <p:spPr>
              <a:xfrm rot="10421983">
                <a:off x="3922058" y="1232467"/>
                <a:ext cx="1277470" cy="1277470"/>
              </a:xfrm>
              <a:prstGeom prst="blockArc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" name="Block Arc 3"/>
              <p:cNvSpPr/>
              <p:nvPr/>
            </p:nvSpPr>
            <p:spPr>
              <a:xfrm rot="5878949">
                <a:off x="2997536" y="2139836"/>
                <a:ext cx="1277470" cy="1277470"/>
              </a:xfrm>
              <a:prstGeom prst="blockArc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Block Arc 5"/>
              <p:cNvSpPr/>
              <p:nvPr/>
            </p:nvSpPr>
            <p:spPr>
              <a:xfrm rot="10377771" flipV="1">
                <a:off x="3901218" y="3058552"/>
                <a:ext cx="1277470" cy="1277470"/>
              </a:xfrm>
              <a:prstGeom prst="blockArc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Chord 7"/>
              <p:cNvSpPr/>
              <p:nvPr/>
            </p:nvSpPr>
            <p:spPr>
              <a:xfrm rot="4171017">
                <a:off x="3392241" y="1606435"/>
                <a:ext cx="939756" cy="939756"/>
              </a:xfrm>
              <a:prstGeom prst="chord">
                <a:avLst>
                  <a:gd name="adj1" fmla="val 2809006"/>
                  <a:gd name="adj2" fmla="val 15876219"/>
                </a:avLst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Chord 9"/>
              <p:cNvSpPr/>
              <p:nvPr/>
            </p:nvSpPr>
            <p:spPr>
              <a:xfrm rot="6632884" flipH="1">
                <a:off x="3347477" y="3035510"/>
                <a:ext cx="939756" cy="939756"/>
              </a:xfrm>
              <a:prstGeom prst="chord">
                <a:avLst>
                  <a:gd name="adj1" fmla="val 2809006"/>
                  <a:gd name="adj2" fmla="val 15876219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Chord 10"/>
              <p:cNvSpPr/>
              <p:nvPr/>
            </p:nvSpPr>
            <p:spPr>
              <a:xfrm rot="1271156" flipH="1">
                <a:off x="4731349" y="3005009"/>
                <a:ext cx="939756" cy="939756"/>
              </a:xfrm>
              <a:prstGeom prst="chord">
                <a:avLst>
                  <a:gd name="adj1" fmla="val 2809006"/>
                  <a:gd name="adj2" fmla="val 15876219"/>
                </a:avLst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: Shape 11"/>
              <p:cNvSpPr/>
              <p:nvPr/>
            </p:nvSpPr>
            <p:spPr bwMode="auto">
              <a:xfrm rot="19850178">
                <a:off x="3516143" y="3452089"/>
                <a:ext cx="366284" cy="338874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Freeform: Shape 12"/>
              <p:cNvSpPr/>
              <p:nvPr/>
            </p:nvSpPr>
            <p:spPr bwMode="auto">
              <a:xfrm>
                <a:off x="3619328" y="1824513"/>
                <a:ext cx="236016" cy="339438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: Shape 13"/>
              <p:cNvSpPr/>
              <p:nvPr/>
            </p:nvSpPr>
            <p:spPr bwMode="auto">
              <a:xfrm rot="18907399">
                <a:off x="5218580" y="1869094"/>
                <a:ext cx="250276" cy="250276"/>
              </a:xfrm>
              <a:custGeom>
                <a:avLst/>
                <a:gdLst/>
                <a:ahLst/>
                <a:cxnLst>
                  <a:cxn ang="0">
                    <a:pos x="49" y="49"/>
                  </a:cxn>
                  <a:cxn ang="0">
                    <a:pos x="48" y="50"/>
                  </a:cxn>
                  <a:cxn ang="0">
                    <a:pos x="43" y="50"/>
                  </a:cxn>
                  <a:cxn ang="0">
                    <a:pos x="40" y="48"/>
                  </a:cxn>
                  <a:cxn ang="0">
                    <a:pos x="2" y="10"/>
                  </a:cxn>
                  <a:cxn ang="0">
                    <a:pos x="0" y="7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35" y="15"/>
                  </a:cxn>
                  <a:cxn ang="0">
                    <a:pos x="50" y="48"/>
                  </a:cxn>
                  <a:cxn ang="0">
                    <a:pos x="49" y="49"/>
                  </a:cxn>
                  <a:cxn ang="0">
                    <a:pos x="31" y="49"/>
                  </a:cxn>
                  <a:cxn ang="0">
                    <a:pos x="29" y="50"/>
                  </a:cxn>
                  <a:cxn ang="0">
                    <a:pos x="25" y="50"/>
                  </a:cxn>
                  <a:cxn ang="0">
                    <a:pos x="22" y="48"/>
                  </a:cxn>
                  <a:cxn ang="0">
                    <a:pos x="2" y="28"/>
                  </a:cxn>
                  <a:cxn ang="0">
                    <a:pos x="0" y="25"/>
                  </a:cxn>
                  <a:cxn ang="0">
                    <a:pos x="0" y="20"/>
                  </a:cxn>
                  <a:cxn ang="0">
                    <a:pos x="1" y="19"/>
                  </a:cxn>
                  <a:cxn ang="0">
                    <a:pos x="2" y="18"/>
                  </a:cxn>
                  <a:cxn ang="0">
                    <a:pos x="2" y="18"/>
                  </a:cxn>
                  <a:cxn ang="0">
                    <a:pos x="22" y="28"/>
                  </a:cxn>
                  <a:cxn ang="0">
                    <a:pos x="32" y="48"/>
                  </a:cxn>
                  <a:cxn ang="0">
                    <a:pos x="31" y="49"/>
                  </a:cxn>
                  <a:cxn ang="0">
                    <a:pos x="7" y="50"/>
                  </a:cxn>
                  <a:cxn ang="0">
                    <a:pos x="0" y="43"/>
                  </a:cxn>
                  <a:cxn ang="0">
                    <a:pos x="7" y="36"/>
                  </a:cxn>
                  <a:cxn ang="0">
                    <a:pos x="13" y="43"/>
                  </a:cxn>
                  <a:cxn ang="0">
                    <a:pos x="7" y="50"/>
                  </a:cxn>
                </a:cxnLst>
                <a:rect l="0" t="0" r="r" b="b"/>
                <a:pathLst>
                  <a:path w="50" h="50">
                    <a:moveTo>
                      <a:pt x="49" y="49"/>
                    </a:moveTo>
                    <a:cubicBezTo>
                      <a:pt x="49" y="50"/>
                      <a:pt x="48" y="50"/>
                      <a:pt x="48" y="50"/>
                    </a:cubicBezTo>
                    <a:cubicBezTo>
                      <a:pt x="43" y="50"/>
                      <a:pt x="43" y="50"/>
                      <a:pt x="43" y="50"/>
                    </a:cubicBezTo>
                    <a:cubicBezTo>
                      <a:pt x="41" y="50"/>
                      <a:pt x="40" y="49"/>
                      <a:pt x="40" y="48"/>
                    </a:cubicBezTo>
                    <a:cubicBezTo>
                      <a:pt x="39" y="27"/>
                      <a:pt x="23" y="11"/>
                      <a:pt x="2" y="10"/>
                    </a:cubicBezTo>
                    <a:cubicBezTo>
                      <a:pt x="1" y="9"/>
                      <a:pt x="0" y="8"/>
                      <a:pt x="0" y="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5" y="1"/>
                      <a:pt x="26" y="6"/>
                      <a:pt x="35" y="15"/>
                    </a:cubicBezTo>
                    <a:cubicBezTo>
                      <a:pt x="44" y="24"/>
                      <a:pt x="49" y="35"/>
                      <a:pt x="50" y="48"/>
                    </a:cubicBezTo>
                    <a:cubicBezTo>
                      <a:pt x="50" y="48"/>
                      <a:pt x="50" y="49"/>
                      <a:pt x="49" y="49"/>
                    </a:cubicBezTo>
                    <a:close/>
                    <a:moveTo>
                      <a:pt x="31" y="49"/>
                    </a:moveTo>
                    <a:cubicBezTo>
                      <a:pt x="31" y="50"/>
                      <a:pt x="30" y="50"/>
                      <a:pt x="29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3" y="50"/>
                      <a:pt x="23" y="49"/>
                      <a:pt x="22" y="48"/>
                    </a:cubicBezTo>
                    <a:cubicBezTo>
                      <a:pt x="21" y="37"/>
                      <a:pt x="13" y="29"/>
                      <a:pt x="2" y="28"/>
                    </a:cubicBezTo>
                    <a:cubicBezTo>
                      <a:pt x="1" y="27"/>
                      <a:pt x="0" y="26"/>
                      <a:pt x="0" y="2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19"/>
                      <a:pt x="1" y="19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0" y="19"/>
                      <a:pt x="17" y="22"/>
                      <a:pt x="22" y="28"/>
                    </a:cubicBezTo>
                    <a:cubicBezTo>
                      <a:pt x="28" y="33"/>
                      <a:pt x="31" y="40"/>
                      <a:pt x="32" y="48"/>
                    </a:cubicBezTo>
                    <a:cubicBezTo>
                      <a:pt x="32" y="48"/>
                      <a:pt x="32" y="49"/>
                      <a:pt x="31" y="49"/>
                    </a:cubicBezTo>
                    <a:close/>
                    <a:moveTo>
                      <a:pt x="7" y="50"/>
                    </a:moveTo>
                    <a:cubicBezTo>
                      <a:pt x="3" y="50"/>
                      <a:pt x="0" y="47"/>
                      <a:pt x="0" y="43"/>
                    </a:cubicBezTo>
                    <a:cubicBezTo>
                      <a:pt x="0" y="40"/>
                      <a:pt x="3" y="36"/>
                      <a:pt x="7" y="36"/>
                    </a:cubicBezTo>
                    <a:cubicBezTo>
                      <a:pt x="10" y="36"/>
                      <a:pt x="13" y="40"/>
                      <a:pt x="13" y="43"/>
                    </a:cubicBezTo>
                    <a:cubicBezTo>
                      <a:pt x="13" y="47"/>
                      <a:pt x="10" y="50"/>
                      <a:pt x="7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: Shape 14"/>
              <p:cNvSpPr/>
              <p:nvPr/>
            </p:nvSpPr>
            <p:spPr bwMode="auto">
              <a:xfrm>
                <a:off x="5092432" y="3479230"/>
                <a:ext cx="323666" cy="280680"/>
              </a:xfrm>
              <a:custGeom>
                <a:avLst/>
                <a:gdLst/>
                <a:ahLst/>
                <a:cxnLst>
                  <a:cxn ang="0">
                    <a:pos x="59" y="26"/>
                  </a:cxn>
                  <a:cxn ang="0">
                    <a:pos x="57" y="28"/>
                  </a:cxn>
                  <a:cxn ang="0">
                    <a:pos x="20" y="32"/>
                  </a:cxn>
                  <a:cxn ang="0">
                    <a:pos x="20" y="35"/>
                  </a:cxn>
                  <a:cxn ang="0">
                    <a:pos x="19" y="37"/>
                  </a:cxn>
                  <a:cxn ang="0">
                    <a:pos x="52" y="37"/>
                  </a:cxn>
                  <a:cxn ang="0">
                    <a:pos x="55" y="39"/>
                  </a:cxn>
                  <a:cxn ang="0">
                    <a:pos x="52" y="42"/>
                  </a:cxn>
                  <a:cxn ang="0">
                    <a:pos x="16" y="42"/>
                  </a:cxn>
                  <a:cxn ang="0">
                    <a:pos x="13" y="39"/>
                  </a:cxn>
                  <a:cxn ang="0">
                    <a:pos x="16" y="34"/>
                  </a:cxn>
                  <a:cxn ang="0">
                    <a:pos x="9" y="5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11" y="0"/>
                  </a:cxn>
                  <a:cxn ang="0">
                    <a:pos x="14" y="5"/>
                  </a:cxn>
                  <a:cxn ang="0">
                    <a:pos x="57" y="5"/>
                  </a:cxn>
                  <a:cxn ang="0">
                    <a:pos x="59" y="7"/>
                  </a:cxn>
                  <a:cxn ang="0">
                    <a:pos x="59" y="26"/>
                  </a:cxn>
                  <a:cxn ang="0">
                    <a:pos x="18" y="51"/>
                  </a:cxn>
                  <a:cxn ang="0">
                    <a:pos x="13" y="46"/>
                  </a:cxn>
                  <a:cxn ang="0">
                    <a:pos x="18" y="42"/>
                  </a:cxn>
                  <a:cxn ang="0">
                    <a:pos x="23" y="46"/>
                  </a:cxn>
                  <a:cxn ang="0">
                    <a:pos x="18" y="51"/>
                  </a:cxn>
                  <a:cxn ang="0">
                    <a:pos x="50" y="51"/>
                  </a:cxn>
                  <a:cxn ang="0">
                    <a:pos x="45" y="46"/>
                  </a:cxn>
                  <a:cxn ang="0">
                    <a:pos x="50" y="42"/>
                  </a:cxn>
                  <a:cxn ang="0">
                    <a:pos x="55" y="46"/>
                  </a:cxn>
                  <a:cxn ang="0">
                    <a:pos x="50" y="51"/>
                  </a:cxn>
                </a:cxnLst>
                <a:rect l="0" t="0" r="r" b="b"/>
                <a:pathLst>
                  <a:path w="59" h="51">
                    <a:moveTo>
                      <a:pt x="59" y="26"/>
                    </a:moveTo>
                    <a:cubicBezTo>
                      <a:pt x="59" y="27"/>
                      <a:pt x="58" y="28"/>
                      <a:pt x="57" y="28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0" y="33"/>
                      <a:pt x="20" y="34"/>
                      <a:pt x="20" y="35"/>
                    </a:cubicBezTo>
                    <a:cubicBezTo>
                      <a:pt x="20" y="36"/>
                      <a:pt x="20" y="36"/>
                      <a:pt x="19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4" y="37"/>
                      <a:pt x="55" y="38"/>
                      <a:pt x="55" y="39"/>
                    </a:cubicBezTo>
                    <a:cubicBezTo>
                      <a:pt x="55" y="41"/>
                      <a:pt x="54" y="42"/>
                      <a:pt x="52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5" y="42"/>
                      <a:pt x="13" y="41"/>
                      <a:pt x="13" y="39"/>
                    </a:cubicBezTo>
                    <a:cubicBezTo>
                      <a:pt x="13" y="38"/>
                      <a:pt x="15" y="35"/>
                      <a:pt x="16" y="34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4" y="3"/>
                      <a:pt x="14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8" y="5"/>
                      <a:pt x="59" y="6"/>
                      <a:pt x="59" y="7"/>
                    </a:cubicBezTo>
                    <a:lnTo>
                      <a:pt x="59" y="26"/>
                    </a:lnTo>
                    <a:close/>
                    <a:moveTo>
                      <a:pt x="18" y="51"/>
                    </a:moveTo>
                    <a:cubicBezTo>
                      <a:pt x="16" y="51"/>
                      <a:pt x="13" y="49"/>
                      <a:pt x="13" y="46"/>
                    </a:cubicBezTo>
                    <a:cubicBezTo>
                      <a:pt x="13" y="44"/>
                      <a:pt x="16" y="42"/>
                      <a:pt x="18" y="42"/>
                    </a:cubicBezTo>
                    <a:cubicBezTo>
                      <a:pt x="21" y="42"/>
                      <a:pt x="23" y="44"/>
                      <a:pt x="23" y="46"/>
                    </a:cubicBezTo>
                    <a:cubicBezTo>
                      <a:pt x="23" y="49"/>
                      <a:pt x="21" y="51"/>
                      <a:pt x="18" y="51"/>
                    </a:cubicBezTo>
                    <a:close/>
                    <a:moveTo>
                      <a:pt x="50" y="51"/>
                    </a:moveTo>
                    <a:cubicBezTo>
                      <a:pt x="47" y="51"/>
                      <a:pt x="45" y="49"/>
                      <a:pt x="45" y="46"/>
                    </a:cubicBezTo>
                    <a:cubicBezTo>
                      <a:pt x="45" y="44"/>
                      <a:pt x="47" y="42"/>
                      <a:pt x="50" y="42"/>
                    </a:cubicBezTo>
                    <a:cubicBezTo>
                      <a:pt x="53" y="42"/>
                      <a:pt x="55" y="44"/>
                      <a:pt x="55" y="46"/>
                    </a:cubicBezTo>
                    <a:cubicBezTo>
                      <a:pt x="55" y="49"/>
                      <a:pt x="53" y="51"/>
                      <a:pt x="50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" name="Group 24"/>
          <p:cNvGrpSpPr/>
          <p:nvPr/>
        </p:nvGrpSpPr>
        <p:grpSpPr>
          <a:xfrm>
            <a:off x="1384006" y="1628801"/>
            <a:ext cx="2198693" cy="1006991"/>
            <a:chOff x="8328247" y="2276873"/>
            <a:chExt cx="2198693" cy="1006991"/>
          </a:xfrm>
        </p:grpSpPr>
        <p:sp>
          <p:nvSpPr>
            <p:cNvPr id="26" name="TextBox 27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28"/>
            <p:cNvSpPr txBox="1"/>
            <p:nvPr/>
          </p:nvSpPr>
          <p:spPr>
            <a:xfrm>
              <a:off x="8328247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0" bIns="0" anchor="ctr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Group 29"/>
          <p:cNvGrpSpPr/>
          <p:nvPr/>
        </p:nvGrpSpPr>
        <p:grpSpPr>
          <a:xfrm>
            <a:off x="8757847" y="4691243"/>
            <a:ext cx="2198693" cy="1006991"/>
            <a:chOff x="1197898" y="2503545"/>
            <a:chExt cx="2198693" cy="1006991"/>
          </a:xfrm>
        </p:grpSpPr>
        <p:sp>
          <p:nvSpPr>
            <p:cNvPr id="24" name="TextBox 30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TextBox 31"/>
            <p:cNvSpPr txBox="1"/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Group 32"/>
          <p:cNvGrpSpPr/>
          <p:nvPr/>
        </p:nvGrpSpPr>
        <p:grpSpPr>
          <a:xfrm>
            <a:off x="8757847" y="2726037"/>
            <a:ext cx="2198693" cy="1006991"/>
            <a:chOff x="1197898" y="2503545"/>
            <a:chExt cx="2198693" cy="1006991"/>
          </a:xfrm>
        </p:grpSpPr>
        <p:sp>
          <p:nvSpPr>
            <p:cNvPr id="22" name="TextBox 33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34"/>
            <p:cNvSpPr txBox="1"/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Group 35"/>
          <p:cNvGrpSpPr/>
          <p:nvPr/>
        </p:nvGrpSpPr>
        <p:grpSpPr>
          <a:xfrm>
            <a:off x="1384006" y="3562890"/>
            <a:ext cx="2198693" cy="1006991"/>
            <a:chOff x="8328247" y="2276873"/>
            <a:chExt cx="2198693" cy="1006991"/>
          </a:xfrm>
        </p:grpSpPr>
        <p:sp>
          <p:nvSpPr>
            <p:cNvPr id="20" name="TextBox 36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37"/>
            <p:cNvSpPr txBox="1"/>
            <p:nvPr/>
          </p:nvSpPr>
          <p:spPr>
            <a:xfrm>
              <a:off x="8328247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0" bIns="0" anchor="ctr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0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  <a:endParaRPr lang="zh-CN" altLang="en-US" sz="10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cd73c33-8e26-4498-905c-7ced81e529a5"/>
          <p:cNvGrpSpPr>
            <a:grpSpLocks noChangeAspect="1"/>
          </p:cNvGrpSpPr>
          <p:nvPr/>
        </p:nvGrpSpPr>
        <p:grpSpPr>
          <a:xfrm>
            <a:off x="1552109" y="1997443"/>
            <a:ext cx="9008388" cy="3005639"/>
            <a:chOff x="1552108" y="1997442"/>
            <a:chExt cx="9008388" cy="3005639"/>
          </a:xfrm>
        </p:grpSpPr>
        <p:sp>
          <p:nvSpPr>
            <p:cNvPr id="4" name="Partial Circle 3"/>
            <p:cNvSpPr/>
            <p:nvPr/>
          </p:nvSpPr>
          <p:spPr>
            <a:xfrm>
              <a:off x="4455465" y="1997442"/>
              <a:ext cx="3065544" cy="2892489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ardrop 4"/>
            <p:cNvSpPr/>
            <p:nvPr/>
          </p:nvSpPr>
          <p:spPr>
            <a:xfrm rot="16200000" flipH="1">
              <a:off x="6089422" y="2009337"/>
              <a:ext cx="1435100" cy="1428070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Partial Circle 5"/>
            <p:cNvSpPr/>
            <p:nvPr/>
          </p:nvSpPr>
          <p:spPr>
            <a:xfrm flipH="1" flipV="1">
              <a:off x="4555975" y="2110592"/>
              <a:ext cx="3065544" cy="2892489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ardrop 6"/>
            <p:cNvSpPr/>
            <p:nvPr/>
          </p:nvSpPr>
          <p:spPr>
            <a:xfrm rot="16200000" flipV="1">
              <a:off x="4552460" y="3563117"/>
              <a:ext cx="1435100" cy="142807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Group 9"/>
            <p:cNvGrpSpPr/>
            <p:nvPr/>
          </p:nvGrpSpPr>
          <p:grpSpPr>
            <a:xfrm>
              <a:off x="8086415" y="3876866"/>
              <a:ext cx="2474081" cy="866137"/>
              <a:chOff x="8086415" y="3876866"/>
              <a:chExt cx="2474081" cy="866137"/>
            </a:xfrm>
          </p:grpSpPr>
          <p:sp>
            <p:nvSpPr>
              <p:cNvPr id="22" name="TextBox 33"/>
              <p:cNvSpPr txBox="1"/>
              <p:nvPr/>
            </p:nvSpPr>
            <p:spPr bwMode="auto">
              <a:xfrm>
                <a:off x="8086415" y="3876866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120000" tIns="62400" rIns="120000" bIns="62400">
                <a:normAutofit fontScale="77500" lnSpcReduction="20000"/>
              </a:bodyPr>
              <a:lstStyle/>
              <a:p>
                <a:pPr algn="l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TextBox 34"/>
              <p:cNvSpPr txBox="1"/>
              <p:nvPr/>
            </p:nvSpPr>
            <p:spPr bwMode="auto">
              <a:xfrm>
                <a:off x="8086415" y="4186824"/>
                <a:ext cx="2474081" cy="55617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>
                <a:normAutofit fontScale="85000" lnSpcReduction="1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086415" y="2348880"/>
              <a:ext cx="2474081" cy="866137"/>
              <a:chOff x="8086415" y="2348880"/>
              <a:chExt cx="2474081" cy="866137"/>
            </a:xfrm>
          </p:grpSpPr>
          <p:sp>
            <p:nvSpPr>
              <p:cNvPr id="20" name="TextBox 35"/>
              <p:cNvSpPr txBox="1"/>
              <p:nvPr/>
            </p:nvSpPr>
            <p:spPr bwMode="auto">
              <a:xfrm>
                <a:off x="8086415" y="2348880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120000" tIns="62400" rIns="120000" bIns="62400">
                <a:normAutofit fontScale="77500" lnSpcReduction="20000"/>
              </a:bodyPr>
              <a:lstStyle/>
              <a:p>
                <a:pPr algn="l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TextBox 36"/>
              <p:cNvSpPr txBox="1"/>
              <p:nvPr/>
            </p:nvSpPr>
            <p:spPr bwMode="auto">
              <a:xfrm>
                <a:off x="8086415" y="2658838"/>
                <a:ext cx="2474081" cy="55617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>
                <a:normAutofit fontScale="85000" lnSpcReduction="1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Group 7"/>
            <p:cNvGrpSpPr/>
            <p:nvPr/>
          </p:nvGrpSpPr>
          <p:grpSpPr>
            <a:xfrm>
              <a:off x="1552108" y="3876866"/>
              <a:ext cx="2474081" cy="866137"/>
              <a:chOff x="1552108" y="3876866"/>
              <a:chExt cx="2474081" cy="866137"/>
            </a:xfrm>
          </p:grpSpPr>
          <p:sp>
            <p:nvSpPr>
              <p:cNvPr id="18" name="TextBox 37"/>
              <p:cNvSpPr txBox="1"/>
              <p:nvPr/>
            </p:nvSpPr>
            <p:spPr bwMode="auto">
              <a:xfrm>
                <a:off x="2767213" y="3876866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120000" tIns="62400" rIns="120000" bIns="62400">
                <a:normAutofit fontScale="77500" lnSpcReduction="20000"/>
              </a:bodyPr>
              <a:lstStyle/>
              <a:p>
                <a:pPr algn="r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TextBox 38"/>
              <p:cNvSpPr txBox="1"/>
              <p:nvPr/>
            </p:nvSpPr>
            <p:spPr bwMode="auto">
              <a:xfrm>
                <a:off x="1552108" y="4186824"/>
                <a:ext cx="2474081" cy="55617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>
                <a:normAutofit fontScale="85000"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Group 2"/>
            <p:cNvGrpSpPr/>
            <p:nvPr/>
          </p:nvGrpSpPr>
          <p:grpSpPr>
            <a:xfrm>
              <a:off x="1552108" y="2348880"/>
              <a:ext cx="2474081" cy="866137"/>
              <a:chOff x="1552108" y="2348880"/>
              <a:chExt cx="2474081" cy="866137"/>
            </a:xfrm>
          </p:grpSpPr>
          <p:sp>
            <p:nvSpPr>
              <p:cNvPr id="16" name="TextBox 39"/>
              <p:cNvSpPr txBox="1"/>
              <p:nvPr/>
            </p:nvSpPr>
            <p:spPr bwMode="auto">
              <a:xfrm>
                <a:off x="2767213" y="2348880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120000" tIns="62400" rIns="120000" bIns="62400">
                <a:normAutofit fontScale="77500" lnSpcReduction="20000"/>
              </a:bodyPr>
              <a:lstStyle/>
              <a:p>
                <a:pPr algn="r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TextBox 40"/>
              <p:cNvSpPr txBox="1"/>
              <p:nvPr/>
            </p:nvSpPr>
            <p:spPr bwMode="auto">
              <a:xfrm>
                <a:off x="1552108" y="2658838"/>
                <a:ext cx="2474081" cy="55617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>
                <a:normAutofit fontScale="85000"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Freeform: Shape 43"/>
            <p:cNvSpPr/>
            <p:nvPr/>
          </p:nvSpPr>
          <p:spPr bwMode="auto">
            <a:xfrm>
              <a:off x="6479500" y="3862387"/>
              <a:ext cx="568804" cy="5688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: Shape 44"/>
            <p:cNvSpPr/>
            <p:nvPr/>
          </p:nvSpPr>
          <p:spPr bwMode="auto">
            <a:xfrm>
              <a:off x="4998898" y="3862387"/>
              <a:ext cx="568804" cy="5688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: Shape 45"/>
            <p:cNvSpPr/>
            <p:nvPr/>
          </p:nvSpPr>
          <p:spPr bwMode="auto">
            <a:xfrm>
              <a:off x="5017616" y="2554646"/>
              <a:ext cx="568804" cy="5688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: Shape 46"/>
            <p:cNvSpPr/>
            <p:nvPr/>
          </p:nvSpPr>
          <p:spPr bwMode="auto">
            <a:xfrm>
              <a:off x="6472112" y="2554646"/>
              <a:ext cx="568804" cy="56880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2"/>
          <p:cNvSpPr/>
          <p:nvPr/>
        </p:nvSpPr>
        <p:spPr bwMode="auto">
          <a:xfrm>
            <a:off x="4278013" y="3822642"/>
            <a:ext cx="2735060" cy="1966868"/>
          </a:xfrm>
          <a:custGeom>
            <a:avLst/>
            <a:gdLst>
              <a:gd name="T0" fmla="*/ 168 w 168"/>
              <a:gd name="T1" fmla="*/ 68 h 121"/>
              <a:gd name="T2" fmla="*/ 151 w 168"/>
              <a:gd name="T3" fmla="*/ 87 h 121"/>
              <a:gd name="T4" fmla="*/ 114 w 168"/>
              <a:gd name="T5" fmla="*/ 111 h 121"/>
              <a:gd name="T6" fmla="*/ 65 w 168"/>
              <a:gd name="T7" fmla="*/ 118 h 121"/>
              <a:gd name="T8" fmla="*/ 21 w 168"/>
              <a:gd name="T9" fmla="*/ 97 h 121"/>
              <a:gd name="T10" fmla="*/ 19 w 168"/>
              <a:gd name="T11" fmla="*/ 95 h 121"/>
              <a:gd name="T12" fmla="*/ 4 w 168"/>
              <a:gd name="T13" fmla="*/ 68 h 121"/>
              <a:gd name="T14" fmla="*/ 1 w 168"/>
              <a:gd name="T15" fmla="*/ 38 h 121"/>
              <a:gd name="T16" fmla="*/ 8 w 168"/>
              <a:gd name="T17" fmla="*/ 15 h 121"/>
              <a:gd name="T18" fmla="*/ 21 w 168"/>
              <a:gd name="T19" fmla="*/ 3 h 121"/>
              <a:gd name="T20" fmla="*/ 35 w 168"/>
              <a:gd name="T21" fmla="*/ 2 h 121"/>
              <a:gd name="T22" fmla="*/ 49 w 168"/>
              <a:gd name="T23" fmla="*/ 7 h 121"/>
              <a:gd name="T24" fmla="*/ 62 w 168"/>
              <a:gd name="T25" fmla="*/ 16 h 121"/>
              <a:gd name="T26" fmla="*/ 74 w 168"/>
              <a:gd name="T27" fmla="*/ 27 h 121"/>
              <a:gd name="T28" fmla="*/ 74 w 168"/>
              <a:gd name="T29" fmla="*/ 28 h 121"/>
              <a:gd name="T30" fmla="*/ 93 w 168"/>
              <a:gd name="T31" fmla="*/ 48 h 121"/>
              <a:gd name="T32" fmla="*/ 119 w 168"/>
              <a:gd name="T33" fmla="*/ 64 h 121"/>
              <a:gd name="T34" fmla="*/ 148 w 168"/>
              <a:gd name="T35" fmla="*/ 70 h 121"/>
              <a:gd name="T36" fmla="*/ 168 w 168"/>
              <a:gd name="T37" fmla="*/ 6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8" h="121">
                <a:moveTo>
                  <a:pt x="168" y="68"/>
                </a:moveTo>
                <a:cubicBezTo>
                  <a:pt x="166" y="71"/>
                  <a:pt x="160" y="78"/>
                  <a:pt x="151" y="87"/>
                </a:cubicBezTo>
                <a:cubicBezTo>
                  <a:pt x="142" y="95"/>
                  <a:pt x="129" y="105"/>
                  <a:pt x="114" y="111"/>
                </a:cubicBezTo>
                <a:cubicBezTo>
                  <a:pt x="99" y="117"/>
                  <a:pt x="81" y="121"/>
                  <a:pt x="65" y="118"/>
                </a:cubicBezTo>
                <a:cubicBezTo>
                  <a:pt x="48" y="116"/>
                  <a:pt x="32" y="109"/>
                  <a:pt x="21" y="97"/>
                </a:cubicBezTo>
                <a:cubicBezTo>
                  <a:pt x="20" y="97"/>
                  <a:pt x="20" y="96"/>
                  <a:pt x="19" y="95"/>
                </a:cubicBezTo>
                <a:cubicBezTo>
                  <a:pt x="12" y="88"/>
                  <a:pt x="7" y="78"/>
                  <a:pt x="4" y="68"/>
                </a:cubicBezTo>
                <a:cubicBezTo>
                  <a:pt x="1" y="58"/>
                  <a:pt x="0" y="47"/>
                  <a:pt x="1" y="38"/>
                </a:cubicBezTo>
                <a:cubicBezTo>
                  <a:pt x="2" y="29"/>
                  <a:pt x="4" y="21"/>
                  <a:pt x="8" y="15"/>
                </a:cubicBezTo>
                <a:cubicBezTo>
                  <a:pt x="11" y="9"/>
                  <a:pt x="16" y="5"/>
                  <a:pt x="21" y="3"/>
                </a:cubicBezTo>
                <a:cubicBezTo>
                  <a:pt x="26" y="0"/>
                  <a:pt x="30" y="0"/>
                  <a:pt x="35" y="2"/>
                </a:cubicBezTo>
                <a:cubicBezTo>
                  <a:pt x="40" y="3"/>
                  <a:pt x="45" y="5"/>
                  <a:pt x="49" y="7"/>
                </a:cubicBezTo>
                <a:cubicBezTo>
                  <a:pt x="54" y="10"/>
                  <a:pt x="58" y="13"/>
                  <a:pt x="62" y="16"/>
                </a:cubicBezTo>
                <a:cubicBezTo>
                  <a:pt x="66" y="19"/>
                  <a:pt x="70" y="23"/>
                  <a:pt x="74" y="27"/>
                </a:cubicBezTo>
                <a:cubicBezTo>
                  <a:pt x="74" y="28"/>
                  <a:pt x="74" y="28"/>
                  <a:pt x="74" y="28"/>
                </a:cubicBezTo>
                <a:cubicBezTo>
                  <a:pt x="80" y="33"/>
                  <a:pt x="86" y="41"/>
                  <a:pt x="93" y="48"/>
                </a:cubicBezTo>
                <a:cubicBezTo>
                  <a:pt x="100" y="54"/>
                  <a:pt x="109" y="60"/>
                  <a:pt x="119" y="64"/>
                </a:cubicBezTo>
                <a:cubicBezTo>
                  <a:pt x="128" y="68"/>
                  <a:pt x="139" y="70"/>
                  <a:pt x="148" y="70"/>
                </a:cubicBezTo>
                <a:cubicBezTo>
                  <a:pt x="157" y="70"/>
                  <a:pt x="165" y="68"/>
                  <a:pt x="168" y="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5" rIns="91412" bIns="45705" numCol="1" anchor="t" anchorCtr="0" compatLnSpc="1"/>
          <a:lstStyle/>
          <a:p>
            <a:endParaRPr lang="en-US" sz="2400">
              <a:solidFill>
                <a:srgbClr val="3A3A3A"/>
              </a:solidFill>
            </a:endParaRPr>
          </a:p>
        </p:txBody>
      </p:sp>
      <p:sp>
        <p:nvSpPr>
          <p:cNvPr id="5" name="Freeform 25"/>
          <p:cNvSpPr/>
          <p:nvPr/>
        </p:nvSpPr>
        <p:spPr bwMode="auto">
          <a:xfrm>
            <a:off x="5558728" y="3073004"/>
            <a:ext cx="2356531" cy="1710801"/>
          </a:xfrm>
          <a:custGeom>
            <a:avLst/>
            <a:gdLst>
              <a:gd name="T0" fmla="*/ 0 w 145"/>
              <a:gd name="T1" fmla="*/ 59 h 105"/>
              <a:gd name="T2" fmla="*/ 15 w 145"/>
              <a:gd name="T3" fmla="*/ 75 h 105"/>
              <a:gd name="T4" fmla="*/ 47 w 145"/>
              <a:gd name="T5" fmla="*/ 96 h 105"/>
              <a:gd name="T6" fmla="*/ 90 w 145"/>
              <a:gd name="T7" fmla="*/ 103 h 105"/>
              <a:gd name="T8" fmla="*/ 128 w 145"/>
              <a:gd name="T9" fmla="*/ 84 h 105"/>
              <a:gd name="T10" fmla="*/ 129 w 145"/>
              <a:gd name="T11" fmla="*/ 83 h 105"/>
              <a:gd name="T12" fmla="*/ 142 w 145"/>
              <a:gd name="T13" fmla="*/ 59 h 105"/>
              <a:gd name="T14" fmla="*/ 145 w 145"/>
              <a:gd name="T15" fmla="*/ 33 h 105"/>
              <a:gd name="T16" fmla="*/ 139 w 145"/>
              <a:gd name="T17" fmla="*/ 13 h 105"/>
              <a:gd name="T18" fmla="*/ 128 w 145"/>
              <a:gd name="T19" fmla="*/ 2 h 105"/>
              <a:gd name="T20" fmla="*/ 115 w 145"/>
              <a:gd name="T21" fmla="*/ 1 h 105"/>
              <a:gd name="T22" fmla="*/ 103 w 145"/>
              <a:gd name="T23" fmla="*/ 6 h 105"/>
              <a:gd name="T24" fmla="*/ 92 w 145"/>
              <a:gd name="T25" fmla="*/ 14 h 105"/>
              <a:gd name="T26" fmla="*/ 82 w 145"/>
              <a:gd name="T27" fmla="*/ 23 h 105"/>
              <a:gd name="T28" fmla="*/ 81 w 145"/>
              <a:gd name="T29" fmla="*/ 24 h 105"/>
              <a:gd name="T30" fmla="*/ 65 w 145"/>
              <a:gd name="T31" fmla="*/ 41 h 105"/>
              <a:gd name="T32" fmla="*/ 43 w 145"/>
              <a:gd name="T33" fmla="*/ 56 h 105"/>
              <a:gd name="T34" fmla="*/ 17 w 145"/>
              <a:gd name="T35" fmla="*/ 61 h 105"/>
              <a:gd name="T36" fmla="*/ 0 w 145"/>
              <a:gd name="T37" fmla="*/ 59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105">
                <a:moveTo>
                  <a:pt x="0" y="59"/>
                </a:moveTo>
                <a:cubicBezTo>
                  <a:pt x="2" y="62"/>
                  <a:pt x="7" y="68"/>
                  <a:pt x="15" y="75"/>
                </a:cubicBezTo>
                <a:cubicBezTo>
                  <a:pt x="23" y="83"/>
                  <a:pt x="34" y="91"/>
                  <a:pt x="47" y="96"/>
                </a:cubicBezTo>
                <a:cubicBezTo>
                  <a:pt x="60" y="102"/>
                  <a:pt x="75" y="105"/>
                  <a:pt x="90" y="103"/>
                </a:cubicBezTo>
                <a:cubicBezTo>
                  <a:pt x="104" y="101"/>
                  <a:pt x="118" y="94"/>
                  <a:pt x="128" y="84"/>
                </a:cubicBezTo>
                <a:cubicBezTo>
                  <a:pt x="128" y="84"/>
                  <a:pt x="128" y="83"/>
                  <a:pt x="129" y="83"/>
                </a:cubicBezTo>
                <a:cubicBezTo>
                  <a:pt x="135" y="76"/>
                  <a:pt x="140" y="67"/>
                  <a:pt x="142" y="59"/>
                </a:cubicBezTo>
                <a:cubicBezTo>
                  <a:pt x="145" y="50"/>
                  <a:pt x="145" y="41"/>
                  <a:pt x="145" y="33"/>
                </a:cubicBezTo>
                <a:cubicBezTo>
                  <a:pt x="144" y="25"/>
                  <a:pt x="142" y="18"/>
                  <a:pt x="139" y="13"/>
                </a:cubicBezTo>
                <a:cubicBezTo>
                  <a:pt x="136" y="8"/>
                  <a:pt x="132" y="4"/>
                  <a:pt x="128" y="2"/>
                </a:cubicBezTo>
                <a:cubicBezTo>
                  <a:pt x="124" y="0"/>
                  <a:pt x="119" y="0"/>
                  <a:pt x="115" y="1"/>
                </a:cubicBezTo>
                <a:cubicBezTo>
                  <a:pt x="111" y="2"/>
                  <a:pt x="107" y="4"/>
                  <a:pt x="103" y="6"/>
                </a:cubicBezTo>
                <a:cubicBezTo>
                  <a:pt x="99" y="8"/>
                  <a:pt x="95" y="11"/>
                  <a:pt x="92" y="14"/>
                </a:cubicBezTo>
                <a:cubicBezTo>
                  <a:pt x="88" y="16"/>
                  <a:pt x="85" y="20"/>
                  <a:pt x="82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76" y="29"/>
                  <a:pt x="71" y="35"/>
                  <a:pt x="65" y="41"/>
                </a:cubicBezTo>
                <a:cubicBezTo>
                  <a:pt x="59" y="47"/>
                  <a:pt x="51" y="52"/>
                  <a:pt x="43" y="56"/>
                </a:cubicBezTo>
                <a:cubicBezTo>
                  <a:pt x="34" y="59"/>
                  <a:pt x="25" y="61"/>
                  <a:pt x="17" y="61"/>
                </a:cubicBezTo>
                <a:cubicBezTo>
                  <a:pt x="9" y="61"/>
                  <a:pt x="3" y="59"/>
                  <a:pt x="0" y="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12" tIns="45705" rIns="91412" bIns="45705" numCol="1" anchor="t" anchorCtr="0" compatLnSpc="1"/>
          <a:lstStyle/>
          <a:p>
            <a:endParaRPr lang="en-US" sz="2400">
              <a:solidFill>
                <a:srgbClr val="3A3A3A"/>
              </a:solidFill>
            </a:endParaRPr>
          </a:p>
        </p:txBody>
      </p:sp>
      <p:sp>
        <p:nvSpPr>
          <p:cNvPr id="10" name="Freeform 28"/>
          <p:cNvSpPr/>
          <p:nvPr/>
        </p:nvSpPr>
        <p:spPr bwMode="auto">
          <a:xfrm>
            <a:off x="4593193" y="2334502"/>
            <a:ext cx="2211799" cy="1577205"/>
          </a:xfrm>
          <a:custGeom>
            <a:avLst/>
            <a:gdLst>
              <a:gd name="T0" fmla="*/ 136 w 136"/>
              <a:gd name="T1" fmla="*/ 55 h 97"/>
              <a:gd name="T2" fmla="*/ 122 w 136"/>
              <a:gd name="T3" fmla="*/ 70 h 97"/>
              <a:gd name="T4" fmla="*/ 92 w 136"/>
              <a:gd name="T5" fmla="*/ 90 h 97"/>
              <a:gd name="T6" fmla="*/ 52 w 136"/>
              <a:gd name="T7" fmla="*/ 96 h 97"/>
              <a:gd name="T8" fmla="*/ 16 w 136"/>
              <a:gd name="T9" fmla="*/ 78 h 97"/>
              <a:gd name="T10" fmla="*/ 15 w 136"/>
              <a:gd name="T11" fmla="*/ 77 h 97"/>
              <a:gd name="T12" fmla="*/ 3 w 136"/>
              <a:gd name="T13" fmla="*/ 55 h 97"/>
              <a:gd name="T14" fmla="*/ 0 w 136"/>
              <a:gd name="T15" fmla="*/ 31 h 97"/>
              <a:gd name="T16" fmla="*/ 6 w 136"/>
              <a:gd name="T17" fmla="*/ 12 h 97"/>
              <a:gd name="T18" fmla="*/ 16 w 136"/>
              <a:gd name="T19" fmla="*/ 2 h 97"/>
              <a:gd name="T20" fmla="*/ 28 w 136"/>
              <a:gd name="T21" fmla="*/ 1 h 97"/>
              <a:gd name="T22" fmla="*/ 39 w 136"/>
              <a:gd name="T23" fmla="*/ 6 h 97"/>
              <a:gd name="T24" fmla="*/ 50 w 136"/>
              <a:gd name="T25" fmla="*/ 13 h 97"/>
              <a:gd name="T26" fmla="*/ 59 w 136"/>
              <a:gd name="T27" fmla="*/ 21 h 97"/>
              <a:gd name="T28" fmla="*/ 60 w 136"/>
              <a:gd name="T29" fmla="*/ 22 h 97"/>
              <a:gd name="T30" fmla="*/ 75 w 136"/>
              <a:gd name="T31" fmla="*/ 38 h 97"/>
              <a:gd name="T32" fmla="*/ 96 w 136"/>
              <a:gd name="T33" fmla="*/ 52 h 97"/>
              <a:gd name="T34" fmla="*/ 120 w 136"/>
              <a:gd name="T35" fmla="*/ 56 h 97"/>
              <a:gd name="T36" fmla="*/ 136 w 136"/>
              <a:gd name="T37" fmla="*/ 5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" h="97">
                <a:moveTo>
                  <a:pt x="136" y="55"/>
                </a:moveTo>
                <a:cubicBezTo>
                  <a:pt x="134" y="57"/>
                  <a:pt x="129" y="63"/>
                  <a:pt x="122" y="70"/>
                </a:cubicBezTo>
                <a:cubicBezTo>
                  <a:pt x="114" y="77"/>
                  <a:pt x="104" y="85"/>
                  <a:pt x="92" y="90"/>
                </a:cubicBezTo>
                <a:cubicBezTo>
                  <a:pt x="80" y="95"/>
                  <a:pt x="65" y="97"/>
                  <a:pt x="52" y="96"/>
                </a:cubicBezTo>
                <a:cubicBezTo>
                  <a:pt x="38" y="94"/>
                  <a:pt x="25" y="88"/>
                  <a:pt x="16" y="78"/>
                </a:cubicBezTo>
                <a:cubicBezTo>
                  <a:pt x="16" y="78"/>
                  <a:pt x="15" y="77"/>
                  <a:pt x="15" y="77"/>
                </a:cubicBezTo>
                <a:cubicBezTo>
                  <a:pt x="9" y="71"/>
                  <a:pt x="5" y="63"/>
                  <a:pt x="3" y="55"/>
                </a:cubicBezTo>
                <a:cubicBezTo>
                  <a:pt x="0" y="47"/>
                  <a:pt x="0" y="38"/>
                  <a:pt x="0" y="31"/>
                </a:cubicBezTo>
                <a:cubicBezTo>
                  <a:pt x="1" y="23"/>
                  <a:pt x="3" y="17"/>
                  <a:pt x="6" y="12"/>
                </a:cubicBezTo>
                <a:cubicBezTo>
                  <a:pt x="9" y="7"/>
                  <a:pt x="12" y="4"/>
                  <a:pt x="16" y="2"/>
                </a:cubicBezTo>
                <a:cubicBezTo>
                  <a:pt x="20" y="0"/>
                  <a:pt x="24" y="0"/>
                  <a:pt x="28" y="1"/>
                </a:cubicBezTo>
                <a:cubicBezTo>
                  <a:pt x="32" y="2"/>
                  <a:pt x="36" y="3"/>
                  <a:pt x="39" y="6"/>
                </a:cubicBezTo>
                <a:cubicBezTo>
                  <a:pt x="43" y="8"/>
                  <a:pt x="46" y="10"/>
                  <a:pt x="50" y="13"/>
                </a:cubicBezTo>
                <a:cubicBezTo>
                  <a:pt x="53" y="15"/>
                  <a:pt x="56" y="18"/>
                  <a:pt x="59" y="21"/>
                </a:cubicBezTo>
                <a:cubicBezTo>
                  <a:pt x="60" y="22"/>
                  <a:pt x="60" y="22"/>
                  <a:pt x="60" y="22"/>
                </a:cubicBezTo>
                <a:cubicBezTo>
                  <a:pt x="64" y="27"/>
                  <a:pt x="69" y="33"/>
                  <a:pt x="75" y="38"/>
                </a:cubicBezTo>
                <a:cubicBezTo>
                  <a:pt x="81" y="44"/>
                  <a:pt x="88" y="49"/>
                  <a:pt x="96" y="52"/>
                </a:cubicBezTo>
                <a:cubicBezTo>
                  <a:pt x="104" y="55"/>
                  <a:pt x="112" y="56"/>
                  <a:pt x="120" y="56"/>
                </a:cubicBezTo>
                <a:cubicBezTo>
                  <a:pt x="127" y="57"/>
                  <a:pt x="133" y="55"/>
                  <a:pt x="136" y="5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12" tIns="45705" rIns="91412" bIns="45705" numCol="1" anchor="t" anchorCtr="0" compatLnSpc="1"/>
          <a:lstStyle/>
          <a:p>
            <a:endParaRPr lang="en-US" sz="2400">
              <a:solidFill>
                <a:srgbClr val="3A3A3A"/>
              </a:solidFill>
            </a:endParaRPr>
          </a:p>
        </p:txBody>
      </p:sp>
      <p:sp>
        <p:nvSpPr>
          <p:cNvPr id="11" name="Freeform 31"/>
          <p:cNvSpPr/>
          <p:nvPr/>
        </p:nvSpPr>
        <p:spPr bwMode="auto">
          <a:xfrm>
            <a:off x="5665334" y="1746298"/>
            <a:ext cx="1855533" cy="1321141"/>
          </a:xfrm>
          <a:custGeom>
            <a:avLst/>
            <a:gdLst>
              <a:gd name="T0" fmla="*/ 0 w 114"/>
              <a:gd name="T1" fmla="*/ 46 h 81"/>
              <a:gd name="T2" fmla="*/ 12 w 114"/>
              <a:gd name="T3" fmla="*/ 58 h 81"/>
              <a:gd name="T4" fmla="*/ 37 w 114"/>
              <a:gd name="T5" fmla="*/ 75 h 81"/>
              <a:gd name="T6" fmla="*/ 70 w 114"/>
              <a:gd name="T7" fmla="*/ 80 h 81"/>
              <a:gd name="T8" fmla="*/ 100 w 114"/>
              <a:gd name="T9" fmla="*/ 65 h 81"/>
              <a:gd name="T10" fmla="*/ 101 w 114"/>
              <a:gd name="T11" fmla="*/ 64 h 81"/>
              <a:gd name="T12" fmla="*/ 111 w 114"/>
              <a:gd name="T13" fmla="*/ 45 h 81"/>
              <a:gd name="T14" fmla="*/ 113 w 114"/>
              <a:gd name="T15" fmla="*/ 25 h 81"/>
              <a:gd name="T16" fmla="*/ 109 w 114"/>
              <a:gd name="T17" fmla="*/ 10 h 81"/>
              <a:gd name="T18" fmla="*/ 100 w 114"/>
              <a:gd name="T19" fmla="*/ 1 h 81"/>
              <a:gd name="T20" fmla="*/ 90 w 114"/>
              <a:gd name="T21" fmla="*/ 0 h 81"/>
              <a:gd name="T22" fmla="*/ 81 w 114"/>
              <a:gd name="T23" fmla="*/ 4 h 81"/>
              <a:gd name="T24" fmla="*/ 72 w 114"/>
              <a:gd name="T25" fmla="*/ 10 h 81"/>
              <a:gd name="T26" fmla="*/ 64 w 114"/>
              <a:gd name="T27" fmla="*/ 17 h 81"/>
              <a:gd name="T28" fmla="*/ 64 w 114"/>
              <a:gd name="T29" fmla="*/ 18 h 81"/>
              <a:gd name="T30" fmla="*/ 51 w 114"/>
              <a:gd name="T31" fmla="*/ 32 h 81"/>
              <a:gd name="T32" fmla="*/ 34 w 114"/>
              <a:gd name="T33" fmla="*/ 43 h 81"/>
              <a:gd name="T34" fmla="*/ 14 w 114"/>
              <a:gd name="T35" fmla="*/ 47 h 81"/>
              <a:gd name="T36" fmla="*/ 0 w 114"/>
              <a:gd name="T37" fmla="*/ 4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4" h="81">
                <a:moveTo>
                  <a:pt x="0" y="46"/>
                </a:moveTo>
                <a:cubicBezTo>
                  <a:pt x="2" y="48"/>
                  <a:pt x="6" y="53"/>
                  <a:pt x="12" y="58"/>
                </a:cubicBezTo>
                <a:cubicBezTo>
                  <a:pt x="18" y="64"/>
                  <a:pt x="27" y="70"/>
                  <a:pt x="37" y="75"/>
                </a:cubicBezTo>
                <a:cubicBezTo>
                  <a:pt x="47" y="79"/>
                  <a:pt x="59" y="81"/>
                  <a:pt x="70" y="80"/>
                </a:cubicBezTo>
                <a:cubicBezTo>
                  <a:pt x="82" y="78"/>
                  <a:pt x="92" y="73"/>
                  <a:pt x="100" y="65"/>
                </a:cubicBezTo>
                <a:cubicBezTo>
                  <a:pt x="100" y="65"/>
                  <a:pt x="101" y="64"/>
                  <a:pt x="101" y="64"/>
                </a:cubicBezTo>
                <a:cubicBezTo>
                  <a:pt x="106" y="59"/>
                  <a:pt x="109" y="52"/>
                  <a:pt x="111" y="45"/>
                </a:cubicBezTo>
                <a:cubicBezTo>
                  <a:pt x="113" y="39"/>
                  <a:pt x="114" y="32"/>
                  <a:pt x="113" y="25"/>
                </a:cubicBezTo>
                <a:cubicBezTo>
                  <a:pt x="113" y="19"/>
                  <a:pt x="111" y="14"/>
                  <a:pt x="109" y="10"/>
                </a:cubicBezTo>
                <a:cubicBezTo>
                  <a:pt x="106" y="5"/>
                  <a:pt x="103" y="3"/>
                  <a:pt x="100" y="1"/>
                </a:cubicBezTo>
                <a:cubicBezTo>
                  <a:pt x="97" y="0"/>
                  <a:pt x="93" y="0"/>
                  <a:pt x="90" y="0"/>
                </a:cubicBezTo>
                <a:cubicBezTo>
                  <a:pt x="87" y="1"/>
                  <a:pt x="84" y="3"/>
                  <a:pt x="81" y="4"/>
                </a:cubicBezTo>
                <a:cubicBezTo>
                  <a:pt x="78" y="6"/>
                  <a:pt x="75" y="8"/>
                  <a:pt x="72" y="10"/>
                </a:cubicBezTo>
                <a:cubicBezTo>
                  <a:pt x="69" y="12"/>
                  <a:pt x="67" y="15"/>
                  <a:pt x="64" y="17"/>
                </a:cubicBezTo>
                <a:cubicBezTo>
                  <a:pt x="64" y="18"/>
                  <a:pt x="64" y="18"/>
                  <a:pt x="64" y="18"/>
                </a:cubicBezTo>
                <a:cubicBezTo>
                  <a:pt x="60" y="22"/>
                  <a:pt x="56" y="27"/>
                  <a:pt x="51" y="32"/>
                </a:cubicBezTo>
                <a:cubicBezTo>
                  <a:pt x="46" y="36"/>
                  <a:pt x="40" y="40"/>
                  <a:pt x="34" y="43"/>
                </a:cubicBezTo>
                <a:cubicBezTo>
                  <a:pt x="27" y="46"/>
                  <a:pt x="20" y="47"/>
                  <a:pt x="14" y="47"/>
                </a:cubicBezTo>
                <a:cubicBezTo>
                  <a:pt x="8" y="47"/>
                  <a:pt x="2" y="46"/>
                  <a:pt x="0" y="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5" rIns="91412" bIns="45705" numCol="1" anchor="t" anchorCtr="0" compatLnSpc="1"/>
          <a:lstStyle/>
          <a:p>
            <a:endParaRPr lang="en-US" sz="2400">
              <a:solidFill>
                <a:srgbClr val="3A3A3A"/>
              </a:solidFill>
            </a:endParaRPr>
          </a:p>
        </p:txBody>
      </p:sp>
      <p:grpSp>
        <p:nvGrpSpPr>
          <p:cNvPr id="12" name="Group 14"/>
          <p:cNvGrpSpPr/>
          <p:nvPr/>
        </p:nvGrpSpPr>
        <p:grpSpPr>
          <a:xfrm>
            <a:off x="6774119" y="2224263"/>
            <a:ext cx="430261" cy="411783"/>
            <a:chOff x="8383588" y="4452938"/>
            <a:chExt cx="522287" cy="477837"/>
          </a:xfrm>
          <a:solidFill>
            <a:schemeClr val="bg1"/>
          </a:solidFill>
        </p:grpSpPr>
        <p:sp>
          <p:nvSpPr>
            <p:cNvPr id="13" name="Freeform 15"/>
            <p:cNvSpPr/>
            <p:nvPr/>
          </p:nvSpPr>
          <p:spPr bwMode="auto">
            <a:xfrm>
              <a:off x="8477250" y="4873625"/>
              <a:ext cx="334962" cy="57150"/>
            </a:xfrm>
            <a:custGeom>
              <a:avLst/>
              <a:gdLst>
                <a:gd name="T0" fmla="*/ 69 w 89"/>
                <a:gd name="T1" fmla="*/ 0 h 15"/>
                <a:gd name="T2" fmla="*/ 21 w 89"/>
                <a:gd name="T3" fmla="*/ 0 h 15"/>
                <a:gd name="T4" fmla="*/ 0 w 89"/>
                <a:gd name="T5" fmla="*/ 8 h 15"/>
                <a:gd name="T6" fmla="*/ 10 w 89"/>
                <a:gd name="T7" fmla="*/ 15 h 15"/>
                <a:gd name="T8" fmla="*/ 79 w 89"/>
                <a:gd name="T9" fmla="*/ 15 h 15"/>
                <a:gd name="T10" fmla="*/ 89 w 89"/>
                <a:gd name="T11" fmla="*/ 8 h 15"/>
                <a:gd name="T12" fmla="*/ 69 w 8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5">
                  <a:moveTo>
                    <a:pt x="6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0" y="3"/>
                    <a:pt x="0" y="8"/>
                  </a:cubicBezTo>
                  <a:cubicBezTo>
                    <a:pt x="0" y="12"/>
                    <a:pt x="5" y="15"/>
                    <a:pt x="1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4" y="15"/>
                    <a:pt x="89" y="12"/>
                    <a:pt x="89" y="8"/>
                  </a:cubicBezTo>
                  <a:cubicBezTo>
                    <a:pt x="89" y="2"/>
                    <a:pt x="74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8383588" y="4452938"/>
              <a:ext cx="522287" cy="387350"/>
            </a:xfrm>
            <a:custGeom>
              <a:avLst/>
              <a:gdLst>
                <a:gd name="T0" fmla="*/ 110 w 139"/>
                <a:gd name="T1" fmla="*/ 103 h 103"/>
                <a:gd name="T2" fmla="*/ 30 w 139"/>
                <a:gd name="T3" fmla="*/ 103 h 103"/>
                <a:gd name="T4" fmla="*/ 0 w 139"/>
                <a:gd name="T5" fmla="*/ 74 h 103"/>
                <a:gd name="T6" fmla="*/ 0 w 139"/>
                <a:gd name="T7" fmla="*/ 30 h 103"/>
                <a:gd name="T8" fmla="*/ 30 w 139"/>
                <a:gd name="T9" fmla="*/ 0 h 103"/>
                <a:gd name="T10" fmla="*/ 110 w 139"/>
                <a:gd name="T11" fmla="*/ 0 h 103"/>
                <a:gd name="T12" fmla="*/ 139 w 139"/>
                <a:gd name="T13" fmla="*/ 30 h 103"/>
                <a:gd name="T14" fmla="*/ 139 w 139"/>
                <a:gd name="T15" fmla="*/ 74 h 103"/>
                <a:gd name="T16" fmla="*/ 110 w 139"/>
                <a:gd name="T17" fmla="*/ 103 h 103"/>
                <a:gd name="T18" fmla="*/ 27 w 139"/>
                <a:gd name="T19" fmla="*/ 9 h 103"/>
                <a:gd name="T20" fmla="*/ 8 w 139"/>
                <a:gd name="T21" fmla="*/ 29 h 103"/>
                <a:gd name="T22" fmla="*/ 8 w 139"/>
                <a:gd name="T23" fmla="*/ 75 h 103"/>
                <a:gd name="T24" fmla="*/ 27 w 139"/>
                <a:gd name="T25" fmla="*/ 95 h 103"/>
                <a:gd name="T26" fmla="*/ 112 w 139"/>
                <a:gd name="T27" fmla="*/ 95 h 103"/>
                <a:gd name="T28" fmla="*/ 131 w 139"/>
                <a:gd name="T29" fmla="*/ 75 h 103"/>
                <a:gd name="T30" fmla="*/ 131 w 139"/>
                <a:gd name="T31" fmla="*/ 29 h 103"/>
                <a:gd name="T32" fmla="*/ 112 w 139"/>
                <a:gd name="T33" fmla="*/ 9 h 103"/>
                <a:gd name="T34" fmla="*/ 27 w 139"/>
                <a:gd name="T35" fmla="*/ 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03">
                  <a:moveTo>
                    <a:pt x="11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13" y="103"/>
                    <a:pt x="0" y="90"/>
                    <a:pt x="0" y="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26" y="0"/>
                    <a:pt x="139" y="14"/>
                    <a:pt x="139" y="30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90"/>
                    <a:pt x="126" y="103"/>
                    <a:pt x="110" y="103"/>
                  </a:cubicBezTo>
                  <a:close/>
                  <a:moveTo>
                    <a:pt x="27" y="9"/>
                  </a:moveTo>
                  <a:cubicBezTo>
                    <a:pt x="17" y="9"/>
                    <a:pt x="8" y="18"/>
                    <a:pt x="8" y="29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6"/>
                    <a:pt x="17" y="95"/>
                    <a:pt x="27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22" y="95"/>
                    <a:pt x="131" y="86"/>
                    <a:pt x="131" y="75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1" y="18"/>
                    <a:pt x="122" y="9"/>
                    <a:pt x="112" y="9"/>
                  </a:cubicBezTo>
                  <a:lnTo>
                    <a:pt x="2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8774113" y="4559300"/>
              <a:ext cx="63500" cy="63500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8669338" y="4629150"/>
              <a:ext cx="63500" cy="650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8556625" y="4600575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0 w 16"/>
                <a:gd name="T3" fmla="*/ 9 h 17"/>
                <a:gd name="T4" fmla="*/ 8 w 16"/>
                <a:gd name="T5" fmla="*/ 0 h 17"/>
                <a:gd name="T6" fmla="*/ 16 w 16"/>
                <a:gd name="T7" fmla="*/ 9 h 17"/>
                <a:gd name="T8" fmla="*/ 8 w 16"/>
                <a:gd name="T9" fmla="*/ 17 h 17"/>
                <a:gd name="T10" fmla="*/ 8 w 16"/>
                <a:gd name="T11" fmla="*/ 5 h 17"/>
                <a:gd name="T12" fmla="*/ 4 w 16"/>
                <a:gd name="T13" fmla="*/ 9 h 17"/>
                <a:gd name="T14" fmla="*/ 8 w 16"/>
                <a:gd name="T15" fmla="*/ 13 h 17"/>
                <a:gd name="T16" fmla="*/ 12 w 16"/>
                <a:gd name="T17" fmla="*/ 9 h 17"/>
                <a:gd name="T18" fmla="*/ 8 w 16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3" y="0"/>
                    <a:pt x="16" y="4"/>
                    <a:pt x="16" y="9"/>
                  </a:cubicBezTo>
                  <a:cubicBezTo>
                    <a:pt x="16" y="13"/>
                    <a:pt x="13" y="17"/>
                    <a:pt x="8" y="17"/>
                  </a:cubicBezTo>
                  <a:close/>
                  <a:moveTo>
                    <a:pt x="8" y="5"/>
                  </a:moveTo>
                  <a:cubicBezTo>
                    <a:pt x="6" y="5"/>
                    <a:pt x="4" y="7"/>
                    <a:pt x="4" y="9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2" y="11"/>
                    <a:pt x="12" y="9"/>
                  </a:cubicBezTo>
                  <a:cubicBezTo>
                    <a:pt x="12" y="7"/>
                    <a:pt x="10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8451850" y="4675188"/>
              <a:ext cx="63500" cy="60325"/>
            </a:xfrm>
            <a:custGeom>
              <a:avLst/>
              <a:gdLst>
                <a:gd name="T0" fmla="*/ 8 w 17"/>
                <a:gd name="T1" fmla="*/ 16 h 16"/>
                <a:gd name="T2" fmla="*/ 0 w 17"/>
                <a:gd name="T3" fmla="*/ 8 h 16"/>
                <a:gd name="T4" fmla="*/ 8 w 17"/>
                <a:gd name="T5" fmla="*/ 0 h 16"/>
                <a:gd name="T6" fmla="*/ 17 w 17"/>
                <a:gd name="T7" fmla="*/ 8 h 16"/>
                <a:gd name="T8" fmla="*/ 8 w 17"/>
                <a:gd name="T9" fmla="*/ 16 h 16"/>
                <a:gd name="T10" fmla="*/ 8 w 17"/>
                <a:gd name="T11" fmla="*/ 4 h 16"/>
                <a:gd name="T12" fmla="*/ 4 w 17"/>
                <a:gd name="T13" fmla="*/ 8 h 16"/>
                <a:gd name="T14" fmla="*/ 8 w 17"/>
                <a:gd name="T15" fmla="*/ 12 h 16"/>
                <a:gd name="T16" fmla="*/ 12 w 17"/>
                <a:gd name="T17" fmla="*/ 8 h 16"/>
                <a:gd name="T18" fmla="*/ 8 w 17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2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8721725" y="4595813"/>
              <a:ext cx="71437" cy="57150"/>
            </a:xfrm>
            <a:custGeom>
              <a:avLst/>
              <a:gdLst>
                <a:gd name="T0" fmla="*/ 2 w 19"/>
                <a:gd name="T1" fmla="*/ 15 h 15"/>
                <a:gd name="T2" fmla="*/ 19 w 19"/>
                <a:gd name="T3" fmla="*/ 4 h 15"/>
                <a:gd name="T4" fmla="*/ 17 w 19"/>
                <a:gd name="T5" fmla="*/ 0 h 15"/>
                <a:gd name="T6" fmla="*/ 0 w 19"/>
                <a:gd name="T7" fmla="*/ 11 h 15"/>
                <a:gd name="T8" fmla="*/ 2 w 1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2" y="15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8496300" y="4645025"/>
              <a:ext cx="71437" cy="55562"/>
            </a:xfrm>
            <a:custGeom>
              <a:avLst/>
              <a:gdLst>
                <a:gd name="T0" fmla="*/ 16 w 19"/>
                <a:gd name="T1" fmla="*/ 0 h 15"/>
                <a:gd name="T2" fmla="*/ 0 w 19"/>
                <a:gd name="T3" fmla="*/ 11 h 15"/>
                <a:gd name="T4" fmla="*/ 3 w 19"/>
                <a:gd name="T5" fmla="*/ 15 h 15"/>
                <a:gd name="T6" fmla="*/ 19 w 19"/>
                <a:gd name="T7" fmla="*/ 3 h 15"/>
                <a:gd name="T8" fmla="*/ 16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6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8612188" y="4633913"/>
              <a:ext cx="60325" cy="30162"/>
            </a:xfrm>
            <a:custGeom>
              <a:avLst/>
              <a:gdLst>
                <a:gd name="T0" fmla="*/ 16 w 16"/>
                <a:gd name="T1" fmla="*/ 4 h 8"/>
                <a:gd name="T2" fmla="*/ 1 w 16"/>
                <a:gd name="T3" fmla="*/ 0 h 8"/>
                <a:gd name="T4" fmla="*/ 1 w 16"/>
                <a:gd name="T5" fmla="*/ 0 h 8"/>
                <a:gd name="T6" fmla="*/ 0 w 16"/>
                <a:gd name="T7" fmla="*/ 4 h 8"/>
                <a:gd name="T8" fmla="*/ 15 w 16"/>
                <a:gd name="T9" fmla="*/ 8 h 8"/>
                <a:gd name="T10" fmla="*/ 15 w 16"/>
                <a:gd name="T11" fmla="*/ 8 h 8"/>
                <a:gd name="T12" fmla="*/ 16 w 1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6" y="5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</p:grpSp>
      <p:grpSp>
        <p:nvGrpSpPr>
          <p:cNvPr id="22" name="Group 24"/>
          <p:cNvGrpSpPr/>
          <p:nvPr/>
        </p:nvGrpSpPr>
        <p:grpSpPr>
          <a:xfrm>
            <a:off x="4919734" y="2848385"/>
            <a:ext cx="484977" cy="438108"/>
            <a:chOff x="9204326" y="3648075"/>
            <a:chExt cx="500062" cy="454026"/>
          </a:xfrm>
          <a:solidFill>
            <a:schemeClr val="bg1"/>
          </a:solidFill>
        </p:grpSpPr>
        <p:sp>
          <p:nvSpPr>
            <p:cNvPr id="23" name="Freeform 25"/>
            <p:cNvSpPr/>
            <p:nvPr/>
          </p:nvSpPr>
          <p:spPr bwMode="auto">
            <a:xfrm>
              <a:off x="9204326" y="3840163"/>
              <a:ext cx="304800" cy="261938"/>
            </a:xfrm>
            <a:custGeom>
              <a:avLst/>
              <a:gdLst>
                <a:gd name="T0" fmla="*/ 22 w 81"/>
                <a:gd name="T1" fmla="*/ 0 h 70"/>
                <a:gd name="T2" fmla="*/ 33 w 81"/>
                <a:gd name="T3" fmla="*/ 0 h 70"/>
                <a:gd name="T4" fmla="*/ 36 w 81"/>
                <a:gd name="T5" fmla="*/ 10 h 70"/>
                <a:gd name="T6" fmla="*/ 33 w 81"/>
                <a:gd name="T7" fmla="*/ 48 h 70"/>
                <a:gd name="T8" fmla="*/ 41 w 81"/>
                <a:gd name="T9" fmla="*/ 62 h 70"/>
                <a:gd name="T10" fmla="*/ 48 w 81"/>
                <a:gd name="T11" fmla="*/ 48 h 70"/>
                <a:gd name="T12" fmla="*/ 44 w 81"/>
                <a:gd name="T13" fmla="*/ 10 h 70"/>
                <a:gd name="T14" fmla="*/ 47 w 81"/>
                <a:gd name="T15" fmla="*/ 0 h 70"/>
                <a:gd name="T16" fmla="*/ 59 w 81"/>
                <a:gd name="T17" fmla="*/ 0 h 70"/>
                <a:gd name="T18" fmla="*/ 59 w 81"/>
                <a:gd name="T19" fmla="*/ 0 h 70"/>
                <a:gd name="T20" fmla="*/ 79 w 81"/>
                <a:gd name="T21" fmla="*/ 23 h 70"/>
                <a:gd name="T22" fmla="*/ 77 w 81"/>
                <a:gd name="T23" fmla="*/ 47 h 70"/>
                <a:gd name="T24" fmla="*/ 56 w 81"/>
                <a:gd name="T25" fmla="*/ 70 h 70"/>
                <a:gd name="T26" fmla="*/ 25 w 81"/>
                <a:gd name="T27" fmla="*/ 70 h 70"/>
                <a:gd name="T28" fmla="*/ 4 w 81"/>
                <a:gd name="T29" fmla="*/ 47 h 70"/>
                <a:gd name="T30" fmla="*/ 1 w 81"/>
                <a:gd name="T31" fmla="*/ 23 h 70"/>
                <a:gd name="T32" fmla="*/ 22 w 81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70">
                  <a:moveTo>
                    <a:pt x="22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7"/>
                    <a:pt x="36" y="10"/>
                  </a:cubicBezTo>
                  <a:cubicBezTo>
                    <a:pt x="36" y="10"/>
                    <a:pt x="31" y="39"/>
                    <a:pt x="33" y="48"/>
                  </a:cubicBezTo>
                  <a:cubicBezTo>
                    <a:pt x="34" y="52"/>
                    <a:pt x="37" y="62"/>
                    <a:pt x="41" y="62"/>
                  </a:cubicBezTo>
                  <a:cubicBezTo>
                    <a:pt x="44" y="62"/>
                    <a:pt x="47" y="52"/>
                    <a:pt x="48" y="48"/>
                  </a:cubicBezTo>
                  <a:cubicBezTo>
                    <a:pt x="50" y="39"/>
                    <a:pt x="44" y="10"/>
                    <a:pt x="44" y="10"/>
                  </a:cubicBezTo>
                  <a:cubicBezTo>
                    <a:pt x="45" y="9"/>
                    <a:pt x="46" y="7"/>
                    <a:pt x="4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0" y="0"/>
                    <a:pt x="81" y="11"/>
                    <a:pt x="79" y="23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4" y="59"/>
                    <a:pt x="67" y="70"/>
                    <a:pt x="56" y="7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3" y="70"/>
                    <a:pt x="7" y="59"/>
                    <a:pt x="4" y="4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10"/>
                    <a:pt x="11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>
              <a:off x="9280526" y="3648075"/>
              <a:ext cx="153988" cy="153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9399588" y="3730625"/>
              <a:ext cx="304800" cy="109538"/>
            </a:xfrm>
            <a:custGeom>
              <a:avLst/>
              <a:gdLst>
                <a:gd name="T0" fmla="*/ 81 w 81"/>
                <a:gd name="T1" fmla="*/ 27 h 29"/>
                <a:gd name="T2" fmla="*/ 64 w 81"/>
                <a:gd name="T3" fmla="*/ 10 h 29"/>
                <a:gd name="T4" fmla="*/ 62 w 81"/>
                <a:gd name="T5" fmla="*/ 10 h 29"/>
                <a:gd name="T6" fmla="*/ 62 w 81"/>
                <a:gd name="T7" fmla="*/ 6 h 29"/>
                <a:gd name="T8" fmla="*/ 55 w 81"/>
                <a:gd name="T9" fmla="*/ 0 h 29"/>
                <a:gd name="T10" fmla="*/ 49 w 81"/>
                <a:gd name="T11" fmla="*/ 6 h 29"/>
                <a:gd name="T12" fmla="*/ 49 w 81"/>
                <a:gd name="T13" fmla="*/ 10 h 29"/>
                <a:gd name="T14" fmla="*/ 24 w 81"/>
                <a:gd name="T15" fmla="*/ 10 h 29"/>
                <a:gd name="T16" fmla="*/ 24 w 81"/>
                <a:gd name="T17" fmla="*/ 6 h 29"/>
                <a:gd name="T18" fmla="*/ 17 w 81"/>
                <a:gd name="T19" fmla="*/ 0 h 29"/>
                <a:gd name="T20" fmla="*/ 15 w 81"/>
                <a:gd name="T21" fmla="*/ 0 h 29"/>
                <a:gd name="T22" fmla="*/ 0 w 81"/>
                <a:gd name="T23" fmla="*/ 23 h 29"/>
                <a:gd name="T24" fmla="*/ 1 w 81"/>
                <a:gd name="T25" fmla="*/ 23 h 29"/>
                <a:gd name="T26" fmla="*/ 1 w 81"/>
                <a:gd name="T27" fmla="*/ 23 h 29"/>
                <a:gd name="T28" fmla="*/ 7 w 81"/>
                <a:gd name="T29" fmla="*/ 23 h 29"/>
                <a:gd name="T30" fmla="*/ 24 w 81"/>
                <a:gd name="T31" fmla="*/ 29 h 29"/>
                <a:gd name="T32" fmla="*/ 81 w 81"/>
                <a:gd name="T33" fmla="*/ 29 h 29"/>
                <a:gd name="T34" fmla="*/ 81 w 81"/>
                <a:gd name="T35" fmla="*/ 27 h 29"/>
                <a:gd name="T36" fmla="*/ 17 w 81"/>
                <a:gd name="T37" fmla="*/ 22 h 29"/>
                <a:gd name="T38" fmla="*/ 11 w 81"/>
                <a:gd name="T39" fmla="*/ 16 h 29"/>
                <a:gd name="T40" fmla="*/ 11 w 81"/>
                <a:gd name="T41" fmla="*/ 15 h 29"/>
                <a:gd name="T42" fmla="*/ 17 w 81"/>
                <a:gd name="T43" fmla="*/ 19 h 29"/>
                <a:gd name="T44" fmla="*/ 23 w 81"/>
                <a:gd name="T45" fmla="*/ 15 h 29"/>
                <a:gd name="T46" fmla="*/ 24 w 81"/>
                <a:gd name="T47" fmla="*/ 16 h 29"/>
                <a:gd name="T48" fmla="*/ 17 w 81"/>
                <a:gd name="T49" fmla="*/ 22 h 29"/>
                <a:gd name="T50" fmla="*/ 55 w 81"/>
                <a:gd name="T51" fmla="*/ 22 h 29"/>
                <a:gd name="T52" fmla="*/ 49 w 81"/>
                <a:gd name="T53" fmla="*/ 16 h 29"/>
                <a:gd name="T54" fmla="*/ 49 w 81"/>
                <a:gd name="T55" fmla="*/ 15 h 29"/>
                <a:gd name="T56" fmla="*/ 55 w 81"/>
                <a:gd name="T57" fmla="*/ 19 h 29"/>
                <a:gd name="T58" fmla="*/ 62 w 81"/>
                <a:gd name="T59" fmla="*/ 15 h 29"/>
                <a:gd name="T60" fmla="*/ 62 w 81"/>
                <a:gd name="T61" fmla="*/ 16 h 29"/>
                <a:gd name="T62" fmla="*/ 55 w 81"/>
                <a:gd name="T6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29">
                  <a:moveTo>
                    <a:pt x="81" y="27"/>
                  </a:moveTo>
                  <a:cubicBezTo>
                    <a:pt x="81" y="17"/>
                    <a:pt x="73" y="10"/>
                    <a:pt x="64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2" y="0"/>
                    <a:pt x="49" y="3"/>
                    <a:pt x="49" y="6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1" y="0"/>
                    <a:pt x="17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4" y="10"/>
                    <a:pt x="8" y="19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3" y="23"/>
                    <a:pt x="19" y="25"/>
                    <a:pt x="24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27"/>
                  </a:lnTo>
                  <a:close/>
                  <a:moveTo>
                    <a:pt x="17" y="22"/>
                  </a:moveTo>
                  <a:cubicBezTo>
                    <a:pt x="14" y="22"/>
                    <a:pt x="11" y="19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7"/>
                    <a:pt x="15" y="19"/>
                    <a:pt x="17" y="19"/>
                  </a:cubicBezTo>
                  <a:cubicBezTo>
                    <a:pt x="20" y="19"/>
                    <a:pt x="22" y="17"/>
                    <a:pt x="23" y="15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24" y="19"/>
                    <a:pt x="21" y="22"/>
                    <a:pt x="17" y="22"/>
                  </a:cubicBezTo>
                  <a:close/>
                  <a:moveTo>
                    <a:pt x="55" y="22"/>
                  </a:moveTo>
                  <a:cubicBezTo>
                    <a:pt x="52" y="22"/>
                    <a:pt x="49" y="19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7"/>
                    <a:pt x="53" y="19"/>
                    <a:pt x="55" y="19"/>
                  </a:cubicBezTo>
                  <a:cubicBezTo>
                    <a:pt x="58" y="19"/>
                    <a:pt x="61" y="17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9"/>
                    <a:pt x="59" y="22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9475788" y="3862388"/>
              <a:ext cx="228600" cy="239713"/>
            </a:xfrm>
            <a:custGeom>
              <a:avLst/>
              <a:gdLst>
                <a:gd name="T0" fmla="*/ 47 w 61"/>
                <a:gd name="T1" fmla="*/ 5 h 64"/>
                <a:gd name="T2" fmla="*/ 55 w 61"/>
                <a:gd name="T3" fmla="*/ 5 h 64"/>
                <a:gd name="T4" fmla="*/ 55 w 61"/>
                <a:gd name="T5" fmla="*/ 48 h 64"/>
                <a:gd name="T6" fmla="*/ 46 w 61"/>
                <a:gd name="T7" fmla="*/ 58 h 64"/>
                <a:gd name="T8" fmla="*/ 5 w 61"/>
                <a:gd name="T9" fmla="*/ 58 h 64"/>
                <a:gd name="T10" fmla="*/ 0 w 61"/>
                <a:gd name="T11" fmla="*/ 64 h 64"/>
                <a:gd name="T12" fmla="*/ 44 w 61"/>
                <a:gd name="T13" fmla="*/ 64 h 64"/>
                <a:gd name="T14" fmla="*/ 61 w 61"/>
                <a:gd name="T15" fmla="*/ 47 h 64"/>
                <a:gd name="T16" fmla="*/ 61 w 61"/>
                <a:gd name="T17" fmla="*/ 0 h 64"/>
                <a:gd name="T18" fmla="*/ 45 w 61"/>
                <a:gd name="T19" fmla="*/ 0 h 64"/>
                <a:gd name="T20" fmla="*/ 9 w 61"/>
                <a:gd name="T21" fmla="*/ 0 h 64"/>
                <a:gd name="T22" fmla="*/ 12 w 61"/>
                <a:gd name="T23" fmla="*/ 5 h 64"/>
                <a:gd name="T24" fmla="*/ 47 w 61"/>
                <a:gd name="T2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4">
                  <a:moveTo>
                    <a:pt x="47" y="5"/>
                  </a:moveTo>
                  <a:cubicBezTo>
                    <a:pt x="55" y="5"/>
                    <a:pt x="55" y="5"/>
                    <a:pt x="55" y="5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53"/>
                    <a:pt x="51" y="58"/>
                    <a:pt x="4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3" y="60"/>
                    <a:pt x="2" y="62"/>
                    <a:pt x="0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53" y="64"/>
                    <a:pt x="61" y="56"/>
                    <a:pt x="61" y="47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2"/>
                    <a:pt x="11" y="4"/>
                    <a:pt x="12" y="5"/>
                  </a:cubicBezTo>
                  <a:lnTo>
                    <a:pt x="4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9520238" y="3929063"/>
              <a:ext cx="49213" cy="41275"/>
            </a:xfrm>
            <a:custGeom>
              <a:avLst/>
              <a:gdLst>
                <a:gd name="T0" fmla="*/ 11 w 13"/>
                <a:gd name="T1" fmla="*/ 11 h 11"/>
                <a:gd name="T2" fmla="*/ 13 w 13"/>
                <a:gd name="T3" fmla="*/ 10 h 11"/>
                <a:gd name="T4" fmla="*/ 13 w 13"/>
                <a:gd name="T5" fmla="*/ 1 h 11"/>
                <a:gd name="T6" fmla="*/ 11 w 13"/>
                <a:gd name="T7" fmla="*/ 0 h 11"/>
                <a:gd name="T8" fmla="*/ 2 w 13"/>
                <a:gd name="T9" fmla="*/ 0 h 11"/>
                <a:gd name="T10" fmla="*/ 0 w 13"/>
                <a:gd name="T11" fmla="*/ 11 h 11"/>
                <a:gd name="T12" fmla="*/ 11 w 1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11" y="11"/>
                  </a:moveTo>
                  <a:cubicBezTo>
                    <a:pt x="12" y="11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9586913" y="39290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10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10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9586913" y="39925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9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9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0"/>
                    <a:pt x="17" y="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9512301" y="3992563"/>
              <a:ext cx="57150" cy="41275"/>
            </a:xfrm>
            <a:custGeom>
              <a:avLst/>
              <a:gdLst>
                <a:gd name="T0" fmla="*/ 1 w 15"/>
                <a:gd name="T1" fmla="*/ 7 h 11"/>
                <a:gd name="T2" fmla="*/ 1 w 15"/>
                <a:gd name="T3" fmla="*/ 7 h 11"/>
                <a:gd name="T4" fmla="*/ 0 w 15"/>
                <a:gd name="T5" fmla="*/ 11 h 11"/>
                <a:gd name="T6" fmla="*/ 13 w 15"/>
                <a:gd name="T7" fmla="*/ 11 h 11"/>
                <a:gd name="T8" fmla="*/ 15 w 15"/>
                <a:gd name="T9" fmla="*/ 9 h 11"/>
                <a:gd name="T10" fmla="*/ 15 w 15"/>
                <a:gd name="T11" fmla="*/ 1 h 11"/>
                <a:gd name="T12" fmla="*/ 13 w 15"/>
                <a:gd name="T13" fmla="*/ 0 h 11"/>
                <a:gd name="T14" fmla="*/ 2 w 15"/>
                <a:gd name="T15" fmla="*/ 0 h 11"/>
                <a:gd name="T16" fmla="*/ 1 w 15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5" y="10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</p:grpSp>
      <p:grpSp>
        <p:nvGrpSpPr>
          <p:cNvPr id="31" name="Group 33"/>
          <p:cNvGrpSpPr/>
          <p:nvPr/>
        </p:nvGrpSpPr>
        <p:grpSpPr>
          <a:xfrm>
            <a:off x="7009523" y="3592906"/>
            <a:ext cx="482536" cy="583740"/>
            <a:chOff x="9532938" y="3521075"/>
            <a:chExt cx="423862" cy="512763"/>
          </a:xfrm>
          <a:solidFill>
            <a:schemeClr val="bg1"/>
          </a:solidFill>
        </p:grpSpPr>
        <p:sp>
          <p:nvSpPr>
            <p:cNvPr id="32" name="Freeform 34"/>
            <p:cNvSpPr/>
            <p:nvPr/>
          </p:nvSpPr>
          <p:spPr bwMode="auto">
            <a:xfrm>
              <a:off x="9667875" y="3640138"/>
              <a:ext cx="150812" cy="30163"/>
            </a:xfrm>
            <a:custGeom>
              <a:avLst/>
              <a:gdLst>
                <a:gd name="T0" fmla="*/ 40 w 40"/>
                <a:gd name="T1" fmla="*/ 4 h 8"/>
                <a:gd name="T2" fmla="*/ 36 w 40"/>
                <a:gd name="T3" fmla="*/ 8 h 8"/>
                <a:gd name="T4" fmla="*/ 4 w 40"/>
                <a:gd name="T5" fmla="*/ 8 h 8"/>
                <a:gd name="T6" fmla="*/ 0 w 40"/>
                <a:gd name="T7" fmla="*/ 4 h 8"/>
                <a:gd name="T8" fmla="*/ 0 w 40"/>
                <a:gd name="T9" fmla="*/ 4 h 8"/>
                <a:gd name="T10" fmla="*/ 4 w 40"/>
                <a:gd name="T11" fmla="*/ 0 h 8"/>
                <a:gd name="T12" fmla="*/ 36 w 40"/>
                <a:gd name="T13" fmla="*/ 0 h 8"/>
                <a:gd name="T14" fmla="*/ 40 w 40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">
                  <a:moveTo>
                    <a:pt x="40" y="4"/>
                  </a:moveTo>
                  <a:cubicBezTo>
                    <a:pt x="40" y="6"/>
                    <a:pt x="39" y="8"/>
                    <a:pt x="3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0" y="1"/>
                    <a:pt x="4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9656763" y="3521075"/>
              <a:ext cx="173037" cy="100013"/>
            </a:xfrm>
            <a:custGeom>
              <a:avLst/>
              <a:gdLst>
                <a:gd name="T0" fmla="*/ 46 w 46"/>
                <a:gd name="T1" fmla="*/ 14 h 27"/>
                <a:gd name="T2" fmla="*/ 36 w 46"/>
                <a:gd name="T3" fmla="*/ 27 h 27"/>
                <a:gd name="T4" fmla="*/ 10 w 46"/>
                <a:gd name="T5" fmla="*/ 27 h 27"/>
                <a:gd name="T6" fmla="*/ 0 w 46"/>
                <a:gd name="T7" fmla="*/ 14 h 27"/>
                <a:gd name="T8" fmla="*/ 0 w 46"/>
                <a:gd name="T9" fmla="*/ 14 h 27"/>
                <a:gd name="T10" fmla="*/ 10 w 46"/>
                <a:gd name="T11" fmla="*/ 0 h 27"/>
                <a:gd name="T12" fmla="*/ 20 w 46"/>
                <a:gd name="T13" fmla="*/ 7 h 27"/>
                <a:gd name="T14" fmla="*/ 27 w 46"/>
                <a:gd name="T15" fmla="*/ 0 h 27"/>
                <a:gd name="T16" fmla="*/ 33 w 46"/>
                <a:gd name="T17" fmla="*/ 7 h 27"/>
                <a:gd name="T18" fmla="*/ 36 w 46"/>
                <a:gd name="T19" fmla="*/ 0 h 27"/>
                <a:gd name="T20" fmla="*/ 46 w 46"/>
                <a:gd name="T2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27">
                  <a:moveTo>
                    <a:pt x="46" y="14"/>
                  </a:moveTo>
                  <a:cubicBezTo>
                    <a:pt x="46" y="21"/>
                    <a:pt x="42" y="27"/>
                    <a:pt x="36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5" y="27"/>
                    <a:pt x="0" y="21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10" y="0"/>
                    <a:pt x="17" y="8"/>
                    <a:pt x="20" y="7"/>
                  </a:cubicBezTo>
                  <a:cubicBezTo>
                    <a:pt x="22" y="7"/>
                    <a:pt x="24" y="0"/>
                    <a:pt x="27" y="0"/>
                  </a:cubicBezTo>
                  <a:cubicBezTo>
                    <a:pt x="29" y="1"/>
                    <a:pt x="31" y="7"/>
                    <a:pt x="33" y="7"/>
                  </a:cubicBezTo>
                  <a:cubicBezTo>
                    <a:pt x="35" y="7"/>
                    <a:pt x="36" y="0"/>
                    <a:pt x="36" y="0"/>
                  </a:cubicBezTo>
                  <a:cubicBezTo>
                    <a:pt x="42" y="0"/>
                    <a:pt x="46" y="6"/>
                    <a:pt x="4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9532938" y="3689350"/>
              <a:ext cx="423862" cy="344488"/>
            </a:xfrm>
            <a:custGeom>
              <a:avLst/>
              <a:gdLst>
                <a:gd name="T0" fmla="*/ 113 w 113"/>
                <a:gd name="T1" fmla="*/ 82 h 92"/>
                <a:gd name="T2" fmla="*/ 102 w 113"/>
                <a:gd name="T3" fmla="*/ 92 h 92"/>
                <a:gd name="T4" fmla="*/ 10 w 113"/>
                <a:gd name="T5" fmla="*/ 92 h 92"/>
                <a:gd name="T6" fmla="*/ 0 w 113"/>
                <a:gd name="T7" fmla="*/ 82 h 92"/>
                <a:gd name="T8" fmla="*/ 10 w 113"/>
                <a:gd name="T9" fmla="*/ 71 h 92"/>
                <a:gd name="T10" fmla="*/ 10 w 113"/>
                <a:gd name="T11" fmla="*/ 33 h 92"/>
                <a:gd name="T12" fmla="*/ 43 w 113"/>
                <a:gd name="T13" fmla="*/ 0 h 92"/>
                <a:gd name="T14" fmla="*/ 69 w 113"/>
                <a:gd name="T15" fmla="*/ 0 h 92"/>
                <a:gd name="T16" fmla="*/ 102 w 113"/>
                <a:gd name="T17" fmla="*/ 33 h 92"/>
                <a:gd name="T18" fmla="*/ 102 w 113"/>
                <a:gd name="T19" fmla="*/ 71 h 92"/>
                <a:gd name="T20" fmla="*/ 113 w 113"/>
                <a:gd name="T21" fmla="*/ 82 h 92"/>
                <a:gd name="T22" fmla="*/ 75 w 113"/>
                <a:gd name="T23" fmla="*/ 54 h 92"/>
                <a:gd name="T24" fmla="*/ 62 w 113"/>
                <a:gd name="T25" fmla="*/ 39 h 92"/>
                <a:gd name="T26" fmla="*/ 53 w 113"/>
                <a:gd name="T27" fmla="*/ 32 h 92"/>
                <a:gd name="T28" fmla="*/ 59 w 113"/>
                <a:gd name="T29" fmla="*/ 28 h 92"/>
                <a:gd name="T30" fmla="*/ 70 w 113"/>
                <a:gd name="T31" fmla="*/ 31 h 92"/>
                <a:gd name="T32" fmla="*/ 73 w 113"/>
                <a:gd name="T33" fmla="*/ 22 h 92"/>
                <a:gd name="T34" fmla="*/ 61 w 113"/>
                <a:gd name="T35" fmla="*/ 19 h 92"/>
                <a:gd name="T36" fmla="*/ 61 w 113"/>
                <a:gd name="T37" fmla="*/ 18 h 92"/>
                <a:gd name="T38" fmla="*/ 61 w 113"/>
                <a:gd name="T39" fmla="*/ 18 h 92"/>
                <a:gd name="T40" fmla="*/ 61 w 113"/>
                <a:gd name="T41" fmla="*/ 17 h 92"/>
                <a:gd name="T42" fmla="*/ 57 w 113"/>
                <a:gd name="T43" fmla="*/ 14 h 92"/>
                <a:gd name="T44" fmla="*/ 54 w 113"/>
                <a:gd name="T45" fmla="*/ 17 h 92"/>
                <a:gd name="T46" fmla="*/ 54 w 113"/>
                <a:gd name="T47" fmla="*/ 19 h 92"/>
                <a:gd name="T48" fmla="*/ 54 w 113"/>
                <a:gd name="T49" fmla="*/ 19 h 92"/>
                <a:gd name="T50" fmla="*/ 54 w 113"/>
                <a:gd name="T51" fmla="*/ 20 h 92"/>
                <a:gd name="T52" fmla="*/ 41 w 113"/>
                <a:gd name="T53" fmla="*/ 34 h 92"/>
                <a:gd name="T54" fmla="*/ 55 w 113"/>
                <a:gd name="T55" fmla="*/ 48 h 92"/>
                <a:gd name="T56" fmla="*/ 63 w 113"/>
                <a:gd name="T57" fmla="*/ 55 h 92"/>
                <a:gd name="T58" fmla="*/ 55 w 113"/>
                <a:gd name="T59" fmla="*/ 60 h 92"/>
                <a:gd name="T60" fmla="*/ 43 w 113"/>
                <a:gd name="T61" fmla="*/ 56 h 92"/>
                <a:gd name="T62" fmla="*/ 40 w 113"/>
                <a:gd name="T63" fmla="*/ 65 h 92"/>
                <a:gd name="T64" fmla="*/ 53 w 113"/>
                <a:gd name="T65" fmla="*/ 69 h 92"/>
                <a:gd name="T66" fmla="*/ 53 w 113"/>
                <a:gd name="T67" fmla="*/ 70 h 92"/>
                <a:gd name="T68" fmla="*/ 53 w 113"/>
                <a:gd name="T69" fmla="*/ 70 h 92"/>
                <a:gd name="T70" fmla="*/ 53 w 113"/>
                <a:gd name="T71" fmla="*/ 70 h 92"/>
                <a:gd name="T72" fmla="*/ 57 w 113"/>
                <a:gd name="T73" fmla="*/ 74 h 92"/>
                <a:gd name="T74" fmla="*/ 61 w 113"/>
                <a:gd name="T75" fmla="*/ 70 h 92"/>
                <a:gd name="T76" fmla="*/ 61 w 113"/>
                <a:gd name="T77" fmla="*/ 70 h 92"/>
                <a:gd name="T78" fmla="*/ 61 w 113"/>
                <a:gd name="T79" fmla="*/ 70 h 92"/>
                <a:gd name="T80" fmla="*/ 61 w 113"/>
                <a:gd name="T81" fmla="*/ 68 h 92"/>
                <a:gd name="T82" fmla="*/ 75 w 113"/>
                <a:gd name="T83" fmla="*/ 5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92">
                  <a:moveTo>
                    <a:pt x="113" y="82"/>
                  </a:moveTo>
                  <a:cubicBezTo>
                    <a:pt x="113" y="87"/>
                    <a:pt x="108" y="92"/>
                    <a:pt x="10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76"/>
                    <a:pt x="5" y="71"/>
                    <a:pt x="10" y="7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5"/>
                    <a:pt x="25" y="0"/>
                    <a:pt x="4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7" y="0"/>
                    <a:pt x="102" y="15"/>
                    <a:pt x="102" y="33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8" y="71"/>
                    <a:pt x="113" y="76"/>
                    <a:pt x="113" y="82"/>
                  </a:cubicBezTo>
                  <a:close/>
                  <a:moveTo>
                    <a:pt x="75" y="54"/>
                  </a:moveTo>
                  <a:cubicBezTo>
                    <a:pt x="75" y="47"/>
                    <a:pt x="71" y="42"/>
                    <a:pt x="62" y="39"/>
                  </a:cubicBezTo>
                  <a:cubicBezTo>
                    <a:pt x="55" y="37"/>
                    <a:pt x="53" y="35"/>
                    <a:pt x="53" y="32"/>
                  </a:cubicBezTo>
                  <a:cubicBezTo>
                    <a:pt x="52" y="30"/>
                    <a:pt x="54" y="28"/>
                    <a:pt x="59" y="28"/>
                  </a:cubicBezTo>
                  <a:cubicBezTo>
                    <a:pt x="65" y="28"/>
                    <a:pt x="68" y="30"/>
                    <a:pt x="70" y="3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0" y="21"/>
                    <a:pt x="66" y="20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5"/>
                    <a:pt x="60" y="14"/>
                    <a:pt x="57" y="14"/>
                  </a:cubicBezTo>
                  <a:cubicBezTo>
                    <a:pt x="55" y="14"/>
                    <a:pt x="54" y="15"/>
                    <a:pt x="54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5" y="22"/>
                    <a:pt x="41" y="27"/>
                    <a:pt x="41" y="34"/>
                  </a:cubicBezTo>
                  <a:cubicBezTo>
                    <a:pt x="41" y="41"/>
                    <a:pt x="46" y="45"/>
                    <a:pt x="55" y="48"/>
                  </a:cubicBezTo>
                  <a:cubicBezTo>
                    <a:pt x="60" y="50"/>
                    <a:pt x="63" y="52"/>
                    <a:pt x="63" y="55"/>
                  </a:cubicBezTo>
                  <a:cubicBezTo>
                    <a:pt x="63" y="58"/>
                    <a:pt x="60" y="60"/>
                    <a:pt x="55" y="60"/>
                  </a:cubicBezTo>
                  <a:cubicBezTo>
                    <a:pt x="50" y="60"/>
                    <a:pt x="46" y="58"/>
                    <a:pt x="43" y="56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3" y="67"/>
                    <a:pt x="48" y="68"/>
                    <a:pt x="53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3"/>
                    <a:pt x="55" y="74"/>
                    <a:pt x="57" y="74"/>
                  </a:cubicBezTo>
                  <a:cubicBezTo>
                    <a:pt x="59" y="74"/>
                    <a:pt x="61" y="73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70" y="66"/>
                    <a:pt x="75" y="60"/>
                    <a:pt x="7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</p:grpSp>
      <p:grpSp>
        <p:nvGrpSpPr>
          <p:cNvPr id="35" name="Group 37"/>
          <p:cNvGrpSpPr/>
          <p:nvPr/>
        </p:nvGrpSpPr>
        <p:grpSpPr>
          <a:xfrm>
            <a:off x="4660747" y="4425590"/>
            <a:ext cx="486383" cy="508791"/>
            <a:chOff x="8385175" y="3870325"/>
            <a:chExt cx="473075" cy="473075"/>
          </a:xfrm>
          <a:solidFill>
            <a:schemeClr val="bg1"/>
          </a:solidFill>
        </p:grpSpPr>
        <p:sp>
          <p:nvSpPr>
            <p:cNvPr id="36" name="Freeform 38"/>
            <p:cNvSpPr/>
            <p:nvPr/>
          </p:nvSpPr>
          <p:spPr bwMode="auto">
            <a:xfrm>
              <a:off x="8561388" y="3870325"/>
              <a:ext cx="288925" cy="241300"/>
            </a:xfrm>
            <a:custGeom>
              <a:avLst/>
              <a:gdLst>
                <a:gd name="T0" fmla="*/ 12 w 77"/>
                <a:gd name="T1" fmla="*/ 0 h 64"/>
                <a:gd name="T2" fmla="*/ 19 w 77"/>
                <a:gd name="T3" fmla="*/ 0 h 64"/>
                <a:gd name="T4" fmla="*/ 58 w 77"/>
                <a:gd name="T5" fmla="*/ 0 h 64"/>
                <a:gd name="T6" fmla="*/ 65 w 77"/>
                <a:gd name="T7" fmla="*/ 0 h 64"/>
                <a:gd name="T8" fmla="*/ 77 w 77"/>
                <a:gd name="T9" fmla="*/ 11 h 64"/>
                <a:gd name="T10" fmla="*/ 77 w 77"/>
                <a:gd name="T11" fmla="*/ 25 h 64"/>
                <a:gd name="T12" fmla="*/ 77 w 77"/>
                <a:gd name="T13" fmla="*/ 39 h 64"/>
                <a:gd name="T14" fmla="*/ 65 w 77"/>
                <a:gd name="T15" fmla="*/ 51 h 64"/>
                <a:gd name="T16" fmla="*/ 55 w 77"/>
                <a:gd name="T17" fmla="*/ 51 h 64"/>
                <a:gd name="T18" fmla="*/ 55 w 77"/>
                <a:gd name="T19" fmla="*/ 60 h 64"/>
                <a:gd name="T20" fmla="*/ 52 w 77"/>
                <a:gd name="T21" fmla="*/ 64 h 64"/>
                <a:gd name="T22" fmla="*/ 51 w 77"/>
                <a:gd name="T23" fmla="*/ 64 h 64"/>
                <a:gd name="T24" fmla="*/ 47 w 77"/>
                <a:gd name="T25" fmla="*/ 63 h 64"/>
                <a:gd name="T26" fmla="*/ 35 w 77"/>
                <a:gd name="T27" fmla="*/ 51 h 64"/>
                <a:gd name="T28" fmla="*/ 12 w 77"/>
                <a:gd name="T29" fmla="*/ 51 h 64"/>
                <a:gd name="T30" fmla="*/ 0 w 77"/>
                <a:gd name="T31" fmla="*/ 39 h 64"/>
                <a:gd name="T32" fmla="*/ 0 w 77"/>
                <a:gd name="T33" fmla="*/ 25 h 64"/>
                <a:gd name="T34" fmla="*/ 0 w 77"/>
                <a:gd name="T35" fmla="*/ 11 h 64"/>
                <a:gd name="T36" fmla="*/ 12 w 77"/>
                <a:gd name="T3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" h="64">
                  <a:moveTo>
                    <a:pt x="1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2" y="0"/>
                    <a:pt x="77" y="5"/>
                    <a:pt x="77" y="11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46"/>
                    <a:pt x="72" y="51"/>
                    <a:pt x="65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2"/>
                    <a:pt x="54" y="63"/>
                    <a:pt x="52" y="64"/>
                  </a:cubicBezTo>
                  <a:cubicBezTo>
                    <a:pt x="52" y="64"/>
                    <a:pt x="51" y="64"/>
                    <a:pt x="51" y="64"/>
                  </a:cubicBezTo>
                  <a:cubicBezTo>
                    <a:pt x="49" y="64"/>
                    <a:pt x="48" y="64"/>
                    <a:pt x="47" y="63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5" y="51"/>
                    <a:pt x="0" y="46"/>
                    <a:pt x="0" y="3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8385175" y="4010025"/>
              <a:ext cx="473075" cy="333375"/>
            </a:xfrm>
            <a:custGeom>
              <a:avLst/>
              <a:gdLst>
                <a:gd name="T0" fmla="*/ 107 w 126"/>
                <a:gd name="T1" fmla="*/ 25 h 89"/>
                <a:gd name="T2" fmla="*/ 107 w 126"/>
                <a:gd name="T3" fmla="*/ 35 h 89"/>
                <a:gd name="T4" fmla="*/ 104 w 126"/>
                <a:gd name="T5" fmla="*/ 40 h 89"/>
                <a:gd name="T6" fmla="*/ 102 w 126"/>
                <a:gd name="T7" fmla="*/ 41 h 89"/>
                <a:gd name="T8" fmla="*/ 97 w 126"/>
                <a:gd name="T9" fmla="*/ 39 h 89"/>
                <a:gd name="T10" fmla="*/ 82 w 126"/>
                <a:gd name="T11" fmla="*/ 25 h 89"/>
                <a:gd name="T12" fmla="*/ 47 w 126"/>
                <a:gd name="T13" fmla="*/ 25 h 89"/>
                <a:gd name="T14" fmla="*/ 33 w 126"/>
                <a:gd name="T15" fmla="*/ 11 h 89"/>
                <a:gd name="T16" fmla="*/ 33 w 126"/>
                <a:gd name="T17" fmla="*/ 0 h 89"/>
                <a:gd name="T18" fmla="*/ 25 w 126"/>
                <a:gd name="T19" fmla="*/ 0 h 89"/>
                <a:gd name="T20" fmla="*/ 16 w 126"/>
                <a:gd name="T21" fmla="*/ 0 h 89"/>
                <a:gd name="T22" fmla="*/ 0 w 126"/>
                <a:gd name="T23" fmla="*/ 16 h 89"/>
                <a:gd name="T24" fmla="*/ 0 w 126"/>
                <a:gd name="T25" fmla="*/ 34 h 89"/>
                <a:gd name="T26" fmla="*/ 0 w 126"/>
                <a:gd name="T27" fmla="*/ 55 h 89"/>
                <a:gd name="T28" fmla="*/ 16 w 126"/>
                <a:gd name="T29" fmla="*/ 71 h 89"/>
                <a:gd name="T30" fmla="*/ 28 w 126"/>
                <a:gd name="T31" fmla="*/ 71 h 89"/>
                <a:gd name="T32" fmla="*/ 28 w 126"/>
                <a:gd name="T33" fmla="*/ 82 h 89"/>
                <a:gd name="T34" fmla="*/ 32 w 126"/>
                <a:gd name="T35" fmla="*/ 88 h 89"/>
                <a:gd name="T36" fmla="*/ 35 w 126"/>
                <a:gd name="T37" fmla="*/ 89 h 89"/>
                <a:gd name="T38" fmla="*/ 39 w 126"/>
                <a:gd name="T39" fmla="*/ 87 h 89"/>
                <a:gd name="T40" fmla="*/ 56 w 126"/>
                <a:gd name="T41" fmla="*/ 71 h 89"/>
                <a:gd name="T42" fmla="*/ 110 w 126"/>
                <a:gd name="T43" fmla="*/ 71 h 89"/>
                <a:gd name="T44" fmla="*/ 126 w 126"/>
                <a:gd name="T45" fmla="*/ 55 h 89"/>
                <a:gd name="T46" fmla="*/ 126 w 126"/>
                <a:gd name="T47" fmla="*/ 34 h 89"/>
                <a:gd name="T48" fmla="*/ 126 w 126"/>
                <a:gd name="T49" fmla="*/ 23 h 89"/>
                <a:gd name="T50" fmla="*/ 119 w 126"/>
                <a:gd name="T51" fmla="*/ 25 h 89"/>
                <a:gd name="T52" fmla="*/ 107 w 126"/>
                <a:gd name="T53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" h="89">
                  <a:moveTo>
                    <a:pt x="107" y="25"/>
                  </a:moveTo>
                  <a:cubicBezTo>
                    <a:pt x="107" y="35"/>
                    <a:pt x="107" y="35"/>
                    <a:pt x="107" y="35"/>
                  </a:cubicBezTo>
                  <a:cubicBezTo>
                    <a:pt x="107" y="37"/>
                    <a:pt x="106" y="39"/>
                    <a:pt x="104" y="40"/>
                  </a:cubicBezTo>
                  <a:cubicBezTo>
                    <a:pt x="103" y="40"/>
                    <a:pt x="102" y="41"/>
                    <a:pt x="102" y="41"/>
                  </a:cubicBezTo>
                  <a:cubicBezTo>
                    <a:pt x="100" y="41"/>
                    <a:pt x="99" y="40"/>
                    <a:pt x="97" y="39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39" y="25"/>
                    <a:pt x="33" y="18"/>
                    <a:pt x="33" y="1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5"/>
                    <a:pt x="30" y="87"/>
                    <a:pt x="32" y="88"/>
                  </a:cubicBezTo>
                  <a:cubicBezTo>
                    <a:pt x="33" y="89"/>
                    <a:pt x="34" y="89"/>
                    <a:pt x="35" y="89"/>
                  </a:cubicBezTo>
                  <a:cubicBezTo>
                    <a:pt x="36" y="89"/>
                    <a:pt x="38" y="88"/>
                    <a:pt x="39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9" y="71"/>
                    <a:pt x="126" y="64"/>
                    <a:pt x="126" y="55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4" y="24"/>
                    <a:pt x="121" y="25"/>
                    <a:pt x="119" y="25"/>
                  </a:cubicBezTo>
                  <a:lnTo>
                    <a:pt x="10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5" rIns="91412" bIns="45705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3A3A3A"/>
                </a:solidFill>
              </a:endParaRPr>
            </a:p>
          </p:txBody>
        </p:sp>
      </p:grpSp>
      <p:sp>
        <p:nvSpPr>
          <p:cNvPr id="38" name="TextBox 76"/>
          <p:cNvSpPr txBox="1"/>
          <p:nvPr/>
        </p:nvSpPr>
        <p:spPr>
          <a:xfrm>
            <a:off x="8124163" y="1997962"/>
            <a:ext cx="141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124161" y="2367180"/>
            <a:ext cx="305040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TextBox 76"/>
          <p:cNvSpPr txBox="1"/>
          <p:nvPr/>
        </p:nvSpPr>
        <p:spPr>
          <a:xfrm>
            <a:off x="8124163" y="4269495"/>
            <a:ext cx="141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124161" y="4638714"/>
            <a:ext cx="305040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2" name="TextBox 76"/>
          <p:cNvSpPr txBox="1"/>
          <p:nvPr/>
        </p:nvSpPr>
        <p:spPr>
          <a:xfrm>
            <a:off x="1018703" y="1997962"/>
            <a:ext cx="141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018704" y="2367180"/>
            <a:ext cx="305040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4" name="TextBox 76"/>
          <p:cNvSpPr txBox="1"/>
          <p:nvPr/>
        </p:nvSpPr>
        <p:spPr>
          <a:xfrm>
            <a:off x="1018703" y="4269495"/>
            <a:ext cx="1415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18704" y="4638714"/>
            <a:ext cx="305040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2bb4df1-6dd2-45f1-b854-c7ddd7f82260"/>
          <p:cNvGrpSpPr>
            <a:grpSpLocks noChangeAspect="1"/>
          </p:cNvGrpSpPr>
          <p:nvPr/>
        </p:nvGrpSpPr>
        <p:grpSpPr>
          <a:xfrm>
            <a:off x="2378293" y="1007802"/>
            <a:ext cx="7606140" cy="4656364"/>
            <a:chOff x="2378292" y="1388801"/>
            <a:chExt cx="7606140" cy="4656364"/>
          </a:xfrm>
        </p:grpSpPr>
        <p:sp>
          <p:nvSpPr>
            <p:cNvPr id="4" name="Freeform: Shape 20"/>
            <p:cNvSpPr/>
            <p:nvPr/>
          </p:nvSpPr>
          <p:spPr>
            <a:xfrm rot="16200000" flipH="1">
              <a:off x="4744668" y="3718031"/>
              <a:ext cx="1324509" cy="1274863"/>
            </a:xfrm>
            <a:custGeom>
              <a:avLst/>
              <a:gdLst>
                <a:gd name="connsiteX0" fmla="*/ 0 w 1324509"/>
                <a:gd name="connsiteY0" fmla="*/ 0 h 1274862"/>
                <a:gd name="connsiteX1" fmla="*/ 0 w 1324509"/>
                <a:gd name="connsiteY1" fmla="*/ 4455 h 1274862"/>
                <a:gd name="connsiteX2" fmla="*/ 12700 w 1324509"/>
                <a:gd name="connsiteY2" fmla="*/ 3175 h 1274862"/>
                <a:gd name="connsiteX3" fmla="*/ 675235 w 1324509"/>
                <a:gd name="connsiteY3" fmla="*/ 543157 h 1274862"/>
                <a:gd name="connsiteX4" fmla="*/ 685041 w 1324509"/>
                <a:gd name="connsiteY4" fmla="*/ 640434 h 1274862"/>
                <a:gd name="connsiteX5" fmla="*/ 771873 w 1324509"/>
                <a:gd name="connsiteY5" fmla="*/ 648096 h 1274862"/>
                <a:gd name="connsiteX6" fmla="*/ 1314696 w 1324509"/>
                <a:gd name="connsiteY6" fmla="*/ 1177515 h 1274862"/>
                <a:gd name="connsiteX7" fmla="*/ 1324509 w 1324509"/>
                <a:gd name="connsiteY7" fmla="*/ 1274862 h 1274862"/>
                <a:gd name="connsiteX8" fmla="*/ 1320298 w 1324509"/>
                <a:gd name="connsiteY8" fmla="*/ 1191457 h 1274862"/>
                <a:gd name="connsiteX9" fmla="*/ 938437 w 1324509"/>
                <a:gd name="connsiteY9" fmla="*/ 388713 h 1274862"/>
                <a:gd name="connsiteX10" fmla="*/ 844477 w 1324509"/>
                <a:gd name="connsiteY10" fmla="*/ 303316 h 1274862"/>
                <a:gd name="connsiteX11" fmla="*/ 843918 w 1324509"/>
                <a:gd name="connsiteY11" fmla="*/ 302852 h 1274862"/>
                <a:gd name="connsiteX12" fmla="*/ 742776 w 1324509"/>
                <a:gd name="connsiteY12" fmla="*/ 227219 h 1274862"/>
                <a:gd name="connsiteX13" fmla="*/ 741473 w 1324509"/>
                <a:gd name="connsiteY13" fmla="*/ 226322 h 1274862"/>
                <a:gd name="connsiteX14" fmla="*/ 633212 w 1324509"/>
                <a:gd name="connsiteY14" fmla="*/ 160552 h 1274862"/>
                <a:gd name="connsiteX15" fmla="*/ 632262 w 1324509"/>
                <a:gd name="connsiteY15" fmla="*/ 160017 h 1274862"/>
                <a:gd name="connsiteX16" fmla="*/ 516587 w 1324509"/>
                <a:gd name="connsiteY16" fmla="*/ 104294 h 1274862"/>
                <a:gd name="connsiteX17" fmla="*/ 0 w 1324509"/>
                <a:gd name="connsiteY17" fmla="*/ 0 h 127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24509" h="1274862">
                  <a:moveTo>
                    <a:pt x="0" y="0"/>
                  </a:moveTo>
                  <a:lnTo>
                    <a:pt x="0" y="4455"/>
                  </a:lnTo>
                  <a:lnTo>
                    <a:pt x="12700" y="3175"/>
                  </a:lnTo>
                  <a:cubicBezTo>
                    <a:pt x="339509" y="3175"/>
                    <a:pt x="612175" y="234990"/>
                    <a:pt x="675235" y="543157"/>
                  </a:cubicBezTo>
                  <a:lnTo>
                    <a:pt x="685041" y="640434"/>
                  </a:lnTo>
                  <a:lnTo>
                    <a:pt x="771873" y="648096"/>
                  </a:lnTo>
                  <a:cubicBezTo>
                    <a:pt x="1043861" y="696679"/>
                    <a:pt x="1259519" y="907868"/>
                    <a:pt x="1314696" y="1177515"/>
                  </a:cubicBezTo>
                  <a:lnTo>
                    <a:pt x="1324509" y="1274862"/>
                  </a:lnTo>
                  <a:lnTo>
                    <a:pt x="1320298" y="1191457"/>
                  </a:lnTo>
                  <a:cubicBezTo>
                    <a:pt x="1288582" y="879152"/>
                    <a:pt x="1148583" y="598859"/>
                    <a:pt x="938437" y="388713"/>
                  </a:cubicBezTo>
                  <a:lnTo>
                    <a:pt x="844477" y="303316"/>
                  </a:lnTo>
                  <a:lnTo>
                    <a:pt x="843918" y="302852"/>
                  </a:lnTo>
                  <a:lnTo>
                    <a:pt x="742776" y="227219"/>
                  </a:lnTo>
                  <a:lnTo>
                    <a:pt x="741473" y="226322"/>
                  </a:lnTo>
                  <a:lnTo>
                    <a:pt x="633212" y="160552"/>
                  </a:lnTo>
                  <a:lnTo>
                    <a:pt x="632262" y="160017"/>
                  </a:lnTo>
                  <a:lnTo>
                    <a:pt x="516587" y="104294"/>
                  </a:lnTo>
                  <a:cubicBezTo>
                    <a:pt x="357808" y="37136"/>
                    <a:pt x="183241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: Shape 6"/>
            <p:cNvSpPr/>
            <p:nvPr/>
          </p:nvSpPr>
          <p:spPr>
            <a:xfrm flipV="1">
              <a:off x="4770139" y="3693207"/>
              <a:ext cx="2653015" cy="1327151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: Shape 4"/>
            <p:cNvSpPr/>
            <p:nvPr/>
          </p:nvSpPr>
          <p:spPr>
            <a:xfrm rot="5400000">
              <a:off x="5433071" y="3030275"/>
              <a:ext cx="2653015" cy="1327151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: Shape 3"/>
            <p:cNvSpPr/>
            <p:nvPr/>
          </p:nvSpPr>
          <p:spPr>
            <a:xfrm>
              <a:off x="4770139" y="2371727"/>
              <a:ext cx="2653015" cy="1327151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: Shape 26"/>
            <p:cNvSpPr/>
            <p:nvPr/>
          </p:nvSpPr>
          <p:spPr>
            <a:xfrm rot="16200000" flipH="1">
              <a:off x="4426976" y="2709222"/>
              <a:ext cx="2010905" cy="1327151"/>
            </a:xfrm>
            <a:custGeom>
              <a:avLst/>
              <a:gdLst>
                <a:gd name="connsiteX0" fmla="*/ 0 w 2010905"/>
                <a:gd name="connsiteY0" fmla="*/ 1327150 h 1327150"/>
                <a:gd name="connsiteX1" fmla="*/ 4455 w 2010905"/>
                <a:gd name="connsiteY1" fmla="*/ 1327150 h 1327150"/>
                <a:gd name="connsiteX2" fmla="*/ 3175 w 2010905"/>
                <a:gd name="connsiteY2" fmla="*/ 1314450 h 1327150"/>
                <a:gd name="connsiteX3" fmla="*/ 679450 w 2010905"/>
                <a:gd name="connsiteY3" fmla="*/ 638175 h 1327150"/>
                <a:gd name="connsiteX4" fmla="*/ 1302580 w 2010905"/>
                <a:gd name="connsiteY4" fmla="*/ 1051213 h 1327150"/>
                <a:gd name="connsiteX5" fmla="*/ 1328738 w 2010905"/>
                <a:gd name="connsiteY5" fmla="*/ 1135480 h 1327150"/>
                <a:gd name="connsiteX6" fmla="*/ 1354895 w 2010905"/>
                <a:gd name="connsiteY6" fmla="*/ 1051213 h 1327150"/>
                <a:gd name="connsiteX7" fmla="*/ 1978025 w 2010905"/>
                <a:gd name="connsiteY7" fmla="*/ 638175 h 1327150"/>
                <a:gd name="connsiteX8" fmla="*/ 2010905 w 2010905"/>
                <a:gd name="connsiteY8" fmla="*/ 641076 h 1327150"/>
                <a:gd name="connsiteX9" fmla="*/ 2001099 w 2010905"/>
                <a:gd name="connsiteY9" fmla="*/ 543799 h 1327150"/>
                <a:gd name="connsiteX10" fmla="*/ 1338564 w 2010905"/>
                <a:gd name="connsiteY10" fmla="*/ 3817 h 1327150"/>
                <a:gd name="connsiteX11" fmla="*/ 1325864 w 2010905"/>
                <a:gd name="connsiteY11" fmla="*/ 5097 h 1327150"/>
                <a:gd name="connsiteX12" fmla="*/ 1325864 w 2010905"/>
                <a:gd name="connsiteY12" fmla="*/ 642 h 1327150"/>
                <a:gd name="connsiteX13" fmla="*/ 1842451 w 2010905"/>
                <a:gd name="connsiteY13" fmla="*/ 104936 h 1327150"/>
                <a:gd name="connsiteX14" fmla="*/ 1958126 w 2010905"/>
                <a:gd name="connsiteY14" fmla="*/ 160659 h 1327150"/>
                <a:gd name="connsiteX15" fmla="*/ 1924171 w 2010905"/>
                <a:gd name="connsiteY15" fmla="*/ 141546 h 1327150"/>
                <a:gd name="connsiteX16" fmla="*/ 1327150 w 2010905"/>
                <a:gd name="connsiteY16" fmla="*/ 0 h 1327150"/>
                <a:gd name="connsiteX17" fmla="*/ 0 w 2010905"/>
                <a:gd name="connsiteY17" fmla="*/ 132715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10905" h="1327150">
                  <a:moveTo>
                    <a:pt x="0" y="1327150"/>
                  </a:moveTo>
                  <a:lnTo>
                    <a:pt x="4455" y="1327150"/>
                  </a:lnTo>
                  <a:lnTo>
                    <a:pt x="3175" y="1314450"/>
                  </a:lnTo>
                  <a:cubicBezTo>
                    <a:pt x="3175" y="940954"/>
                    <a:pt x="305954" y="638175"/>
                    <a:pt x="679450" y="638175"/>
                  </a:cubicBezTo>
                  <a:cubicBezTo>
                    <a:pt x="959572" y="638175"/>
                    <a:pt x="1199916" y="808488"/>
                    <a:pt x="1302580" y="1051213"/>
                  </a:cubicBezTo>
                  <a:lnTo>
                    <a:pt x="1328738" y="1135480"/>
                  </a:lnTo>
                  <a:lnTo>
                    <a:pt x="1354895" y="1051213"/>
                  </a:lnTo>
                  <a:cubicBezTo>
                    <a:pt x="1457560" y="808488"/>
                    <a:pt x="1697903" y="638175"/>
                    <a:pt x="1978025" y="638175"/>
                  </a:cubicBezTo>
                  <a:lnTo>
                    <a:pt x="2010905" y="641076"/>
                  </a:lnTo>
                  <a:lnTo>
                    <a:pt x="2001099" y="543799"/>
                  </a:lnTo>
                  <a:cubicBezTo>
                    <a:pt x="1938039" y="235632"/>
                    <a:pt x="1665373" y="3817"/>
                    <a:pt x="1338564" y="3817"/>
                  </a:cubicBezTo>
                  <a:lnTo>
                    <a:pt x="1325864" y="5097"/>
                  </a:lnTo>
                  <a:lnTo>
                    <a:pt x="1325864" y="642"/>
                  </a:lnTo>
                  <a:cubicBezTo>
                    <a:pt x="1509105" y="642"/>
                    <a:pt x="1683672" y="37778"/>
                    <a:pt x="1842451" y="104936"/>
                  </a:cubicBezTo>
                  <a:lnTo>
                    <a:pt x="1958126" y="160659"/>
                  </a:lnTo>
                  <a:lnTo>
                    <a:pt x="1924171" y="141546"/>
                  </a:lnTo>
                  <a:cubicBezTo>
                    <a:pt x="1744710" y="50999"/>
                    <a:pt x="1541886" y="0"/>
                    <a:pt x="1327150" y="0"/>
                  </a:cubicBezTo>
                  <a:cubicBezTo>
                    <a:pt x="594185" y="0"/>
                    <a:pt x="0" y="594185"/>
                    <a:pt x="0" y="1327150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: Shape 31"/>
            <p:cNvSpPr/>
            <p:nvPr/>
          </p:nvSpPr>
          <p:spPr bwMode="auto">
            <a:xfrm>
              <a:off x="5895909" y="4403149"/>
              <a:ext cx="401467" cy="401467"/>
            </a:xfrm>
            <a:custGeom>
              <a:avLst/>
              <a:gdLst/>
              <a:ahLst/>
              <a:cxnLst>
                <a:cxn ang="0">
                  <a:pos x="121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2" y="77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32" y="96"/>
                </a:cxn>
                <a:cxn ang="0">
                  <a:pos x="46" y="121"/>
                </a:cxn>
                <a:cxn ang="0">
                  <a:pos x="50" y="123"/>
                </a:cxn>
                <a:cxn ang="0">
                  <a:pos x="50" y="123"/>
                </a:cxn>
                <a:cxn ang="0">
                  <a:pos x="53" y="121"/>
                </a:cxn>
                <a:cxn ang="0">
                  <a:pos x="61" y="107"/>
                </a:cxn>
                <a:cxn ang="0">
                  <a:pos x="98" y="122"/>
                </a:cxn>
                <a:cxn ang="0">
                  <a:pos x="100" y="123"/>
                </a:cxn>
                <a:cxn ang="0">
                  <a:pos x="101" y="122"/>
                </a:cxn>
                <a:cxn ang="0">
                  <a:pos x="103" y="119"/>
                </a:cxn>
                <a:cxn ang="0">
                  <a:pos x="123" y="4"/>
                </a:cxn>
                <a:cxn ang="0">
                  <a:pos x="121" y="1"/>
                </a:cxn>
                <a:cxn ang="0">
                  <a:pos x="12" y="80"/>
                </a:cxn>
                <a:cxn ang="0">
                  <a:pos x="101" y="20"/>
                </a:cxn>
                <a:cxn ang="0">
                  <a:pos x="36" y="89"/>
                </a:cxn>
                <a:cxn ang="0">
                  <a:pos x="35" y="89"/>
                </a:cxn>
                <a:cxn ang="0">
                  <a:pos x="12" y="80"/>
                </a:cxn>
                <a:cxn ang="0">
                  <a:pos x="39" y="92"/>
                </a:cxn>
                <a:cxn ang="0">
                  <a:pos x="39" y="92"/>
                </a:cxn>
                <a:cxn ang="0">
                  <a:pos x="112" y="14"/>
                </a:cxn>
                <a:cxn ang="0">
                  <a:pos x="50" y="111"/>
                </a:cxn>
                <a:cxn ang="0">
                  <a:pos x="39" y="92"/>
                </a:cxn>
                <a:cxn ang="0">
                  <a:pos x="97" y="113"/>
                </a:cxn>
                <a:cxn ang="0">
                  <a:pos x="64" y="100"/>
                </a:cxn>
                <a:cxn ang="0">
                  <a:pos x="61" y="100"/>
                </a:cxn>
                <a:cxn ang="0">
                  <a:pos x="112" y="22"/>
                </a:cxn>
                <a:cxn ang="0">
                  <a:pos x="97" y="113"/>
                </a:cxn>
                <a:cxn ang="0">
                  <a:pos x="97" y="113"/>
                </a:cxn>
                <a:cxn ang="0">
                  <a:pos x="97" y="113"/>
                </a:cxn>
              </a:cxnLst>
              <a:rect l="0" t="0" r="r" b="b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Group 32"/>
            <p:cNvGrpSpPr/>
            <p:nvPr/>
          </p:nvGrpSpPr>
          <p:grpSpPr>
            <a:xfrm>
              <a:off x="5909178" y="2562157"/>
              <a:ext cx="374937" cy="401467"/>
              <a:chOff x="2281238" y="1909763"/>
              <a:chExt cx="336550" cy="360363"/>
            </a:xfrm>
            <a:solidFill>
              <a:schemeClr val="bg1"/>
            </a:solidFill>
          </p:grpSpPr>
          <p:sp>
            <p:nvSpPr>
              <p:cNvPr id="26" name="Freeform: Shape 33"/>
              <p:cNvSpPr/>
              <p:nvPr/>
            </p:nvSpPr>
            <p:spPr bwMode="auto">
              <a:xfrm>
                <a:off x="2281238" y="1909763"/>
                <a:ext cx="336550" cy="360363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0" y="107"/>
                  </a:cxn>
                  <a:cxn ang="0">
                    <a:pos x="15" y="123"/>
                  </a:cxn>
                  <a:cxn ang="0">
                    <a:pos x="99" y="123"/>
                  </a:cxn>
                  <a:cxn ang="0">
                    <a:pos x="115" y="107"/>
                  </a:cxn>
                  <a:cxn ang="0">
                    <a:pos x="115" y="15"/>
                  </a:cxn>
                  <a:cxn ang="0">
                    <a:pos x="99" y="0"/>
                  </a:cxn>
                  <a:cxn ang="0">
                    <a:pos x="107" y="107"/>
                  </a:cxn>
                  <a:cxn ang="0">
                    <a:pos x="99" y="115"/>
                  </a:cxn>
                  <a:cxn ang="0">
                    <a:pos x="15" y="115"/>
                  </a:cxn>
                  <a:cxn ang="0">
                    <a:pos x="7" y="107"/>
                  </a:cxn>
                  <a:cxn ang="0">
                    <a:pos x="7" y="15"/>
                  </a:cxn>
                  <a:cxn ang="0">
                    <a:pos x="15" y="8"/>
                  </a:cxn>
                  <a:cxn ang="0">
                    <a:pos x="99" y="8"/>
                  </a:cxn>
                  <a:cxn ang="0">
                    <a:pos x="107" y="15"/>
                  </a:cxn>
                  <a:cxn ang="0">
                    <a:pos x="107" y="107"/>
                  </a:cxn>
                  <a:cxn ang="0">
                    <a:pos x="107" y="107"/>
                  </a:cxn>
                  <a:cxn ang="0">
                    <a:pos x="107" y="107"/>
                  </a:cxn>
                </a:cxnLst>
                <a:rect l="0" t="0" r="r" b="b"/>
                <a:pathLst>
                  <a:path w="115" h="123">
                    <a:moveTo>
                      <a:pt x="9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6"/>
                      <a:pt x="7" y="123"/>
                      <a:pt x="15" y="123"/>
                    </a:cubicBezTo>
                    <a:cubicBezTo>
                      <a:pt x="99" y="123"/>
                      <a:pt x="99" y="123"/>
                      <a:pt x="99" y="123"/>
                    </a:cubicBezTo>
                    <a:cubicBezTo>
                      <a:pt x="108" y="123"/>
                      <a:pt x="115" y="116"/>
                      <a:pt x="115" y="107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115" y="7"/>
                      <a:pt x="108" y="0"/>
                      <a:pt x="99" y="0"/>
                    </a:cubicBezTo>
                    <a:close/>
                    <a:moveTo>
                      <a:pt x="107" y="107"/>
                    </a:moveTo>
                    <a:cubicBezTo>
                      <a:pt x="107" y="111"/>
                      <a:pt x="104" y="115"/>
                      <a:pt x="99" y="115"/>
                    </a:cubicBezTo>
                    <a:cubicBezTo>
                      <a:pt x="15" y="115"/>
                      <a:pt x="15" y="115"/>
                      <a:pt x="15" y="115"/>
                    </a:cubicBezTo>
                    <a:cubicBezTo>
                      <a:pt x="11" y="115"/>
                      <a:pt x="7" y="111"/>
                      <a:pt x="7" y="10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1"/>
                      <a:pt x="11" y="8"/>
                      <a:pt x="15" y="8"/>
                    </a:cubicBezTo>
                    <a:cubicBezTo>
                      <a:pt x="99" y="8"/>
                      <a:pt x="99" y="8"/>
                      <a:pt x="99" y="8"/>
                    </a:cubicBezTo>
                    <a:cubicBezTo>
                      <a:pt x="104" y="8"/>
                      <a:pt x="107" y="11"/>
                      <a:pt x="107" y="15"/>
                    </a:cubicBezTo>
                    <a:lnTo>
                      <a:pt x="107" y="107"/>
                    </a:lnTo>
                    <a:close/>
                    <a:moveTo>
                      <a:pt x="107" y="107"/>
                    </a:moveTo>
                    <a:cubicBezTo>
                      <a:pt x="107" y="107"/>
                      <a:pt x="107" y="107"/>
                      <a:pt x="107" y="107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: Shape 34"/>
              <p:cNvSpPr/>
              <p:nvPr/>
            </p:nvSpPr>
            <p:spPr bwMode="auto">
              <a:xfrm>
                <a:off x="2325688" y="1952626"/>
                <a:ext cx="246063" cy="227013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73"/>
                  </a:cxn>
                  <a:cxn ang="0">
                    <a:pos x="4" y="77"/>
                  </a:cxn>
                  <a:cxn ang="0">
                    <a:pos x="81" y="77"/>
                  </a:cxn>
                  <a:cxn ang="0">
                    <a:pos x="84" y="73"/>
                  </a:cxn>
                  <a:cxn ang="0">
                    <a:pos x="84" y="4"/>
                  </a:cxn>
                  <a:cxn ang="0">
                    <a:pos x="81" y="0"/>
                  </a:cxn>
                  <a:cxn ang="0">
                    <a:pos x="81" y="4"/>
                  </a:cxn>
                  <a:cxn ang="0">
                    <a:pos x="81" y="57"/>
                  </a:cxn>
                  <a:cxn ang="0">
                    <a:pos x="68" y="44"/>
                  </a:cxn>
                  <a:cxn ang="0">
                    <a:pos x="65" y="42"/>
                  </a:cxn>
                  <a:cxn ang="0">
                    <a:pos x="62" y="44"/>
                  </a:cxn>
                  <a:cxn ang="0">
                    <a:pos x="52" y="55"/>
                  </a:cxn>
                  <a:cxn ang="0">
                    <a:pos x="22" y="21"/>
                  </a:cxn>
                  <a:cxn ang="0">
                    <a:pos x="19" y="19"/>
                  </a:cxn>
                  <a:cxn ang="0">
                    <a:pos x="16" y="21"/>
                  </a:cxn>
                  <a:cxn ang="0">
                    <a:pos x="4" y="35"/>
                  </a:cxn>
                  <a:cxn ang="0">
                    <a:pos x="4" y="4"/>
                  </a:cxn>
                  <a:cxn ang="0">
                    <a:pos x="81" y="4"/>
                  </a:cxn>
                  <a:cxn ang="0">
                    <a:pos x="4" y="41"/>
                  </a:cxn>
                  <a:cxn ang="0">
                    <a:pos x="19" y="23"/>
                  </a:cxn>
                  <a:cxn ang="0">
                    <a:pos x="50" y="58"/>
                  </a:cxn>
                  <a:cxn ang="0">
                    <a:pos x="52" y="61"/>
                  </a:cxn>
                  <a:cxn ang="0">
                    <a:pos x="63" y="73"/>
                  </a:cxn>
                  <a:cxn ang="0">
                    <a:pos x="4" y="73"/>
                  </a:cxn>
                  <a:cxn ang="0">
                    <a:pos x="4" y="41"/>
                  </a:cxn>
                  <a:cxn ang="0">
                    <a:pos x="68" y="73"/>
                  </a:cxn>
                  <a:cxn ang="0">
                    <a:pos x="55" y="58"/>
                  </a:cxn>
                  <a:cxn ang="0">
                    <a:pos x="65" y="46"/>
                  </a:cxn>
                  <a:cxn ang="0">
                    <a:pos x="81" y="63"/>
                  </a:cxn>
                  <a:cxn ang="0">
                    <a:pos x="81" y="73"/>
                  </a:cxn>
                  <a:cxn ang="0">
                    <a:pos x="68" y="73"/>
                  </a:cxn>
                  <a:cxn ang="0">
                    <a:pos x="68" y="73"/>
                  </a:cxn>
                  <a:cxn ang="0">
                    <a:pos x="68" y="73"/>
                  </a:cxn>
                </a:cxnLst>
                <a:rect l="0" t="0" r="r" b="b"/>
                <a:pathLst>
                  <a:path w="84" h="77">
                    <a:moveTo>
                      <a:pt x="8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5"/>
                      <a:pt x="2" y="77"/>
                      <a:pt x="4" y="77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3" y="77"/>
                      <a:pt x="84" y="75"/>
                      <a:pt x="84" y="73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2"/>
                      <a:pt x="83" y="0"/>
                      <a:pt x="81" y="0"/>
                    </a:cubicBezTo>
                    <a:close/>
                    <a:moveTo>
                      <a:pt x="81" y="4"/>
                    </a:moveTo>
                    <a:cubicBezTo>
                      <a:pt x="81" y="57"/>
                      <a:pt x="81" y="57"/>
                      <a:pt x="81" y="57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43"/>
                      <a:pt x="66" y="42"/>
                      <a:pt x="65" y="42"/>
                    </a:cubicBezTo>
                    <a:cubicBezTo>
                      <a:pt x="64" y="42"/>
                      <a:pt x="63" y="43"/>
                      <a:pt x="62" y="44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0"/>
                      <a:pt x="20" y="19"/>
                      <a:pt x="19" y="19"/>
                    </a:cubicBezTo>
                    <a:cubicBezTo>
                      <a:pt x="18" y="19"/>
                      <a:pt x="17" y="20"/>
                      <a:pt x="16" y="21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1" y="4"/>
                    </a:lnTo>
                    <a:close/>
                    <a:moveTo>
                      <a:pt x="4" y="41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4" y="73"/>
                      <a:pt x="4" y="73"/>
                      <a:pt x="4" y="73"/>
                    </a:cubicBezTo>
                    <a:lnTo>
                      <a:pt x="4" y="41"/>
                    </a:lnTo>
                    <a:close/>
                    <a:moveTo>
                      <a:pt x="68" y="73"/>
                    </a:moveTo>
                    <a:cubicBezTo>
                      <a:pt x="55" y="58"/>
                      <a:pt x="55" y="58"/>
                      <a:pt x="55" y="58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73"/>
                      <a:pt x="81" y="73"/>
                      <a:pt x="81" y="73"/>
                    </a:cubicBezTo>
                    <a:lnTo>
                      <a:pt x="68" y="73"/>
                    </a:lnTo>
                    <a:close/>
                    <a:moveTo>
                      <a:pt x="68" y="73"/>
                    </a:moveTo>
                    <a:cubicBezTo>
                      <a:pt x="68" y="73"/>
                      <a:pt x="68" y="73"/>
                      <a:pt x="68" y="7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: Shape 35"/>
              <p:cNvSpPr/>
              <p:nvPr/>
            </p:nvSpPr>
            <p:spPr bwMode="auto">
              <a:xfrm>
                <a:off x="2460625" y="1989138"/>
                <a:ext cx="66675" cy="66675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3" y="11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12" y="23"/>
                  </a:cxn>
                  <a:cxn ang="0">
                    <a:pos x="12" y="4"/>
                  </a:cxn>
                  <a:cxn ang="0">
                    <a:pos x="19" y="11"/>
                  </a:cxn>
                  <a:cxn ang="0">
                    <a:pos x="12" y="19"/>
                  </a:cxn>
                  <a:cxn ang="0">
                    <a:pos x="4" y="11"/>
                  </a:cxn>
                  <a:cxn ang="0">
                    <a:pos x="12" y="4"/>
                  </a:cxn>
                  <a:cxn ang="0">
                    <a:pos x="12" y="4"/>
                  </a:cxn>
                  <a:cxn ang="0">
                    <a:pos x="12" y="4"/>
                  </a:cxn>
                </a:cxnLst>
                <a:rect l="0" t="0" r="r" b="b"/>
                <a:pathLst>
                  <a:path w="23" h="23">
                    <a:moveTo>
                      <a:pt x="12" y="23"/>
                    </a:moveTo>
                    <a:cubicBezTo>
                      <a:pt x="18" y="23"/>
                      <a:pt x="23" y="18"/>
                      <a:pt x="23" y="11"/>
                    </a:cubicBezTo>
                    <a:cubicBezTo>
                      <a:pt x="23" y="5"/>
                      <a:pt x="18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19" y="7"/>
                      <a:pt x="19" y="11"/>
                    </a:cubicBezTo>
                    <a:cubicBezTo>
                      <a:pt x="19" y="15"/>
                      <a:pt x="16" y="19"/>
                      <a:pt x="12" y="19"/>
                    </a:cubicBezTo>
                    <a:cubicBezTo>
                      <a:pt x="7" y="19"/>
                      <a:pt x="4" y="15"/>
                      <a:pt x="4" y="11"/>
                    </a:cubicBezTo>
                    <a:cubicBezTo>
                      <a:pt x="4" y="7"/>
                      <a:pt x="7" y="4"/>
                      <a:pt x="12" y="4"/>
                    </a:cubicBezTo>
                    <a:close/>
                    <a:moveTo>
                      <a:pt x="12" y="4"/>
                    </a:moveTo>
                    <a:cubicBezTo>
                      <a:pt x="12" y="4"/>
                      <a:pt x="12" y="4"/>
                      <a:pt x="1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Group 36"/>
            <p:cNvGrpSpPr/>
            <p:nvPr/>
          </p:nvGrpSpPr>
          <p:grpSpPr>
            <a:xfrm>
              <a:off x="6871349" y="3499300"/>
              <a:ext cx="413846" cy="389086"/>
              <a:chOff x="2266950" y="2713038"/>
              <a:chExt cx="371475" cy="349250"/>
            </a:xfrm>
            <a:solidFill>
              <a:schemeClr val="bg1"/>
            </a:solidFill>
          </p:grpSpPr>
          <p:sp>
            <p:nvSpPr>
              <p:cNvPr id="24" name="Freeform: Shape 37"/>
              <p:cNvSpPr/>
              <p:nvPr/>
            </p:nvSpPr>
            <p:spPr bwMode="auto">
              <a:xfrm>
                <a:off x="2447925" y="2903538"/>
                <a:ext cx="44450" cy="44450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12"/>
                      <a:pt x="11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" y="0"/>
                      <a:pt x="15" y="3"/>
                      <a:pt x="15" y="7"/>
                    </a:cubicBezTo>
                    <a:close/>
                    <a:moveTo>
                      <a:pt x="15" y="7"/>
                    </a:moveTo>
                    <a:cubicBezTo>
                      <a:pt x="15" y="7"/>
                      <a:pt x="15" y="7"/>
                      <a:pt x="15" y="7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: Shape 38"/>
              <p:cNvSpPr/>
              <p:nvPr/>
            </p:nvSpPr>
            <p:spPr bwMode="auto">
              <a:xfrm>
                <a:off x="2266950" y="2713038"/>
                <a:ext cx="371475" cy="349250"/>
              </a:xfrm>
              <a:custGeom>
                <a:avLst/>
                <a:gdLst/>
                <a:ahLst/>
                <a:cxnLst>
                  <a:cxn ang="0">
                    <a:pos x="111" y="46"/>
                  </a:cxn>
                  <a:cxn ang="0">
                    <a:pos x="100" y="0"/>
                  </a:cxn>
                  <a:cxn ang="0">
                    <a:pos x="0" y="21"/>
                  </a:cxn>
                  <a:cxn ang="0">
                    <a:pos x="21" y="119"/>
                  </a:cxn>
                  <a:cxn ang="0">
                    <a:pos x="111" y="97"/>
                  </a:cxn>
                  <a:cxn ang="0">
                    <a:pos x="111" y="46"/>
                  </a:cxn>
                  <a:cxn ang="0">
                    <a:pos x="100" y="7"/>
                  </a:cxn>
                  <a:cxn ang="0">
                    <a:pos x="104" y="35"/>
                  </a:cxn>
                  <a:cxn ang="0">
                    <a:pos x="100" y="15"/>
                  </a:cxn>
                  <a:cxn ang="0">
                    <a:pos x="16" y="11"/>
                  </a:cxn>
                  <a:cxn ang="0">
                    <a:pos x="12" y="30"/>
                  </a:cxn>
                  <a:cxn ang="0">
                    <a:pos x="21" y="7"/>
                  </a:cxn>
                  <a:cxn ang="0">
                    <a:pos x="16" y="19"/>
                  </a:cxn>
                  <a:cxn ang="0">
                    <a:pos x="96" y="15"/>
                  </a:cxn>
                  <a:cxn ang="0">
                    <a:pos x="96" y="23"/>
                  </a:cxn>
                  <a:cxn ang="0">
                    <a:pos x="16" y="26"/>
                  </a:cxn>
                  <a:cxn ang="0">
                    <a:pos x="96" y="23"/>
                  </a:cxn>
                  <a:cxn ang="0">
                    <a:pos x="96" y="34"/>
                  </a:cxn>
                  <a:cxn ang="0">
                    <a:pos x="16" y="33"/>
                  </a:cxn>
                  <a:cxn ang="0">
                    <a:pos x="96" y="30"/>
                  </a:cxn>
                  <a:cxn ang="0">
                    <a:pos x="90" y="111"/>
                  </a:cxn>
                  <a:cxn ang="0">
                    <a:pos x="8" y="97"/>
                  </a:cxn>
                  <a:cxn ang="0">
                    <a:pos x="21" y="42"/>
                  </a:cxn>
                  <a:cxn ang="0">
                    <a:pos x="104" y="46"/>
                  </a:cxn>
                  <a:cxn ang="0">
                    <a:pos x="69" y="53"/>
                  </a:cxn>
                  <a:cxn ang="0">
                    <a:pos x="69" y="92"/>
                  </a:cxn>
                  <a:cxn ang="0">
                    <a:pos x="104" y="97"/>
                  </a:cxn>
                  <a:cxn ang="0">
                    <a:pos x="69" y="84"/>
                  </a:cxn>
                  <a:cxn ang="0">
                    <a:pos x="69" y="61"/>
                  </a:cxn>
                  <a:cxn ang="0">
                    <a:pos x="110" y="58"/>
                  </a:cxn>
                  <a:cxn ang="0">
                    <a:pos x="111" y="56"/>
                  </a:cxn>
                  <a:cxn ang="0">
                    <a:pos x="109" y="84"/>
                  </a:cxn>
                  <a:cxn ang="0">
                    <a:pos x="109" y="84"/>
                  </a:cxn>
                </a:cxnLst>
                <a:rect l="0" t="0" r="r" b="b"/>
                <a:pathLst>
                  <a:path w="127" h="119">
                    <a:moveTo>
                      <a:pt x="111" y="46"/>
                    </a:moveTo>
                    <a:cubicBezTo>
                      <a:pt x="111" y="46"/>
                      <a:pt x="111" y="46"/>
                      <a:pt x="111" y="46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1" y="5"/>
                      <a:pt x="106" y="0"/>
                      <a:pt x="10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9"/>
                      <a:pt x="10" y="119"/>
                      <a:pt x="21" y="119"/>
                    </a:cubicBezTo>
                    <a:cubicBezTo>
                      <a:pt x="90" y="119"/>
                      <a:pt x="90" y="119"/>
                      <a:pt x="90" y="119"/>
                    </a:cubicBezTo>
                    <a:cubicBezTo>
                      <a:pt x="102" y="119"/>
                      <a:pt x="111" y="109"/>
                      <a:pt x="111" y="97"/>
                    </a:cubicBezTo>
                    <a:cubicBezTo>
                      <a:pt x="111" y="92"/>
                      <a:pt x="111" y="92"/>
                      <a:pt x="111" y="92"/>
                    </a:cubicBezTo>
                    <a:cubicBezTo>
                      <a:pt x="127" y="80"/>
                      <a:pt x="127" y="57"/>
                      <a:pt x="111" y="46"/>
                    </a:cubicBezTo>
                    <a:close/>
                    <a:moveTo>
                      <a:pt x="21" y="7"/>
                    </a:moveTo>
                    <a:cubicBezTo>
                      <a:pt x="100" y="7"/>
                      <a:pt x="100" y="7"/>
                      <a:pt x="100" y="7"/>
                    </a:cubicBezTo>
                    <a:cubicBezTo>
                      <a:pt x="102" y="7"/>
                      <a:pt x="104" y="9"/>
                      <a:pt x="104" y="11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3" y="34"/>
                      <a:pt x="101" y="34"/>
                      <a:pt x="100" y="34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3"/>
                      <a:pt x="98" y="11"/>
                      <a:pt x="9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3" y="11"/>
                      <a:pt x="12" y="13"/>
                      <a:pt x="12" y="15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9" y="28"/>
                      <a:pt x="8" y="24"/>
                      <a:pt x="8" y="21"/>
                    </a:cubicBezTo>
                    <a:cubicBezTo>
                      <a:pt x="8" y="13"/>
                      <a:pt x="14" y="7"/>
                      <a:pt x="21" y="7"/>
                    </a:cubicBezTo>
                    <a:close/>
                    <a:moveTo>
                      <a:pt x="96" y="19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96" y="15"/>
                      <a:pt x="96" y="15"/>
                      <a:pt x="96" y="15"/>
                    </a:cubicBezTo>
                    <a:lnTo>
                      <a:pt x="96" y="19"/>
                    </a:lnTo>
                    <a:close/>
                    <a:moveTo>
                      <a:pt x="96" y="23"/>
                    </a:moveTo>
                    <a:cubicBezTo>
                      <a:pt x="96" y="26"/>
                      <a:pt x="96" y="26"/>
                      <a:pt x="9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3"/>
                      <a:pt x="16" y="23"/>
                      <a:pt x="16" y="23"/>
                    </a:cubicBezTo>
                    <a:lnTo>
                      <a:pt x="96" y="23"/>
                    </a:lnTo>
                    <a:close/>
                    <a:moveTo>
                      <a:pt x="96" y="30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9" y="34"/>
                      <a:pt x="17" y="34"/>
                      <a:pt x="16" y="33"/>
                    </a:cubicBezTo>
                    <a:cubicBezTo>
                      <a:pt x="16" y="30"/>
                      <a:pt x="16" y="30"/>
                      <a:pt x="16" y="30"/>
                    </a:cubicBezTo>
                    <a:lnTo>
                      <a:pt x="96" y="30"/>
                    </a:lnTo>
                    <a:close/>
                    <a:moveTo>
                      <a:pt x="104" y="97"/>
                    </a:moveTo>
                    <a:cubicBezTo>
                      <a:pt x="104" y="105"/>
                      <a:pt x="98" y="111"/>
                      <a:pt x="90" y="111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14" y="111"/>
                      <a:pt x="8" y="105"/>
                      <a:pt x="8" y="9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11" y="40"/>
                      <a:pt x="16" y="42"/>
                      <a:pt x="21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2" y="42"/>
                      <a:pt x="104" y="44"/>
                      <a:pt x="104" y="4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59" y="53"/>
                      <a:pt x="50" y="62"/>
                      <a:pt x="50" y="72"/>
                    </a:cubicBezTo>
                    <a:cubicBezTo>
                      <a:pt x="50" y="83"/>
                      <a:pt x="59" y="92"/>
                      <a:pt x="69" y="92"/>
                    </a:cubicBezTo>
                    <a:cubicBezTo>
                      <a:pt x="104" y="92"/>
                      <a:pt x="104" y="92"/>
                      <a:pt x="104" y="92"/>
                    </a:cubicBezTo>
                    <a:lnTo>
                      <a:pt x="104" y="97"/>
                    </a:lnTo>
                    <a:close/>
                    <a:moveTo>
                      <a:pt x="109" y="84"/>
                    </a:moveTo>
                    <a:cubicBezTo>
                      <a:pt x="69" y="84"/>
                      <a:pt x="69" y="84"/>
                      <a:pt x="69" y="84"/>
                    </a:cubicBezTo>
                    <a:cubicBezTo>
                      <a:pt x="63" y="84"/>
                      <a:pt x="58" y="79"/>
                      <a:pt x="58" y="72"/>
                    </a:cubicBezTo>
                    <a:cubicBezTo>
                      <a:pt x="58" y="66"/>
                      <a:pt x="63" y="61"/>
                      <a:pt x="69" y="61"/>
                    </a:cubicBezTo>
                    <a:cubicBezTo>
                      <a:pt x="104" y="61"/>
                      <a:pt x="104" y="61"/>
                      <a:pt x="104" y="61"/>
                    </a:cubicBezTo>
                    <a:cubicBezTo>
                      <a:pt x="106" y="61"/>
                      <a:pt x="108" y="60"/>
                      <a:pt x="110" y="58"/>
                    </a:cubicBezTo>
                    <a:cubicBezTo>
                      <a:pt x="110" y="57"/>
                      <a:pt x="111" y="57"/>
                      <a:pt x="111" y="56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114" y="59"/>
                      <a:pt x="115" y="64"/>
                      <a:pt x="115" y="69"/>
                    </a:cubicBezTo>
                    <a:cubicBezTo>
                      <a:pt x="115" y="75"/>
                      <a:pt x="113" y="80"/>
                      <a:pt x="109" y="84"/>
                    </a:cubicBezTo>
                    <a:close/>
                    <a:moveTo>
                      <a:pt x="109" y="84"/>
                    </a:moveTo>
                    <a:cubicBezTo>
                      <a:pt x="109" y="84"/>
                      <a:pt x="109" y="84"/>
                      <a:pt x="109" y="8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Freeform: Shape 39"/>
            <p:cNvSpPr/>
            <p:nvPr/>
          </p:nvSpPr>
          <p:spPr bwMode="auto">
            <a:xfrm>
              <a:off x="5004522" y="3543522"/>
              <a:ext cx="399697" cy="300657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27" y="0"/>
                </a:cxn>
                <a:cxn ang="0">
                  <a:pos x="2" y="22"/>
                </a:cxn>
                <a:cxn ang="0">
                  <a:pos x="2" y="32"/>
                </a:cxn>
                <a:cxn ang="0">
                  <a:pos x="61" y="92"/>
                </a:cxn>
                <a:cxn ang="0">
                  <a:pos x="121" y="32"/>
                </a:cxn>
                <a:cxn ang="0">
                  <a:pos x="120" y="22"/>
                </a:cxn>
                <a:cxn ang="0">
                  <a:pos x="86" y="14"/>
                </a:cxn>
                <a:cxn ang="0">
                  <a:pos x="93" y="8"/>
                </a:cxn>
                <a:cxn ang="0">
                  <a:pos x="76" y="27"/>
                </a:cxn>
                <a:cxn ang="0">
                  <a:pos x="93" y="27"/>
                </a:cxn>
                <a:cxn ang="0">
                  <a:pos x="73" y="25"/>
                </a:cxn>
                <a:cxn ang="0">
                  <a:pos x="75" y="9"/>
                </a:cxn>
                <a:cxn ang="0">
                  <a:pos x="70" y="27"/>
                </a:cxn>
                <a:cxn ang="0">
                  <a:pos x="61" y="20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58" y="17"/>
                </a:cxn>
                <a:cxn ang="0">
                  <a:pos x="40" y="16"/>
                </a:cxn>
                <a:cxn ang="0">
                  <a:pos x="58" y="17"/>
                </a:cxn>
                <a:cxn ang="0">
                  <a:pos x="30" y="27"/>
                </a:cxn>
                <a:cxn ang="0">
                  <a:pos x="47" y="27"/>
                </a:cxn>
                <a:cxn ang="0">
                  <a:pos x="37" y="14"/>
                </a:cxn>
                <a:cxn ang="0">
                  <a:pos x="43" y="8"/>
                </a:cxn>
                <a:cxn ang="0">
                  <a:pos x="34" y="17"/>
                </a:cxn>
                <a:cxn ang="0">
                  <a:pos x="8" y="27"/>
                </a:cxn>
                <a:cxn ang="0">
                  <a:pos x="11" y="31"/>
                </a:cxn>
                <a:cxn ang="0">
                  <a:pos x="49" y="71"/>
                </a:cxn>
                <a:cxn ang="0">
                  <a:pos x="29" y="31"/>
                </a:cxn>
                <a:cxn ang="0">
                  <a:pos x="57" y="78"/>
                </a:cxn>
                <a:cxn ang="0">
                  <a:pos x="52" y="31"/>
                </a:cxn>
                <a:cxn ang="0">
                  <a:pos x="61" y="79"/>
                </a:cxn>
                <a:cxn ang="0">
                  <a:pos x="65" y="78"/>
                </a:cxn>
                <a:cxn ang="0">
                  <a:pos x="94" y="31"/>
                </a:cxn>
                <a:cxn ang="0">
                  <a:pos x="74" y="71"/>
                </a:cxn>
                <a:cxn ang="0">
                  <a:pos x="112" y="31"/>
                </a:cxn>
                <a:cxn ang="0">
                  <a:pos x="99" y="27"/>
                </a:cxn>
                <a:cxn ang="0">
                  <a:pos x="97" y="9"/>
                </a:cxn>
                <a:cxn ang="0">
                  <a:pos x="99" y="27"/>
                </a:cxn>
                <a:cxn ang="0">
                  <a:pos x="99" y="27"/>
                </a:cxn>
              </a:cxnLst>
              <a:rect l="0" t="0" r="r" b="b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" name="Group 1"/>
            <p:cNvGrpSpPr/>
            <p:nvPr/>
          </p:nvGrpSpPr>
          <p:grpSpPr>
            <a:xfrm>
              <a:off x="7486820" y="3344328"/>
              <a:ext cx="2497612" cy="866137"/>
              <a:chOff x="7645890" y="3344328"/>
              <a:chExt cx="2122517" cy="866137"/>
            </a:xfrm>
          </p:grpSpPr>
          <p:sp>
            <p:nvSpPr>
              <p:cNvPr id="22" name="TextBox 22"/>
              <p:cNvSpPr txBox="1"/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</p:spPr>
            <p:txBody>
              <a:bodyPr wrap="none" lIns="480000" tIns="62400" rIns="120000" bIns="62400">
                <a:normAutofit fontScale="77500" lnSpcReduction="20000"/>
              </a:bodyPr>
              <a:lstStyle/>
              <a:p>
                <a:pPr algn="l"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TextBox 23"/>
              <p:cNvSpPr txBox="1"/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</p:spPr>
            <p:txBody>
              <a:bodyPr wrap="square" lIns="480000" tIns="62400" rIns="120000" bIns="62400">
                <a:normAutofit fontScale="925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Group 7"/>
            <p:cNvGrpSpPr/>
            <p:nvPr/>
          </p:nvGrpSpPr>
          <p:grpSpPr>
            <a:xfrm>
              <a:off x="5004522" y="5064572"/>
              <a:ext cx="2142927" cy="980593"/>
              <a:chOff x="5027390" y="5015216"/>
              <a:chExt cx="2142927" cy="980593"/>
            </a:xfrm>
          </p:grpSpPr>
          <p:sp>
            <p:nvSpPr>
              <p:cNvPr id="20" name="TextBox 24"/>
              <p:cNvSpPr txBox="1"/>
              <p:nvPr/>
            </p:nvSpPr>
            <p:spPr bwMode="auto">
              <a:xfrm>
                <a:off x="5027390" y="5015216"/>
                <a:ext cx="2142927" cy="424414"/>
              </a:xfrm>
              <a:prstGeom prst="rect">
                <a:avLst/>
              </a:prstGeom>
              <a:noFill/>
            </p:spPr>
            <p:txBody>
              <a:bodyPr wrap="none" lIns="120000" tIns="62400" rIns="120000" bIns="62400" anchor="b" anchorCtr="1">
                <a:normAutofit/>
              </a:bodyPr>
              <a:lstStyle/>
              <a:p>
                <a:pPr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TextBox 25"/>
              <p:cNvSpPr txBox="1"/>
              <p:nvPr/>
            </p:nvSpPr>
            <p:spPr bwMode="auto">
              <a:xfrm>
                <a:off x="5027390" y="5439630"/>
                <a:ext cx="2142927" cy="55617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>
                <a:normAutofit fontScale="925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Group 5"/>
            <p:cNvGrpSpPr/>
            <p:nvPr/>
          </p:nvGrpSpPr>
          <p:grpSpPr>
            <a:xfrm>
              <a:off x="5047734" y="1388801"/>
              <a:ext cx="2122583" cy="866137"/>
              <a:chOff x="5089540" y="1514352"/>
              <a:chExt cx="2122583" cy="866137"/>
            </a:xfrm>
          </p:grpSpPr>
          <p:sp>
            <p:nvSpPr>
              <p:cNvPr id="18" name="TextBox 40"/>
              <p:cNvSpPr txBox="1"/>
              <p:nvPr/>
            </p:nvSpPr>
            <p:spPr bwMode="auto">
              <a:xfrm>
                <a:off x="5521343" y="1514352"/>
                <a:ext cx="1258976" cy="309958"/>
              </a:xfrm>
              <a:prstGeom prst="rect">
                <a:avLst/>
              </a:prstGeom>
              <a:noFill/>
            </p:spPr>
            <p:txBody>
              <a:bodyPr wrap="none" lIns="120000" tIns="62400" rIns="120000" bIns="62400">
                <a:normAutofit fontScale="77500" lnSpcReduction="20000"/>
              </a:bodyPr>
              <a:lstStyle/>
              <a:p>
                <a:pPr latinLnBrk="0"/>
                <a:r>
                  <a:rPr lang="zh-CN" altLang="en-US" sz="186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  <a:endPara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TextBox 41"/>
              <p:cNvSpPr txBox="1"/>
              <p:nvPr/>
            </p:nvSpPr>
            <p:spPr bwMode="auto">
              <a:xfrm>
                <a:off x="5089540" y="1824310"/>
                <a:ext cx="2122583" cy="556179"/>
              </a:xfrm>
              <a:prstGeom prst="rect">
                <a:avLst/>
              </a:prstGeom>
              <a:noFill/>
            </p:spPr>
            <p:txBody>
              <a:bodyPr wrap="square" lIns="120000" tIns="62400" rIns="120000" bIns="62400">
                <a:normAutofit fontScale="925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335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  <a:endPara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TextBox 42"/>
            <p:cNvSpPr txBox="1"/>
            <p:nvPr/>
          </p:nvSpPr>
          <p:spPr bwMode="auto">
            <a:xfrm>
              <a:off x="3236598" y="3344328"/>
              <a:ext cx="1531613" cy="309958"/>
            </a:xfrm>
            <a:prstGeom prst="rect">
              <a:avLst/>
            </a:prstGeom>
            <a:noFill/>
          </p:spPr>
          <p:txBody>
            <a:bodyPr wrap="none" lIns="120000" tIns="62400" rIns="480000" bIns="62400">
              <a:normAutofit fontScale="77500" lnSpcReduction="20000"/>
            </a:bodyPr>
            <a:lstStyle/>
            <a:p>
              <a:pPr algn="r" latinLnBrk="0"/>
              <a:r>
                <a:rPr lang="zh-CN" altLang="en-US" sz="186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  <a:endParaRPr lang="zh-CN" altLang="en-US" sz="186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43"/>
            <p:cNvSpPr txBox="1"/>
            <p:nvPr/>
          </p:nvSpPr>
          <p:spPr bwMode="auto">
            <a:xfrm>
              <a:off x="2378292" y="3654286"/>
              <a:ext cx="2389918" cy="556179"/>
            </a:xfrm>
            <a:prstGeom prst="rect">
              <a:avLst/>
            </a:prstGeom>
            <a:noFill/>
          </p:spPr>
          <p:txBody>
            <a:bodyPr wrap="square" lIns="120000" tIns="62400" rIns="480000" bIns="62400">
              <a:normAutofit fontScale="850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335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endParaRPr lang="zh-CN" altLang="en-US" sz="1335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rot="5400000">
            <a:off x="2645765" y="2395697"/>
            <a:ext cx="2869454" cy="1521608"/>
            <a:chOff x="1971675" y="1856347"/>
            <a:chExt cx="8278594" cy="3351464"/>
          </a:xfrm>
        </p:grpSpPr>
        <p:sp>
          <p:nvSpPr>
            <p:cNvPr id="27" name="矩形 26"/>
            <p:cNvSpPr/>
            <p:nvPr/>
          </p:nvSpPr>
          <p:spPr>
            <a:xfrm rot="16200000">
              <a:off x="4811890" y="-237137"/>
              <a:ext cx="2596797" cy="75068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第二章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71675" y="1856347"/>
              <a:ext cx="8278594" cy="3351464"/>
            </a:xfrm>
            <a:prstGeom prst="rect">
              <a:avLst/>
            </a:prstGeom>
            <a:noFill/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019768" y="2412327"/>
            <a:ext cx="4265289" cy="1715220"/>
            <a:chOff x="5123131" y="2875741"/>
            <a:chExt cx="4266276" cy="1715617"/>
          </a:xfrm>
        </p:grpSpPr>
        <p:sp>
          <p:nvSpPr>
            <p:cNvPr id="30" name="矩形 29"/>
            <p:cNvSpPr/>
            <p:nvPr/>
          </p:nvSpPr>
          <p:spPr>
            <a:xfrm>
              <a:off x="5123131" y="2875741"/>
              <a:ext cx="4096151" cy="846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kumimoji="1" lang="zh-CN" altLang="en-US" sz="49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节日历史</a:t>
              </a:r>
              <a:endParaRPr kumimoji="1" lang="zh-CN" altLang="en-US" sz="4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123131" y="3631450"/>
              <a:ext cx="4266276" cy="959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82222"/>
      </a:accent1>
      <a:accent2>
        <a:srgbClr val="782222"/>
      </a:accent2>
      <a:accent3>
        <a:srgbClr val="782222"/>
      </a:accent3>
      <a:accent4>
        <a:srgbClr val="782222"/>
      </a:accent4>
      <a:accent5>
        <a:srgbClr val="782222"/>
      </a:accent5>
      <a:accent6>
        <a:srgbClr val="782222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3142</Words>
  <Application>WPS 演示</Application>
  <PresentationFormat>宽屏</PresentationFormat>
  <Paragraphs>398</Paragraphs>
  <Slides>24</Slides>
  <Notes>7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Lato Regular</vt:lpstr>
      <vt:lpstr>Lato Hairline</vt:lpstr>
      <vt:lpstr>Lato Light</vt:lpstr>
      <vt:lpstr>微软雅黑</vt:lpstr>
      <vt:lpstr>Arial Unicode MS</vt:lpstr>
      <vt:lpstr>等线 Light</vt:lpstr>
      <vt:lpstr>等线</vt:lpstr>
      <vt:lpstr>李旭科毛笔行书</vt:lpstr>
      <vt:lpstr>等线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24</cp:revision>
  <dcterms:created xsi:type="dcterms:W3CDTF">2018-05-29T02:54:00Z</dcterms:created>
  <dcterms:modified xsi:type="dcterms:W3CDTF">2020-02-04T09:39:14Z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