
<file path=[Content_Types].xml><?xml version="1.0" encoding="utf-8"?>
<Types xmlns="http://schemas.openxmlformats.org/package/2006/content-types">
  <Default Extension="jpeg" ContentType="image/jpe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 id="2147483668" r:id="rId4"/>
  </p:sldMasterIdLst>
  <p:notesMasterIdLst>
    <p:notesMasterId r:id="rId6"/>
  </p:notesMasterIdLst>
  <p:sldIdLst>
    <p:sldId id="292" r:id="rId5"/>
    <p:sldId id="339" r:id="rId7"/>
    <p:sldId id="340" r:id="rId8"/>
    <p:sldId id="341" r:id="rId9"/>
    <p:sldId id="342" r:id="rId10"/>
    <p:sldId id="343" r:id="rId11"/>
    <p:sldId id="344" r:id="rId12"/>
    <p:sldId id="345" r:id="rId13"/>
    <p:sldId id="346" r:id="rId14"/>
    <p:sldId id="347"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38" r:id="rId3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B3AC"/>
    <a:srgbClr val="0B8679"/>
    <a:srgbClr val="2CDCD8"/>
    <a:srgbClr val="FFF0C1"/>
    <a:srgbClr val="FFFFE5"/>
    <a:srgbClr val="C8002D"/>
    <a:srgbClr val="FF1935"/>
    <a:srgbClr val="00789C"/>
    <a:srgbClr val="008F8F"/>
    <a:srgbClr val="FE9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18" autoAdjust="0"/>
    <p:restoredTop sz="94963" autoAdjust="0"/>
  </p:normalViewPr>
  <p:slideViewPr>
    <p:cSldViewPr>
      <p:cViewPr varScale="1">
        <p:scale>
          <a:sx n="123" d="100"/>
          <a:sy n="123" d="100"/>
        </p:scale>
        <p:origin x="678" y="10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EC8BF1-99E8-4848-B983-4C5DD8CF673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3FAFCE-DEB1-4518-9829-2403446EAE5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FAFCE-DEB1-4518-9829-2403446EAE5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57347"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ln>
        </p:spPr>
        <p:txBody>
          <a:bodyPr wrap="square" numCol="1" anchorCtr="0" compatLnSpc="1"/>
          <a:lstStyle/>
          <a:p>
            <a:pPr marL="0" marR="0" lvl="0" indent="0" algn="r" defTabSz="966470" rtl="0" eaLnBrk="1" fontAlgn="base" latinLnBrk="0" hangingPunct="1">
              <a:lnSpc>
                <a:spcPct val="100000"/>
              </a:lnSpc>
              <a:spcBef>
                <a:spcPct val="0"/>
              </a:spcBef>
              <a:spcAft>
                <a:spcPct val="0"/>
              </a:spcAft>
              <a:buClrTx/>
              <a:buSzTx/>
              <a:buFontTx/>
              <a:buNone/>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63491"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ln>
        </p:spPr>
        <p:txBody>
          <a:bodyPr wrap="square" numCol="1" anchorCtr="0" compatLnSpc="1"/>
          <a:lstStyle/>
          <a:p>
            <a:pPr marL="0" marR="0" lvl="0" indent="0" algn="r" defTabSz="966470" rtl="0" eaLnBrk="1" fontAlgn="base" latinLnBrk="0" hangingPunct="1">
              <a:lnSpc>
                <a:spcPct val="100000"/>
              </a:lnSpc>
              <a:spcBef>
                <a:spcPct val="0"/>
              </a:spcBef>
              <a:spcAft>
                <a:spcPct val="0"/>
              </a:spcAft>
              <a:buClrTx/>
              <a:buSzTx/>
              <a:buFontTx/>
              <a:buNone/>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5632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ln>
        </p:spPr>
        <p:txBody>
          <a:bodyPr wrap="square" numCol="1" anchorCtr="0" compatLnSpc="1"/>
          <a:lstStyle/>
          <a:p>
            <a:pPr marL="0" marR="0" lvl="0" indent="0" algn="r" defTabSz="966470" rtl="0" eaLnBrk="1" fontAlgn="base" latinLnBrk="0" hangingPunct="1">
              <a:lnSpc>
                <a:spcPct val="100000"/>
              </a:lnSpc>
              <a:spcBef>
                <a:spcPct val="0"/>
              </a:spcBef>
              <a:spcAft>
                <a:spcPct val="0"/>
              </a:spcAft>
              <a:buClrTx/>
              <a:buSzTx/>
              <a:buFontTx/>
              <a:buNone/>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63FAFCE-DEB1-4518-9829-2403446EAE5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62467"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ln>
        </p:spPr>
        <p:txBody>
          <a:bodyPr wrap="square" numCol="1" anchorCtr="0" compatLnSpc="1"/>
          <a:lstStyle/>
          <a:p>
            <a:pPr marL="0" marR="0" lvl="0" indent="0" algn="r" defTabSz="966470" rtl="0" eaLnBrk="1" fontAlgn="base" latinLnBrk="0" hangingPunct="1">
              <a:lnSpc>
                <a:spcPct val="100000"/>
              </a:lnSpc>
              <a:spcBef>
                <a:spcPct val="0"/>
              </a:spcBef>
              <a:spcAft>
                <a:spcPct val="0"/>
              </a:spcAft>
              <a:buClrTx/>
              <a:buSzTx/>
              <a:buFontTx/>
              <a:buNone/>
              <a:defRPr/>
            </a:pPr>
            <a:fld id="{5D3CD2CA-C5E5-443D-8905-5D56046CF55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p:spPr>
      </p:sp>
      <p:sp>
        <p:nvSpPr>
          <p:cNvPr id="5427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ln>
        </p:spPr>
        <p:txBody>
          <a:bodyPr wrap="square" numCol="1" anchorCtr="0" compatLnSpc="1"/>
          <a:lstStyle/>
          <a:p>
            <a:pPr marL="0" marR="0" lvl="0" indent="0" algn="r" defTabSz="966470" rtl="0" eaLnBrk="1" fontAlgn="base" latinLnBrk="0" hangingPunct="1">
              <a:lnSpc>
                <a:spcPct val="100000"/>
              </a:lnSpc>
              <a:spcBef>
                <a:spcPct val="0"/>
              </a:spcBef>
              <a:spcAft>
                <a:spcPct val="0"/>
              </a:spcAft>
              <a:buClrTx/>
              <a:buSzTx/>
              <a:buFontTx/>
              <a:buNone/>
              <a:defRPr/>
            </a:pPr>
            <a:fld id="{68A50FFC-44CF-460D-A850-9D42F8402C3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FAFCE-DEB1-4518-9829-2403446EAE5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800">
                <a:solidFill>
                  <a:schemeClr val="tx1">
                    <a:tint val="7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200150"/>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7" y="1631156"/>
            <a:ext cx="4041775"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82296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05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620"/>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405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620">
                <a:solidFill>
                  <a:schemeClr val="tx1">
                    <a:tint val="75000"/>
                  </a:schemeClr>
                </a:solidFill>
              </a:defRPr>
            </a:lvl1pPr>
            <a:lvl2pPr marL="308610" indent="0">
              <a:buNone/>
              <a:defRPr sz="1350">
                <a:solidFill>
                  <a:schemeClr val="tx1">
                    <a:tint val="75000"/>
                  </a:schemeClr>
                </a:solidFill>
              </a:defRPr>
            </a:lvl2pPr>
            <a:lvl3pPr marL="617220" indent="0">
              <a:buNone/>
              <a:defRPr sz="1215">
                <a:solidFill>
                  <a:schemeClr val="tx1">
                    <a:tint val="75000"/>
                  </a:schemeClr>
                </a:solidFill>
              </a:defRPr>
            </a:lvl3pPr>
            <a:lvl4pPr marL="925830" indent="0">
              <a:buNone/>
              <a:defRPr sz="1080">
                <a:solidFill>
                  <a:schemeClr val="tx1">
                    <a:tint val="75000"/>
                  </a:schemeClr>
                </a:solidFill>
              </a:defRPr>
            </a:lvl4pPr>
            <a:lvl5pPr marL="1234440" indent="0">
              <a:buNone/>
              <a:defRPr sz="1080">
                <a:solidFill>
                  <a:schemeClr val="tx1">
                    <a:tint val="75000"/>
                  </a:schemeClr>
                </a:solidFill>
              </a:defRPr>
            </a:lvl5pPr>
            <a:lvl6pPr marL="1543050" indent="0">
              <a:buNone/>
              <a:defRPr sz="1080">
                <a:solidFill>
                  <a:schemeClr val="tx1">
                    <a:tint val="75000"/>
                  </a:schemeClr>
                </a:solidFill>
              </a:defRPr>
            </a:lvl6pPr>
            <a:lvl7pPr marL="1851660" indent="0">
              <a:buNone/>
              <a:defRPr sz="1080">
                <a:solidFill>
                  <a:schemeClr val="tx1">
                    <a:tint val="75000"/>
                  </a:schemeClr>
                </a:solidFill>
              </a:defRPr>
            </a:lvl7pPr>
            <a:lvl8pPr marL="2160270" indent="0">
              <a:buNone/>
              <a:defRPr sz="1080">
                <a:solidFill>
                  <a:schemeClr val="tx1">
                    <a:tint val="75000"/>
                  </a:schemeClr>
                </a:solidFill>
              </a:defRPr>
            </a:lvl8pPr>
            <a:lvl9pPr marL="2468880" indent="0">
              <a:buNone/>
              <a:defRPr sz="108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620" b="1"/>
            </a:lvl1pPr>
            <a:lvl2pPr marL="308610" indent="0">
              <a:buNone/>
              <a:defRPr sz="1350" b="1"/>
            </a:lvl2pPr>
            <a:lvl3pPr marL="617220" indent="0">
              <a:buNone/>
              <a:defRPr sz="1215" b="1"/>
            </a:lvl3pPr>
            <a:lvl4pPr marL="925830" indent="0">
              <a:buNone/>
              <a:defRPr sz="1080" b="1"/>
            </a:lvl4pPr>
            <a:lvl5pPr marL="1234440" indent="0">
              <a:buNone/>
              <a:defRPr sz="1080" b="1"/>
            </a:lvl5pPr>
            <a:lvl6pPr marL="1543050" indent="0">
              <a:buNone/>
              <a:defRPr sz="1080" b="1"/>
            </a:lvl6pPr>
            <a:lvl7pPr marL="1851660" indent="0">
              <a:buNone/>
              <a:defRPr sz="1080" b="1"/>
            </a:lvl7pPr>
            <a:lvl8pPr marL="2160270" indent="0">
              <a:buNone/>
              <a:defRPr sz="1080" b="1"/>
            </a:lvl8pPr>
            <a:lvl9pPr marL="2468880" indent="0">
              <a:buNone/>
              <a:defRPr sz="108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7"/>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2" y="1260872"/>
            <a:ext cx="3887391" cy="617934"/>
          </a:xfrm>
        </p:spPr>
        <p:txBody>
          <a:bodyPr anchor="b"/>
          <a:lstStyle>
            <a:lvl1pPr marL="0" indent="0">
              <a:buNone/>
              <a:defRPr sz="1620" b="1"/>
            </a:lvl1pPr>
            <a:lvl2pPr marL="308610" indent="0">
              <a:buNone/>
              <a:defRPr sz="1350" b="1"/>
            </a:lvl2pPr>
            <a:lvl3pPr marL="617220" indent="0">
              <a:buNone/>
              <a:defRPr sz="1215" b="1"/>
            </a:lvl3pPr>
            <a:lvl4pPr marL="925830" indent="0">
              <a:buNone/>
              <a:defRPr sz="1080" b="1"/>
            </a:lvl4pPr>
            <a:lvl5pPr marL="1234440" indent="0">
              <a:buNone/>
              <a:defRPr sz="1080" b="1"/>
            </a:lvl5pPr>
            <a:lvl6pPr marL="1543050" indent="0">
              <a:buNone/>
              <a:defRPr sz="1080" b="1"/>
            </a:lvl6pPr>
            <a:lvl7pPr marL="1851660" indent="0">
              <a:buNone/>
              <a:defRPr sz="1080" b="1"/>
            </a:lvl7pPr>
            <a:lvl8pPr marL="2160270" indent="0">
              <a:buNone/>
              <a:defRPr sz="1080" b="1"/>
            </a:lvl8pPr>
            <a:lvl9pPr marL="2468880" indent="0">
              <a:buNone/>
              <a:defRPr sz="108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2" y="1878807"/>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16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160"/>
            </a:lvl1pPr>
            <a:lvl2pPr>
              <a:defRPr sz="1890"/>
            </a:lvl2pPr>
            <a:lvl3pPr>
              <a:defRPr sz="1620"/>
            </a:lvl3pPr>
            <a:lvl4pPr>
              <a:defRPr sz="1350"/>
            </a:lvl4pPr>
            <a:lvl5pPr>
              <a:defRPr sz="1350"/>
            </a:lvl5pPr>
            <a:lvl6pPr>
              <a:defRPr sz="1350"/>
            </a:lvl6pPr>
            <a:lvl7pPr>
              <a:defRPr sz="1350"/>
            </a:lvl7pPr>
            <a:lvl8pPr>
              <a:defRPr sz="1350"/>
            </a:lvl8pPr>
            <a:lvl9pPr>
              <a:defRPr sz="135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1"/>
            <a:ext cx="2949178" cy="2858691"/>
          </a:xfrm>
        </p:spPr>
        <p:txBody>
          <a:bodyPr/>
          <a:lstStyle>
            <a:lvl1pPr marL="0" indent="0">
              <a:buNone/>
              <a:defRPr sz="1080"/>
            </a:lvl1pPr>
            <a:lvl2pPr marL="308610" indent="0">
              <a:buNone/>
              <a:defRPr sz="945"/>
            </a:lvl2pPr>
            <a:lvl3pPr marL="617220" indent="0">
              <a:buNone/>
              <a:defRPr sz="810"/>
            </a:lvl3pPr>
            <a:lvl4pPr marL="925830" indent="0">
              <a:buNone/>
              <a:defRPr sz="675"/>
            </a:lvl4pPr>
            <a:lvl5pPr marL="1234440" indent="0">
              <a:buNone/>
              <a:defRPr sz="675"/>
            </a:lvl5pPr>
            <a:lvl6pPr marL="1543050" indent="0">
              <a:buNone/>
              <a:defRPr sz="675"/>
            </a:lvl6pPr>
            <a:lvl7pPr marL="1851660" indent="0">
              <a:buNone/>
              <a:defRPr sz="675"/>
            </a:lvl7pPr>
            <a:lvl8pPr marL="2160270" indent="0">
              <a:buNone/>
              <a:defRPr sz="675"/>
            </a:lvl8pPr>
            <a:lvl9pPr marL="2468880" indent="0">
              <a:buNone/>
              <a:defRPr sz="675"/>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16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160"/>
            </a:lvl1pPr>
            <a:lvl2pPr marL="308610" indent="0">
              <a:buNone/>
              <a:defRPr sz="1890"/>
            </a:lvl2pPr>
            <a:lvl3pPr marL="617220" indent="0">
              <a:buNone/>
              <a:defRPr sz="1620"/>
            </a:lvl3pPr>
            <a:lvl4pPr marL="925830" indent="0">
              <a:buNone/>
              <a:defRPr sz="1350"/>
            </a:lvl4pPr>
            <a:lvl5pPr marL="1234440" indent="0">
              <a:buNone/>
              <a:defRPr sz="1350"/>
            </a:lvl5pPr>
            <a:lvl6pPr marL="1543050" indent="0">
              <a:buNone/>
              <a:defRPr sz="1350"/>
            </a:lvl6pPr>
            <a:lvl7pPr marL="1851660" indent="0">
              <a:buNone/>
              <a:defRPr sz="1350"/>
            </a:lvl7pPr>
            <a:lvl8pPr marL="2160270" indent="0">
              <a:buNone/>
              <a:defRPr sz="1350"/>
            </a:lvl8pPr>
            <a:lvl9pPr marL="2468880" indent="0">
              <a:buNone/>
              <a:defRPr sz="1350"/>
            </a:lvl9pPr>
          </a:lstStyle>
          <a:p>
            <a:endParaRPr lang="zh-CN" altLang="en-US"/>
          </a:p>
        </p:txBody>
      </p:sp>
      <p:sp>
        <p:nvSpPr>
          <p:cNvPr id="4" name="文本占位符 3"/>
          <p:cNvSpPr>
            <a:spLocks noGrp="1"/>
          </p:cNvSpPr>
          <p:nvPr>
            <p:ph type="body" sz="half" idx="2" hasCustomPrompt="1"/>
          </p:nvPr>
        </p:nvSpPr>
        <p:spPr>
          <a:xfrm>
            <a:off x="629841" y="1543051"/>
            <a:ext cx="2949178" cy="2858691"/>
          </a:xfrm>
        </p:spPr>
        <p:txBody>
          <a:bodyPr/>
          <a:lstStyle>
            <a:lvl1pPr marL="0" indent="0">
              <a:buNone/>
              <a:defRPr sz="1080"/>
            </a:lvl1pPr>
            <a:lvl2pPr marL="308610" indent="0">
              <a:buNone/>
              <a:defRPr sz="945"/>
            </a:lvl2pPr>
            <a:lvl3pPr marL="617220" indent="0">
              <a:buNone/>
              <a:defRPr sz="810"/>
            </a:lvl3pPr>
            <a:lvl4pPr marL="925830" indent="0">
              <a:buNone/>
              <a:defRPr sz="675"/>
            </a:lvl4pPr>
            <a:lvl5pPr marL="1234440" indent="0">
              <a:buNone/>
              <a:defRPr sz="675"/>
            </a:lvl5pPr>
            <a:lvl6pPr marL="1543050" indent="0">
              <a:buNone/>
              <a:defRPr sz="675"/>
            </a:lvl6pPr>
            <a:lvl7pPr marL="1851660" indent="0">
              <a:buNone/>
              <a:defRPr sz="675"/>
            </a:lvl7pPr>
            <a:lvl8pPr marL="2160270" indent="0">
              <a:buNone/>
              <a:defRPr sz="675"/>
            </a:lvl8pPr>
            <a:lvl9pPr marL="2468880" indent="0">
              <a:buNone/>
              <a:defRPr sz="675"/>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2" y="273845"/>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372"/>
            <a:ext cx="9143999" cy="5140757"/>
          </a:xfrm>
          <a:prstGeom prst="rect">
            <a:avLst/>
          </a:prstGeom>
        </p:spPr>
      </p:pic>
      <p:sp>
        <p:nvSpPr>
          <p:cNvPr id="11" name="TextBox 3"/>
          <p:cNvSpPr txBox="1"/>
          <p:nvPr userDrawn="1"/>
        </p:nvSpPr>
        <p:spPr>
          <a:xfrm>
            <a:off x="251520" y="123533"/>
            <a:ext cx="3467616"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单击添加文字内容</a:t>
            </a:r>
            <a:endParaRPr lang="zh-CN" altLang="en-US" sz="3200" b="1" dirty="0" smtClean="0">
              <a:solidFill>
                <a:schemeClr val="bg1"/>
              </a:solidFill>
              <a:latin typeface="微软雅黑" panose="020B0503020204020204" pitchFamily="34" charset="-122"/>
              <a:ea typeface="微软雅黑" panose="020B0503020204020204" pitchFamily="34" charset="-122"/>
            </a:endParaRPr>
          </a:p>
        </p:txBody>
      </p:sp>
      <p:sp>
        <p:nvSpPr>
          <p:cNvPr id="12" name="矩形 11"/>
          <p:cNvSpPr/>
          <p:nvPr userDrawn="1"/>
        </p:nvSpPr>
        <p:spPr>
          <a:xfrm>
            <a:off x="0" y="649830"/>
            <a:ext cx="9144000" cy="4254979"/>
          </a:xfrm>
          <a:prstGeom prst="rect">
            <a:avLst/>
          </a:prstGeom>
          <a:gradFill>
            <a:gsLst>
              <a:gs pos="0">
                <a:srgbClr val="FFF0C1"/>
              </a:gs>
              <a:gs pos="50000">
                <a:schemeClr val="bg1"/>
              </a:gs>
              <a:gs pos="100000">
                <a:srgbClr val="FFFFE5"/>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par>
                          <p:cTn id="8" fill="hold">
                            <p:stCondLst>
                              <p:cond delay="500"/>
                            </p:stCondLst>
                            <p:childTnLst>
                              <p:par>
                                <p:cTn id="9" presetID="2" presetClass="entr" presetSubtype="1" decel="4600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2" Type="http://schemas.openxmlformats.org/officeDocument/2006/relationships/theme" Target="../theme/theme2.xml"/><Relationship Id="rId11" Type="http://schemas.openxmlformats.org/officeDocument/2006/relationships/slideLayout" Target="../slideLayouts/slideLayout18.xml"/><Relationship Id="rId10" Type="http://schemas.openxmlformats.org/officeDocument/2006/relationships/slideLayout" Target="../slideLayouts/slideLayout17.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 Type="http://schemas.openxmlformats.org/officeDocument/2006/relationships/slideLayout" Target="../slideLayouts/slideLayout20.xml"/><Relationship Id="rId15" Type="http://schemas.openxmlformats.org/officeDocument/2006/relationships/theme" Target="../theme/theme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080">
                <a:solidFill>
                  <a:schemeClr val="tx1">
                    <a:tint val="75000"/>
                  </a:schemeClr>
                </a:solidFill>
              </a:defRPr>
            </a:lvl1pPr>
          </a:lstStyle>
          <a:p>
            <a:pPr defTabSz="822960"/>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080">
                <a:solidFill>
                  <a:schemeClr val="tx1">
                    <a:tint val="75000"/>
                  </a:schemeClr>
                </a:solidFill>
              </a:defRPr>
            </a:lvl1pPr>
          </a:lstStyle>
          <a:p>
            <a:pPr defTabSz="82296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080">
                <a:solidFill>
                  <a:schemeClr val="tx1">
                    <a:tint val="75000"/>
                  </a:schemeClr>
                </a:solidFill>
              </a:defRPr>
            </a:lvl1pPr>
          </a:lstStyle>
          <a:p>
            <a:pPr defTabSz="822960"/>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xStyles>
    <p:titleStyle>
      <a:lvl1pPr algn="ctr" defTabSz="822960" rtl="0" eaLnBrk="1" latinLnBrk="0" hangingPunct="1">
        <a:spcBef>
          <a:spcPct val="0"/>
        </a:spcBef>
        <a:buNone/>
        <a:defRPr sz="3960" kern="1200">
          <a:solidFill>
            <a:schemeClr val="tx1"/>
          </a:solidFill>
          <a:latin typeface="+mj-lt"/>
          <a:ea typeface="+mj-ea"/>
          <a:cs typeface="+mj-cs"/>
        </a:defRPr>
      </a:lvl1pPr>
    </p:titleStyle>
    <p:bodyStyle>
      <a:lvl1pPr marL="308610" indent="-308610" algn="l" defTabSz="822960" rtl="0" eaLnBrk="1" latinLnBrk="0" hangingPunct="1">
        <a:spcBef>
          <a:spcPct val="20000"/>
        </a:spcBef>
        <a:buFont typeface="Arial" panose="020B0604020202020204" pitchFamily="34" charset="0"/>
        <a:buChar char="•"/>
        <a:defRPr sz="2880" kern="1200">
          <a:solidFill>
            <a:schemeClr val="tx1"/>
          </a:solidFill>
          <a:latin typeface="+mn-lt"/>
          <a:ea typeface="+mn-ea"/>
          <a:cs typeface="+mn-cs"/>
        </a:defRPr>
      </a:lvl1pPr>
      <a:lvl2pPr marL="668655" indent="-257175" algn="l" defTabSz="822960" rtl="0" eaLnBrk="1" latinLnBrk="0" hangingPunct="1">
        <a:spcBef>
          <a:spcPct val="20000"/>
        </a:spcBef>
        <a:buFont typeface="Arial" panose="020B0604020202020204" pitchFamily="34" charset="0"/>
        <a:buChar char="–"/>
        <a:defRPr sz="2520" kern="1200">
          <a:solidFill>
            <a:schemeClr val="tx1"/>
          </a:solidFill>
          <a:latin typeface="+mn-lt"/>
          <a:ea typeface="+mn-ea"/>
          <a:cs typeface="+mn-cs"/>
        </a:defRPr>
      </a:lvl2pPr>
      <a:lvl3pPr marL="1028700" indent="-205740" algn="l" defTabSz="822960" rtl="0" eaLnBrk="1" latinLnBrk="0" hangingPunct="1">
        <a:spcBef>
          <a:spcPct val="20000"/>
        </a:spcBef>
        <a:buFont typeface="Arial" panose="020B0604020202020204" pitchFamily="34" charset="0"/>
        <a:buChar char="•"/>
        <a:defRPr sz="2160" kern="1200">
          <a:solidFill>
            <a:schemeClr val="tx1"/>
          </a:solidFill>
          <a:latin typeface="+mn-lt"/>
          <a:ea typeface="+mn-ea"/>
          <a:cs typeface="+mn-cs"/>
        </a:defRPr>
      </a:lvl3pPr>
      <a:lvl4pPr marL="144018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85166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26314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810">
                <a:solidFill>
                  <a:schemeClr val="tx1">
                    <a:tint val="75000"/>
                  </a:schemeClr>
                </a:solidFill>
              </a:defRPr>
            </a:lvl1pPr>
          </a:lstStyle>
          <a:p>
            <a:pPr defTabSz="617220"/>
            <a:fld id="{9CE5B826-6809-49B3-9B4B-177D412235B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810">
                <a:solidFill>
                  <a:schemeClr val="tx1">
                    <a:tint val="75000"/>
                  </a:schemeClr>
                </a:solidFill>
              </a:defRPr>
            </a:lvl1pPr>
          </a:lstStyle>
          <a:p>
            <a:pPr defTabSz="61722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810">
                <a:solidFill>
                  <a:schemeClr val="tx1">
                    <a:tint val="75000"/>
                  </a:schemeClr>
                </a:solidFill>
              </a:defRPr>
            </a:lvl1pPr>
          </a:lstStyle>
          <a:p>
            <a:pPr defTabSz="617220"/>
            <a:fld id="{601AD0B5-09AD-499F-88BC-01FCE55CDA76}"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xStyles>
    <p:titleStyle>
      <a:lvl1pPr algn="l" defTabSz="617220" rtl="0" eaLnBrk="1" latinLnBrk="0" hangingPunct="1">
        <a:lnSpc>
          <a:spcPct val="90000"/>
        </a:lnSpc>
        <a:spcBef>
          <a:spcPct val="0"/>
        </a:spcBef>
        <a:buNone/>
        <a:defRPr sz="2970" kern="1200">
          <a:solidFill>
            <a:schemeClr val="tx1"/>
          </a:solidFill>
          <a:latin typeface="+mj-lt"/>
          <a:ea typeface="+mj-ea"/>
          <a:cs typeface="+mj-cs"/>
        </a:defRPr>
      </a:lvl1pPr>
    </p:titleStyle>
    <p:bodyStyle>
      <a:lvl1pPr marL="154305" indent="-154305" algn="l" defTabSz="617220" rtl="0" eaLnBrk="1" latinLnBrk="0" hangingPunct="1">
        <a:lnSpc>
          <a:spcPct val="90000"/>
        </a:lnSpc>
        <a:spcBef>
          <a:spcPts val="675"/>
        </a:spcBef>
        <a:buFont typeface="Arial" panose="020B0604020202020204" pitchFamily="34" charset="0"/>
        <a:buChar char="•"/>
        <a:defRPr sz="1890" kern="1200">
          <a:solidFill>
            <a:schemeClr val="tx1"/>
          </a:solidFill>
          <a:latin typeface="+mn-lt"/>
          <a:ea typeface="+mn-ea"/>
          <a:cs typeface="+mn-cs"/>
        </a:defRPr>
      </a:lvl1pPr>
      <a:lvl2pPr marL="462915" indent="-154305" algn="l" defTabSz="617220" rtl="0" eaLnBrk="1" latinLnBrk="0" hangingPunct="1">
        <a:lnSpc>
          <a:spcPct val="90000"/>
        </a:lnSpc>
        <a:spcBef>
          <a:spcPts val="340"/>
        </a:spcBef>
        <a:buFont typeface="Arial" panose="020B0604020202020204" pitchFamily="34" charset="0"/>
        <a:buChar char="•"/>
        <a:defRPr sz="1620" kern="1200">
          <a:solidFill>
            <a:schemeClr val="tx1"/>
          </a:solidFill>
          <a:latin typeface="+mn-lt"/>
          <a:ea typeface="+mn-ea"/>
          <a:cs typeface="+mn-cs"/>
        </a:defRPr>
      </a:lvl2pPr>
      <a:lvl3pPr marL="771525" indent="-154305" algn="l" defTabSz="617220" rtl="0" eaLnBrk="1" latinLnBrk="0" hangingPunct="1">
        <a:lnSpc>
          <a:spcPct val="90000"/>
        </a:lnSpc>
        <a:spcBef>
          <a:spcPts val="340"/>
        </a:spcBef>
        <a:buFont typeface="Arial" panose="020B0604020202020204" pitchFamily="34" charset="0"/>
        <a:buChar char="•"/>
        <a:defRPr sz="1350" kern="1200">
          <a:solidFill>
            <a:schemeClr val="tx1"/>
          </a:solidFill>
          <a:latin typeface="+mn-lt"/>
          <a:ea typeface="+mn-ea"/>
          <a:cs typeface="+mn-cs"/>
        </a:defRPr>
      </a:lvl3pPr>
      <a:lvl4pPr marL="108013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4pPr>
      <a:lvl5pPr marL="138874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5pPr>
      <a:lvl6pPr marL="169735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6pPr>
      <a:lvl7pPr marL="200596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7pPr>
      <a:lvl8pPr marL="231457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40"/>
        </a:spcBef>
        <a:buFont typeface="Arial" panose="020B0604020202020204" pitchFamily="34" charset="0"/>
        <a:buChar char="•"/>
        <a:defRPr sz="1215" kern="1200">
          <a:solidFill>
            <a:schemeClr val="tx1"/>
          </a:solidFill>
          <a:latin typeface="+mn-lt"/>
          <a:ea typeface="+mn-ea"/>
          <a:cs typeface="+mn-cs"/>
        </a:defRPr>
      </a:lvl9pPr>
    </p:bodyStyle>
    <p:otherStyle>
      <a:defPPr>
        <a:defRPr lang="zh-CN"/>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30.xml"/><Relationship Id="rId2" Type="http://schemas.openxmlformats.org/officeDocument/2006/relationships/image" Target="../media/image9.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0.xml"/><Relationship Id="rId1" Type="http://schemas.openxmlformats.org/officeDocument/2006/relationships/image" Target="../media/image10.emf"/></Relationships>
</file>

<file path=ppt/slides/_rels/slide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image" Target="../media/image7.png"/><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slide" Target="slide9.xml"/><Relationship Id="rId2" Type="http://schemas.openxmlformats.org/officeDocument/2006/relationships/tags" Target="../tags/tag31.xml"/><Relationship Id="rId11" Type="http://schemas.openxmlformats.org/officeDocument/2006/relationships/slideLayout" Target="../slideLayouts/slideLayout8.xml"/><Relationship Id="rId10" Type="http://schemas.openxmlformats.org/officeDocument/2006/relationships/tags" Target="../tags/tag37.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30.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slide" Target="slide15.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slide" Target="slide9.xml"/><Relationship Id="rId3" Type="http://schemas.openxmlformats.org/officeDocument/2006/relationships/tags" Target="../tags/tag2.xml"/><Relationship Id="rId20" Type="http://schemas.openxmlformats.org/officeDocument/2006/relationships/slideLayout" Target="../slideLayouts/slideLayout8.xml"/><Relationship Id="rId2" Type="http://schemas.openxmlformats.org/officeDocument/2006/relationships/tags" Target="../tags/tag1.xml"/><Relationship Id="rId19" Type="http://schemas.openxmlformats.org/officeDocument/2006/relationships/image" Target="../media/image6.png"/><Relationship Id="rId18" Type="http://schemas.openxmlformats.org/officeDocument/2006/relationships/tags" Target="../tags/tag13.xml"/><Relationship Id="rId17" Type="http://schemas.openxmlformats.org/officeDocument/2006/relationships/tags" Target="../tags/tag12.xml"/><Relationship Id="rId16" Type="http://schemas.openxmlformats.org/officeDocument/2006/relationships/slide" Target="slide27.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slide" Target="slide21.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image" Target="../media/image7.png"/><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slide" Target="slide9.xml"/><Relationship Id="rId2" Type="http://schemas.openxmlformats.org/officeDocument/2006/relationships/tags" Target="../tags/tag39.xml"/><Relationship Id="rId11" Type="http://schemas.openxmlformats.org/officeDocument/2006/relationships/slideLayout" Target="../slideLayouts/slideLayout8.xml"/><Relationship Id="rId10" Type="http://schemas.openxmlformats.org/officeDocument/2006/relationships/tags" Target="../tags/tag45.xml"/><Relationship Id="rId1" Type="http://schemas.openxmlformats.org/officeDocument/2006/relationships/tags" Target="../tags/tag3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image" Target="../media/image7.png"/><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slide" Target="slide9.xml"/><Relationship Id="rId2" Type="http://schemas.openxmlformats.org/officeDocument/2006/relationships/tags" Target="../tags/tag15.xml"/><Relationship Id="rId12" Type="http://schemas.openxmlformats.org/officeDocument/2006/relationships/notesSlide" Target="../notesSlides/notesSlide2.xml"/><Relationship Id="rId11" Type="http://schemas.openxmlformats.org/officeDocument/2006/relationships/slideLayout" Target="../slideLayouts/slideLayout8.xml"/><Relationship Id="rId10" Type="http://schemas.openxmlformats.org/officeDocument/2006/relationships/tags" Target="../tags/tag21.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image" Target="../media/image7.png"/><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slide" Target="slide9.xml"/><Relationship Id="rId2" Type="http://schemas.openxmlformats.org/officeDocument/2006/relationships/tags" Target="../tags/tag23.xml"/><Relationship Id="rId11" Type="http://schemas.openxmlformats.org/officeDocument/2006/relationships/slideLayout" Target="../slideLayouts/slideLayout8.xml"/><Relationship Id="rId10" Type="http://schemas.openxmlformats.org/officeDocument/2006/relationships/tags" Target="../tags/tag29.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39126" cy="5143500"/>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3659" y="-1"/>
            <a:ext cx="5130097" cy="5143501"/>
          </a:xfrm>
          <a:prstGeom prst="rect">
            <a:avLst/>
          </a:prstGeom>
        </p:spPr>
      </p:pic>
      <p:grpSp>
        <p:nvGrpSpPr>
          <p:cNvPr id="15" name="组合 14"/>
          <p:cNvGrpSpPr/>
          <p:nvPr/>
        </p:nvGrpSpPr>
        <p:grpSpPr>
          <a:xfrm>
            <a:off x="323528" y="1315677"/>
            <a:ext cx="1128386" cy="1126921"/>
            <a:chOff x="3321560" y="3751502"/>
            <a:chExt cx="726076" cy="725134"/>
          </a:xfrm>
        </p:grpSpPr>
        <p:grpSp>
          <p:nvGrpSpPr>
            <p:cNvPr id="17" name="组合 16"/>
            <p:cNvGrpSpPr/>
            <p:nvPr/>
          </p:nvGrpSpPr>
          <p:grpSpPr>
            <a:xfrm>
              <a:off x="3321560" y="3751502"/>
              <a:ext cx="726076" cy="725134"/>
              <a:chOff x="2097688" y="3956966"/>
              <a:chExt cx="2446337" cy="2443163"/>
            </a:xfrm>
          </p:grpSpPr>
          <p:sp>
            <p:nvSpPr>
              <p:cNvPr id="1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20"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18" name="椭圆 1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5400" b="1" dirty="0">
                  <a:latin typeface="微软雅黑" panose="020B0503020204020204" pitchFamily="34" charset="-122"/>
                  <a:ea typeface="微软雅黑" panose="020B0503020204020204" pitchFamily="34" charset="-122"/>
                </a:rPr>
                <a:t>医</a:t>
              </a:r>
              <a:endParaRPr lang="zh-CN" altLang="en-US" sz="5400" b="1" dirty="0">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535797" y="1315677"/>
            <a:ext cx="1128386" cy="1126921"/>
            <a:chOff x="3321560" y="3751502"/>
            <a:chExt cx="726076" cy="725134"/>
          </a:xfrm>
        </p:grpSpPr>
        <p:grpSp>
          <p:nvGrpSpPr>
            <p:cNvPr id="22" name="组合 21"/>
            <p:cNvGrpSpPr/>
            <p:nvPr/>
          </p:nvGrpSpPr>
          <p:grpSpPr>
            <a:xfrm>
              <a:off x="3321560" y="3751502"/>
              <a:ext cx="726076" cy="725134"/>
              <a:chOff x="2097688" y="3956966"/>
              <a:chExt cx="2446337" cy="2443163"/>
            </a:xfrm>
          </p:grpSpPr>
          <p:sp>
            <p:nvSpPr>
              <p:cNvPr id="2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25" name="Oval 62"/>
              <p:cNvSpPr>
                <a:spLocks noChangeArrowheads="1"/>
              </p:cNvSpPr>
              <p:nvPr/>
            </p:nvSpPr>
            <p:spPr bwMode="auto">
              <a:xfrm>
                <a:off x="2184217" y="4033555"/>
                <a:ext cx="2284414" cy="2284413"/>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23" name="椭圆 2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学</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2748066" y="1315677"/>
            <a:ext cx="1128386" cy="1126921"/>
            <a:chOff x="3321560" y="3751502"/>
            <a:chExt cx="726076" cy="725134"/>
          </a:xfrm>
        </p:grpSpPr>
        <p:grpSp>
          <p:nvGrpSpPr>
            <p:cNvPr id="27" name="组合 26"/>
            <p:cNvGrpSpPr/>
            <p:nvPr/>
          </p:nvGrpSpPr>
          <p:grpSpPr>
            <a:xfrm>
              <a:off x="3321560" y="3751502"/>
              <a:ext cx="726076" cy="725134"/>
              <a:chOff x="2097688" y="3956966"/>
              <a:chExt cx="2446337" cy="2443163"/>
            </a:xfrm>
          </p:grpSpPr>
          <p:sp>
            <p:nvSpPr>
              <p:cNvPr id="2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30"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28" name="椭圆 2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护</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960336" y="1315677"/>
            <a:ext cx="1128386" cy="1126921"/>
            <a:chOff x="3321560" y="3751502"/>
            <a:chExt cx="726076" cy="725134"/>
          </a:xfrm>
        </p:grpSpPr>
        <p:grpSp>
          <p:nvGrpSpPr>
            <p:cNvPr id="32" name="组合 31"/>
            <p:cNvGrpSpPr/>
            <p:nvPr/>
          </p:nvGrpSpPr>
          <p:grpSpPr>
            <a:xfrm>
              <a:off x="3321560" y="3751502"/>
              <a:ext cx="726076" cy="725134"/>
              <a:chOff x="2097688" y="3956966"/>
              <a:chExt cx="2446337" cy="2443163"/>
            </a:xfrm>
          </p:grpSpPr>
          <p:sp>
            <p:nvSpPr>
              <p:cNvPr id="3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35"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33" name="椭圆 3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理</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sp>
        <p:nvSpPr>
          <p:cNvPr id="36" name="TextBox 35"/>
          <p:cNvSpPr txBox="1"/>
          <p:nvPr/>
        </p:nvSpPr>
        <p:spPr>
          <a:xfrm>
            <a:off x="536020" y="2633915"/>
            <a:ext cx="4222631" cy="369332"/>
          </a:xfrm>
          <a:prstGeom prst="rect">
            <a:avLst/>
          </a:prstGeom>
          <a:noFill/>
        </p:spPr>
        <p:txBody>
          <a:bodyPr wrap="none" rtlCol="0">
            <a:spAutoFit/>
          </a:bodyPr>
          <a:lstStyle/>
          <a:p>
            <a:r>
              <a:rPr lang="zh-CN" altLang="en-US" dirty="0">
                <a:latin typeface="微软雅黑" panose="020B0503020204020204" pitchFamily="34" charset="-122"/>
                <a:ea typeface="微软雅黑" panose="020B0503020204020204" pitchFamily="34" charset="-122"/>
              </a:rPr>
              <a:t>工作总结  工作阐述 述职报告  工作汇报</a:t>
            </a:r>
            <a:endParaRPr lang="zh-CN" altLang="en-US" dirty="0">
              <a:latin typeface="微软雅黑" panose="020B0503020204020204" pitchFamily="34" charset="-122"/>
              <a:ea typeface="微软雅黑" panose="020B0503020204020204" pitchFamily="34" charset="-122"/>
            </a:endParaRPr>
          </a:p>
        </p:txBody>
      </p:sp>
      <p:sp>
        <p:nvSpPr>
          <p:cNvPr id="37" name="TextBox 36"/>
          <p:cNvSpPr txBox="1"/>
          <p:nvPr/>
        </p:nvSpPr>
        <p:spPr>
          <a:xfrm>
            <a:off x="836314" y="3003798"/>
            <a:ext cx="3622040" cy="398780"/>
          </a:xfrm>
          <a:prstGeom prst="rect">
            <a:avLst/>
          </a:prstGeom>
          <a:noFill/>
        </p:spPr>
        <p:txBody>
          <a:bodyPr wrap="none" rtlCol="0">
            <a:spAutoFit/>
          </a:bodyPr>
          <a:lstStyle/>
          <a:p>
            <a:pPr algn="ctr"/>
            <a:r>
              <a:rPr lang="en-US" altLang="zh-CN" sz="1000" dirty="0" smtClean="0"/>
              <a:t>2019 </a:t>
            </a:r>
            <a:r>
              <a:rPr lang="en-US" altLang="zh-CN" sz="1000" dirty="0"/>
              <a:t>year-end summary work summarizes the boutique PPT</a:t>
            </a:r>
            <a:endParaRPr lang="en-US" altLang="zh-CN" sz="1000" dirty="0"/>
          </a:p>
          <a:p>
            <a:pPr algn="ctr"/>
            <a:r>
              <a:rPr lang="en-US" altLang="zh-CN" sz="1000" dirty="0"/>
              <a:t>About the summary text input or copy here</a:t>
            </a:r>
            <a:endParaRPr lang="en-US" altLang="zh-CN" sz="1000" dirty="0"/>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7914" y="1842829"/>
            <a:ext cx="2255313" cy="226022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524" y="373689"/>
            <a:ext cx="2260226" cy="226022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750"/>
                                        <p:tgtEl>
                                          <p:spTgt spid="9"/>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1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5"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15"/>
                                        </p:tgtEl>
                                      </p:cBhvr>
                                    </p:animEffect>
                                  </p:childTnLst>
                                </p:cTn>
                              </p:par>
                              <p:par>
                                <p:cTn id="29" presetID="25" presetClass="entr" presetSubtype="0" fill="hold" nodeType="withEffect">
                                  <p:stCondLst>
                                    <p:cond delay="5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34" dur="1000" fill="hold"/>
                                        <p:tgtEl>
                                          <p:spTgt spid="21"/>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21"/>
                                        </p:tgtEl>
                                      </p:cBhvr>
                                    </p:animEffect>
                                  </p:childTnLst>
                                </p:cTn>
                              </p:par>
                              <p:par>
                                <p:cTn id="39" presetID="25" presetClass="entr" presetSubtype="0" fill="hold" nodeType="withEffect">
                                  <p:stCondLst>
                                    <p:cond delay="100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44" dur="1000" fill="hold"/>
                                        <p:tgtEl>
                                          <p:spTgt spid="2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26"/>
                                        </p:tgtEl>
                                      </p:cBhvr>
                                    </p:animEffect>
                                  </p:childTnLst>
                                </p:cTn>
                              </p:par>
                              <p:par>
                                <p:cTn id="49" presetID="25" presetClass="entr" presetSubtype="0" fill="hold" nodeType="withEffect">
                                  <p:stCondLst>
                                    <p:cond delay="150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54" dur="1000" fill="hold"/>
                                        <p:tgtEl>
                                          <p:spTgt spid="31"/>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31"/>
                                        </p:tgtEl>
                                      </p:cBhvr>
                                    </p:animEffect>
                                  </p:childTnLst>
                                </p:cTn>
                              </p:par>
                            </p:childTnLst>
                          </p:cTn>
                        </p:par>
                        <p:par>
                          <p:cTn id="59" fill="hold">
                            <p:stCondLst>
                              <p:cond delay="3000"/>
                            </p:stCondLst>
                            <p:childTnLst>
                              <p:par>
                                <p:cTn id="60" presetID="42" presetClass="entr" presetSubtype="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750692" y="1383633"/>
            <a:ext cx="4888857" cy="874417"/>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23" name="矩形 22"/>
          <p:cNvSpPr/>
          <p:nvPr/>
        </p:nvSpPr>
        <p:spPr>
          <a:xfrm>
            <a:off x="3325621" y="1259709"/>
            <a:ext cx="3578899" cy="303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dirty="0">
                <a:solidFill>
                  <a:prstClr val="white"/>
                </a:solidFill>
                <a:latin typeface="微软雅黑" panose="020B0503020204020204" pitchFamily="34" charset="-122"/>
                <a:ea typeface="微软雅黑" panose="020B0503020204020204" pitchFamily="34" charset="-122"/>
              </a:rPr>
              <a:t>点击添加标题</a:t>
            </a:r>
            <a:endParaRPr lang="zh-CN" altLang="en-US" sz="1215" dirty="0">
              <a:solidFill>
                <a:prstClr val="white"/>
              </a:solidFill>
              <a:latin typeface="微软雅黑" panose="020B0503020204020204" pitchFamily="34" charset="-122"/>
              <a:ea typeface="微软雅黑" panose="020B0503020204020204" pitchFamily="34" charset="-122"/>
            </a:endParaRPr>
          </a:p>
        </p:txBody>
      </p:sp>
      <p:sp>
        <p:nvSpPr>
          <p:cNvPr id="24" name="六边形 23"/>
          <p:cNvSpPr/>
          <p:nvPr/>
        </p:nvSpPr>
        <p:spPr>
          <a:xfrm>
            <a:off x="1073223" y="2486767"/>
            <a:ext cx="1071015" cy="923503"/>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620" dirty="0">
                <a:solidFill>
                  <a:prstClr val="white"/>
                </a:solidFill>
                <a:latin typeface="微软雅黑" panose="020B0503020204020204" pitchFamily="34" charset="-122"/>
                <a:ea typeface="微软雅黑" panose="020B0503020204020204" pitchFamily="34" charset="-122"/>
              </a:rPr>
              <a:t>工作</a:t>
            </a:r>
            <a:endParaRPr lang="en-US" altLang="zh-CN" sz="162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620" dirty="0">
                <a:solidFill>
                  <a:prstClr val="white"/>
                </a:solidFill>
                <a:latin typeface="微软雅黑" panose="020B0503020204020204" pitchFamily="34" charset="-122"/>
                <a:ea typeface="微软雅黑" panose="020B0503020204020204" pitchFamily="34" charset="-122"/>
              </a:rPr>
              <a:t>概述</a:t>
            </a:r>
            <a:endParaRPr lang="zh-CN" altLang="en-US" sz="1620" dirty="0">
              <a:solidFill>
                <a:prstClr val="white"/>
              </a:solidFill>
              <a:latin typeface="微软雅黑" panose="020B0503020204020204" pitchFamily="34" charset="-122"/>
              <a:ea typeface="微软雅黑" panose="020B0503020204020204" pitchFamily="34" charset="-122"/>
            </a:endParaRPr>
          </a:p>
        </p:txBody>
      </p:sp>
      <p:cxnSp>
        <p:nvCxnSpPr>
          <p:cNvPr id="25" name="直接箭头连接符 24"/>
          <p:cNvCxnSpPr>
            <a:stCxn id="24" idx="5"/>
            <a:endCxn id="22" idx="1"/>
          </p:cNvCxnSpPr>
          <p:nvPr/>
        </p:nvCxnSpPr>
        <p:spPr>
          <a:xfrm flipV="1">
            <a:off x="1913362" y="1820843"/>
            <a:ext cx="837330" cy="66592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2144237" y="2948518"/>
            <a:ext cx="606455"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913362" y="3410270"/>
            <a:ext cx="837330" cy="67536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061408" y="1599867"/>
            <a:ext cx="4381607"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9" name="矩形 28"/>
          <p:cNvSpPr/>
          <p:nvPr/>
        </p:nvSpPr>
        <p:spPr>
          <a:xfrm>
            <a:off x="2750692" y="2513505"/>
            <a:ext cx="4888857" cy="874417"/>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30" name="矩形 29"/>
          <p:cNvSpPr/>
          <p:nvPr/>
        </p:nvSpPr>
        <p:spPr>
          <a:xfrm>
            <a:off x="3325621" y="2389579"/>
            <a:ext cx="3578899" cy="30337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dirty="0">
                <a:solidFill>
                  <a:prstClr val="white"/>
                </a:solidFill>
                <a:latin typeface="微软雅黑" panose="020B0503020204020204" pitchFamily="34" charset="-122"/>
                <a:ea typeface="微软雅黑" panose="020B0503020204020204" pitchFamily="34" charset="-122"/>
              </a:rPr>
              <a:t>点击添加标题</a:t>
            </a:r>
            <a:endParaRPr lang="zh-CN" altLang="en-US" sz="1215" dirty="0">
              <a:solidFill>
                <a:prstClr val="white"/>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061411" y="2723030"/>
            <a:ext cx="4426241"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矩形 31"/>
          <p:cNvSpPr/>
          <p:nvPr/>
        </p:nvSpPr>
        <p:spPr>
          <a:xfrm>
            <a:off x="2750692" y="3655745"/>
            <a:ext cx="4888857" cy="85977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33" name="矩形 32"/>
          <p:cNvSpPr/>
          <p:nvPr/>
        </p:nvSpPr>
        <p:spPr>
          <a:xfrm>
            <a:off x="3325621" y="3531819"/>
            <a:ext cx="3578899" cy="3033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a:solidFill>
                  <a:prstClr val="white"/>
                </a:solidFill>
                <a:latin typeface="微软雅黑" panose="020B0503020204020204" pitchFamily="34" charset="-122"/>
                <a:ea typeface="微软雅黑" panose="020B0503020204020204" pitchFamily="34" charset="-122"/>
              </a:rPr>
              <a:t>点击添加标题</a:t>
            </a:r>
            <a:endParaRPr lang="zh-CN" altLang="en-US" sz="1215">
              <a:solidFill>
                <a:prstClr val="white"/>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061410" y="3865271"/>
            <a:ext cx="4389044"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462656" y="1499381"/>
            <a:ext cx="2222978" cy="2235834"/>
          </a:xfrm>
          <a:prstGeom prst="ellipse">
            <a:avLst/>
          </a:prstGeom>
          <a:noFill/>
          <a:ln w="53975" cmpd="dbl">
            <a:solidFill>
              <a:schemeClr val="tx1">
                <a:lumMod val="85000"/>
                <a:lumOff val="15000"/>
              </a:schemeClr>
            </a:solidFill>
            <a:bevel/>
          </a:ln>
        </p:spPr>
        <p:txBody>
          <a:bodyPr anchor="ctr"/>
          <a:lstStyle/>
          <a:p>
            <a:pPr algn="ctr" defTabSz="617220"/>
            <a:endParaRPr lang="zh-CN" altLang="zh-CN" sz="5940">
              <a:solidFill>
                <a:prstClr val="white"/>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3" name="组合 2"/>
          <p:cNvGrpSpPr/>
          <p:nvPr/>
        </p:nvGrpSpPr>
        <p:grpSpPr>
          <a:xfrm>
            <a:off x="3393020" y="1468315"/>
            <a:ext cx="697425" cy="701711"/>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ln>
          </p:spPr>
          <p:txBody>
            <a:bodyPr anchor="ctr"/>
            <a:lstStyle/>
            <a:p>
              <a:pPr algn="ctr" defTabSz="617220"/>
              <a:endParaRPr lang="zh-CN" altLang="zh-CN" sz="5940">
                <a:solidFill>
                  <a:srgbClr val="51C3F9"/>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5" name="Group 29"/>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ln>
            </p:spPr>
            <p:txBody>
              <a:bodyPr/>
              <a:lstStyle/>
              <a:p>
                <a:pPr defTabSz="617220"/>
                <a:endParaRPr lang="zh-CN" altLang="zh-CN" sz="910">
                  <a:solidFill>
                    <a:prstClr val="black"/>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grpSp>
      </p:grpSp>
      <p:grpSp>
        <p:nvGrpSpPr>
          <p:cNvPr id="12" name="组合 11"/>
          <p:cNvGrpSpPr/>
          <p:nvPr/>
        </p:nvGrpSpPr>
        <p:grpSpPr>
          <a:xfrm>
            <a:off x="3071625" y="2266444"/>
            <a:ext cx="698497" cy="701711"/>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ln>
          </p:spPr>
          <p:txBody>
            <a:bodyPr anchor="ctr"/>
            <a:lstStyle/>
            <a:p>
              <a:pPr algn="ctr" defTabSz="617220"/>
              <a:endParaRPr lang="zh-CN" altLang="zh-CN" sz="5940">
                <a:solidFill>
                  <a:srgbClr val="4EB3CF"/>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14" name="Group 36"/>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ln>
            </p:spPr>
            <p:txBody>
              <a:bodyPr/>
              <a:lstStyle/>
              <a:p>
                <a:pPr defTabSz="617220"/>
                <a:endParaRPr lang="zh-CN" altLang="zh-CN" sz="910">
                  <a:solidFill>
                    <a:prstClr val="black"/>
                  </a:solidFill>
                  <a:latin typeface="Calibri" panose="020F0502020204030204" pitchFamily="34" charset="0"/>
                  <a:ea typeface="微软雅黑" panose="020B0503020204020204" pitchFamily="34" charset="-122"/>
                  <a:sym typeface="Calibri" panose="020F0502020204030204" pitchFamily="34" charset="0"/>
                </a:endParaRPr>
              </a:p>
            </p:txBody>
          </p:sp>
        </p:grpSp>
      </p:grpSp>
      <p:grpSp>
        <p:nvGrpSpPr>
          <p:cNvPr id="17" name="组合 16"/>
          <p:cNvGrpSpPr/>
          <p:nvPr/>
        </p:nvGrpSpPr>
        <p:grpSpPr>
          <a:xfrm>
            <a:off x="5347096" y="2266444"/>
            <a:ext cx="698497" cy="701711"/>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ln>
          </p:spPr>
          <p:txBody>
            <a:bodyPr anchor="ctr"/>
            <a:lstStyle/>
            <a:p>
              <a:pPr algn="ctr" defTabSz="617220"/>
              <a:endParaRPr lang="zh-CN" altLang="zh-CN" sz="5940">
                <a:solidFill>
                  <a:prstClr val="white"/>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19" name="Group 39"/>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ln>
            </p:spPr>
            <p:txBody>
              <a:bodyPr/>
              <a:lstStyle/>
              <a:p>
                <a:pPr defTabSz="617220"/>
                <a:endParaRPr lang="zh-CN" altLang="zh-CN" sz="910">
                  <a:solidFill>
                    <a:prstClr val="black"/>
                  </a:solidFill>
                  <a:latin typeface="Calibri" panose="020F0502020204030204" pitchFamily="34" charset="0"/>
                  <a:ea typeface="微软雅黑" panose="020B0503020204020204" pitchFamily="34" charset="-122"/>
                  <a:sym typeface="Calibri" panose="020F0502020204030204" pitchFamily="34" charset="0"/>
                </a:endParaRPr>
              </a:p>
            </p:txBody>
          </p:sp>
        </p:grpSp>
      </p:grpSp>
      <p:grpSp>
        <p:nvGrpSpPr>
          <p:cNvPr id="24" name="组合 23"/>
          <p:cNvGrpSpPr/>
          <p:nvPr/>
        </p:nvGrpSpPr>
        <p:grpSpPr>
          <a:xfrm>
            <a:off x="3393020" y="3104211"/>
            <a:ext cx="697425" cy="702782"/>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ln>
          </p:spPr>
          <p:txBody>
            <a:bodyPr anchor="ctr"/>
            <a:lstStyle/>
            <a:p>
              <a:pPr algn="ctr" defTabSz="617220"/>
              <a:endParaRPr lang="zh-CN" altLang="zh-CN" sz="5940">
                <a:solidFill>
                  <a:srgbClr val="44C1A3"/>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grpSp>
      <p:grpSp>
        <p:nvGrpSpPr>
          <p:cNvPr id="27" name="组合 26"/>
          <p:cNvGrpSpPr/>
          <p:nvPr/>
        </p:nvGrpSpPr>
        <p:grpSpPr>
          <a:xfrm>
            <a:off x="5009347" y="3083823"/>
            <a:ext cx="698497" cy="702782"/>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ln>
          </p:spPr>
          <p:txBody>
            <a:bodyPr anchor="ctr"/>
            <a:lstStyle/>
            <a:p>
              <a:pPr algn="ctr" defTabSz="617220"/>
              <a:endParaRPr lang="zh-CN" altLang="zh-CN" sz="5940">
                <a:solidFill>
                  <a:prstClr val="white"/>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grpSp>
      <p:grpSp>
        <p:nvGrpSpPr>
          <p:cNvPr id="30" name="组合 29"/>
          <p:cNvGrpSpPr/>
          <p:nvPr/>
        </p:nvGrpSpPr>
        <p:grpSpPr>
          <a:xfrm>
            <a:off x="5067483" y="1468315"/>
            <a:ext cx="698497" cy="701711"/>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ln>
          </p:spPr>
          <p:txBody>
            <a:bodyPr anchor="ctr"/>
            <a:lstStyle/>
            <a:p>
              <a:pPr algn="ctr" defTabSz="617220"/>
              <a:endParaRPr lang="zh-CN" altLang="zh-CN" sz="5940">
                <a:solidFill>
                  <a:prstClr val="white"/>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32" name="Group 46"/>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ln>
            </p:spPr>
            <p:txBody>
              <a:bodyPr/>
              <a:lstStyle/>
              <a:p>
                <a:pPr defTabSz="617220"/>
                <a:endParaRPr lang="zh-CN" altLang="en-US" sz="910">
                  <a:solidFill>
                    <a:prstClr val="black"/>
                  </a:solidFill>
                  <a:latin typeface="等线" panose="020F0502020204030204"/>
                  <a:ea typeface="微软雅黑" panose="020B0503020204020204" pitchFamily="34" charset="-122"/>
                </a:endParaRPr>
              </a:p>
            </p:txBody>
          </p:sp>
        </p:grpSp>
      </p:grpSp>
      <p:grpSp>
        <p:nvGrpSpPr>
          <p:cNvPr id="37" name="组合 36"/>
          <p:cNvGrpSpPr/>
          <p:nvPr/>
        </p:nvGrpSpPr>
        <p:grpSpPr>
          <a:xfrm>
            <a:off x="1326292" y="1454084"/>
            <a:ext cx="1935433" cy="769832"/>
            <a:chOff x="1285634" y="2021572"/>
            <a:chExt cx="2867972" cy="1140756"/>
          </a:xfrm>
        </p:grpSpPr>
        <p:sp>
          <p:nvSpPr>
            <p:cNvPr id="38" name="TextBox 7"/>
            <p:cNvSpPr>
              <a:spLocks noChangeArrowheads="1"/>
            </p:cNvSpPr>
            <p:nvPr/>
          </p:nvSpPr>
          <p:spPr bwMode="auto">
            <a:xfrm>
              <a:off x="1285634" y="2379027"/>
              <a:ext cx="2867972"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938026" y="2377371"/>
            <a:ext cx="1958960" cy="730133"/>
            <a:chOff x="710294" y="3389724"/>
            <a:chExt cx="2902835" cy="1081929"/>
          </a:xfrm>
        </p:grpSpPr>
        <p:sp>
          <p:nvSpPr>
            <p:cNvPr id="41" name="TextBox 7"/>
            <p:cNvSpPr>
              <a:spLocks noChangeArrowheads="1"/>
            </p:cNvSpPr>
            <p:nvPr/>
          </p:nvSpPr>
          <p:spPr bwMode="auto">
            <a:xfrm>
              <a:off x="710294" y="3688352"/>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1275982" y="3300666"/>
            <a:ext cx="1958960" cy="742204"/>
            <a:chOff x="1211086" y="4757876"/>
            <a:chExt cx="2902835" cy="1099816"/>
          </a:xfrm>
        </p:grpSpPr>
        <p:sp>
          <p:nvSpPr>
            <p:cNvPr id="44" name="TextBox 7"/>
            <p:cNvSpPr>
              <a:spLocks noChangeArrowheads="1"/>
            </p:cNvSpPr>
            <p:nvPr/>
          </p:nvSpPr>
          <p:spPr bwMode="auto">
            <a:xfrm>
              <a:off x="1211086" y="5074391"/>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5965600" y="1454087"/>
            <a:ext cx="1958960" cy="751711"/>
            <a:chOff x="8160276" y="2093580"/>
            <a:chExt cx="2902835" cy="1113903"/>
          </a:xfrm>
        </p:grpSpPr>
        <p:sp>
          <p:nvSpPr>
            <p:cNvPr id="47" name="TextBox 7"/>
            <p:cNvSpPr>
              <a:spLocks noChangeArrowheads="1"/>
            </p:cNvSpPr>
            <p:nvPr/>
          </p:nvSpPr>
          <p:spPr bwMode="auto">
            <a:xfrm>
              <a:off x="8160276" y="2424182"/>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224202" y="2377375"/>
            <a:ext cx="1958960" cy="760606"/>
            <a:chOff x="8769876" y="3389724"/>
            <a:chExt cx="2902835" cy="1127083"/>
          </a:xfrm>
        </p:grpSpPr>
        <p:sp>
          <p:nvSpPr>
            <p:cNvPr id="50" name="TextBox 7"/>
            <p:cNvSpPr>
              <a:spLocks noChangeArrowheads="1"/>
            </p:cNvSpPr>
            <p:nvPr/>
          </p:nvSpPr>
          <p:spPr bwMode="auto">
            <a:xfrm>
              <a:off x="8769876" y="3733507"/>
              <a:ext cx="2902835" cy="78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812882" cy="44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5965600" y="3300663"/>
            <a:ext cx="1958960" cy="772678"/>
            <a:chOff x="8160276" y="4757876"/>
            <a:chExt cx="2902835" cy="1144974"/>
          </a:xfrm>
        </p:grpSpPr>
        <p:sp>
          <p:nvSpPr>
            <p:cNvPr id="53" name="TextBox 7"/>
            <p:cNvSpPr>
              <a:spLocks noChangeArrowheads="1"/>
            </p:cNvSpPr>
            <p:nvPr/>
          </p:nvSpPr>
          <p:spPr bwMode="auto">
            <a:xfrm>
              <a:off x="8160276" y="5119548"/>
              <a:ext cx="2902835" cy="78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134654" y="2112851"/>
            <a:ext cx="947695" cy="1006173"/>
          </a:xfrm>
          <a:prstGeom prst="rect">
            <a:avLst/>
          </a:prstGeom>
        </p:spPr>
        <p:txBody>
          <a:bodyPr wrap="none">
            <a:spAutoFit/>
          </a:bodyPr>
          <a:lstStyle/>
          <a:p>
            <a:pPr defTabSz="617220"/>
            <a:r>
              <a:rPr lang="zh-CN" altLang="en-US" sz="2970"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2970"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defTabSz="617220"/>
            <a:r>
              <a:rPr lang="zh-CN" altLang="en-US" sz="2970"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1890"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30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40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50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60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70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1"/>
          <a:srcRect/>
          <a:stretch>
            <a:fillRect/>
          </a:stretch>
        </p:blipFill>
        <p:spPr bwMode="auto">
          <a:xfrm>
            <a:off x="3961902" y="3500338"/>
            <a:ext cx="2124592" cy="468996"/>
          </a:xfrm>
          <a:prstGeom prst="rect">
            <a:avLst/>
          </a:prstGeom>
          <a:noFill/>
          <a:ln w="9525">
            <a:noFill/>
            <a:miter lim="800000"/>
            <a:headEnd/>
            <a:tailEnd/>
          </a:ln>
        </p:spPr>
      </p:pic>
      <p:pic>
        <p:nvPicPr>
          <p:cNvPr id="41" name="Picture 19"/>
          <p:cNvPicPr>
            <a:picLocks noChangeAspect="1" noChangeArrowheads="1"/>
          </p:cNvPicPr>
          <p:nvPr/>
        </p:nvPicPr>
        <p:blipFill>
          <a:blip r:embed="rId2"/>
          <a:srcRect/>
          <a:stretch>
            <a:fillRect/>
          </a:stretch>
        </p:blipFill>
        <p:spPr bwMode="auto">
          <a:xfrm>
            <a:off x="2442034" y="3501680"/>
            <a:ext cx="2123248" cy="466308"/>
          </a:xfrm>
          <a:prstGeom prst="rect">
            <a:avLst/>
          </a:prstGeom>
          <a:noFill/>
          <a:ln w="9525">
            <a:noFill/>
            <a:miter lim="800000"/>
            <a:headEnd/>
            <a:tailEnd/>
          </a:ln>
        </p:spPr>
      </p:pic>
      <p:sp>
        <p:nvSpPr>
          <p:cNvPr id="42" name="Freeform 104"/>
          <p:cNvSpPr>
            <a:spLocks noChangeArrowheads="1"/>
          </p:cNvSpPr>
          <p:nvPr/>
        </p:nvSpPr>
        <p:spPr bwMode="auto">
          <a:xfrm>
            <a:off x="4350273" y="2913086"/>
            <a:ext cx="733730" cy="796890"/>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20485" name="Freeform 105"/>
          <p:cNvSpPr>
            <a:spLocks noChangeArrowheads="1"/>
          </p:cNvSpPr>
          <p:nvPr/>
        </p:nvSpPr>
        <p:spPr bwMode="auto">
          <a:xfrm>
            <a:off x="4350273" y="2913086"/>
            <a:ext cx="733730" cy="796890"/>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44" name="Freeform 106"/>
          <p:cNvSpPr>
            <a:spLocks noChangeArrowheads="1"/>
          </p:cNvSpPr>
          <p:nvPr/>
        </p:nvSpPr>
        <p:spPr bwMode="auto">
          <a:xfrm>
            <a:off x="3495595" y="2913086"/>
            <a:ext cx="736418" cy="796890"/>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20487" name="Freeform 107"/>
          <p:cNvSpPr>
            <a:spLocks noChangeArrowheads="1"/>
          </p:cNvSpPr>
          <p:nvPr/>
        </p:nvSpPr>
        <p:spPr bwMode="auto">
          <a:xfrm>
            <a:off x="3495595" y="2913086"/>
            <a:ext cx="736418" cy="796890"/>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46" name="Freeform 108"/>
          <p:cNvSpPr>
            <a:spLocks noChangeArrowheads="1"/>
          </p:cNvSpPr>
          <p:nvPr/>
        </p:nvSpPr>
        <p:spPr bwMode="auto">
          <a:xfrm>
            <a:off x="4289796" y="1268242"/>
            <a:ext cx="1284700" cy="1510462"/>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47" name="Freeform 109"/>
          <p:cNvSpPr>
            <a:spLocks noChangeArrowheads="1"/>
          </p:cNvSpPr>
          <p:nvPr/>
        </p:nvSpPr>
        <p:spPr bwMode="auto">
          <a:xfrm>
            <a:off x="3006441" y="1268242"/>
            <a:ext cx="1283355" cy="1510462"/>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ln>
        </p:spPr>
        <p:txBody>
          <a:bodyPr lIns="58046" tIns="29022" rIns="58046" bIns="29022"/>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48" name="矩形 1"/>
          <p:cNvSpPr>
            <a:spLocks noChangeArrowheads="1"/>
          </p:cNvSpPr>
          <p:nvPr/>
        </p:nvSpPr>
        <p:spPr bwMode="auto">
          <a:xfrm>
            <a:off x="5875513" y="1378433"/>
            <a:ext cx="1464772" cy="840876"/>
          </a:xfrm>
          <a:prstGeom prst="rect">
            <a:avLst/>
          </a:prstGeom>
          <a:noFill/>
          <a:ln w="9525">
            <a:noFill/>
            <a:miter lim="800000"/>
          </a:ln>
        </p:spPr>
        <p:txBody>
          <a:bodyPr lIns="58046" tIns="29022" rIns="58046" bIns="29022">
            <a:spAutoFit/>
          </a:bodyPr>
          <a:lstStyle/>
          <a:p>
            <a:pPr algn="just" defTabSz="617220">
              <a:lnSpc>
                <a:spcPct val="150000"/>
              </a:lnSpc>
            </a:pPr>
            <a:r>
              <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endPar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任意多边形 22"/>
          <p:cNvSpPr/>
          <p:nvPr/>
        </p:nvSpPr>
        <p:spPr bwMode="auto">
          <a:xfrm flipH="1">
            <a:off x="1569893" y="1612258"/>
            <a:ext cx="2324822" cy="522749"/>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p:spPr>
        <p:txBody>
          <a:bodyPr lIns="58046" tIns="29022" rIns="58046" bIns="29022" anchor="ctr"/>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50" name="矩形 1"/>
          <p:cNvSpPr>
            <a:spLocks noChangeArrowheads="1"/>
          </p:cNvSpPr>
          <p:nvPr/>
        </p:nvSpPr>
        <p:spPr bwMode="auto">
          <a:xfrm>
            <a:off x="1852094" y="1381121"/>
            <a:ext cx="1464772" cy="840876"/>
          </a:xfrm>
          <a:prstGeom prst="rect">
            <a:avLst/>
          </a:prstGeom>
          <a:noFill/>
          <a:ln w="9525">
            <a:noFill/>
            <a:miter lim="800000"/>
          </a:ln>
        </p:spPr>
        <p:txBody>
          <a:bodyPr lIns="58046" tIns="29022" rIns="58046" bIns="29022">
            <a:spAutoFit/>
          </a:bodyPr>
          <a:lstStyle/>
          <a:p>
            <a:pPr algn="just" defTabSz="617220">
              <a:lnSpc>
                <a:spcPct val="150000"/>
              </a:lnSpc>
            </a:pPr>
            <a:r>
              <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endPar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任意多边形 24"/>
          <p:cNvSpPr/>
          <p:nvPr/>
        </p:nvSpPr>
        <p:spPr bwMode="auto">
          <a:xfrm flipH="1">
            <a:off x="1577953" y="2907707"/>
            <a:ext cx="2066807" cy="526781"/>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p:spPr>
        <p:txBody>
          <a:bodyPr lIns="58046" tIns="29022" rIns="58046" bIns="29022" anchor="ctr"/>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89" name="矩形 1"/>
          <p:cNvSpPr>
            <a:spLocks noChangeArrowheads="1"/>
          </p:cNvSpPr>
          <p:nvPr/>
        </p:nvSpPr>
        <p:spPr bwMode="auto">
          <a:xfrm>
            <a:off x="1842687" y="2663131"/>
            <a:ext cx="1464772" cy="625689"/>
          </a:xfrm>
          <a:prstGeom prst="rect">
            <a:avLst/>
          </a:prstGeom>
          <a:noFill/>
          <a:ln w="9525">
            <a:noFill/>
            <a:miter lim="800000"/>
          </a:ln>
        </p:spPr>
        <p:txBody>
          <a:bodyPr lIns="58046" tIns="29022" rIns="58046" bIns="29022">
            <a:spAutoFit/>
          </a:bodyPr>
          <a:lstStyle/>
          <a:p>
            <a:pPr algn="just" defTabSz="617220">
              <a:lnSpc>
                <a:spcPct val="150000"/>
              </a:lnSpc>
            </a:pPr>
            <a:r>
              <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0" name="矩形 1"/>
          <p:cNvSpPr>
            <a:spLocks noChangeArrowheads="1"/>
          </p:cNvSpPr>
          <p:nvPr/>
        </p:nvSpPr>
        <p:spPr bwMode="auto">
          <a:xfrm>
            <a:off x="5892984" y="2657759"/>
            <a:ext cx="1464772" cy="889544"/>
          </a:xfrm>
          <a:prstGeom prst="rect">
            <a:avLst/>
          </a:prstGeom>
          <a:noFill/>
          <a:ln w="9525">
            <a:noFill/>
            <a:miter lim="800000"/>
          </a:ln>
        </p:spPr>
        <p:txBody>
          <a:bodyPr lIns="58046" tIns="29022" rIns="58046" bIns="29022">
            <a:spAutoFit/>
          </a:bodyPr>
          <a:lstStyle/>
          <a:p>
            <a:pPr algn="just" defTabSz="617220">
              <a:lnSpc>
                <a:spcPct val="150000"/>
              </a:lnSpc>
            </a:pPr>
            <a:r>
              <a:rPr lang="zh-CN" altLang="en-US"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93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r>
              <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76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617220">
              <a:lnSpc>
                <a:spcPct val="150000"/>
              </a:lnSpc>
            </a:pPr>
            <a:endParaRPr lang="zh-CN" altLang="en-US" sz="1145">
              <a:solidFill>
                <a:srgbClr val="000000"/>
              </a:solidFill>
              <a:latin typeface="Calibri" panose="020F0502020204030204" pitchFamily="34" charset="0"/>
              <a:ea typeface="微软雅黑" panose="020B0503020204020204" pitchFamily="34" charset="-122"/>
            </a:endParaRPr>
          </a:p>
        </p:txBody>
      </p:sp>
      <p:sp>
        <p:nvSpPr>
          <p:cNvPr id="91" name="任意多边形 27"/>
          <p:cNvSpPr/>
          <p:nvPr/>
        </p:nvSpPr>
        <p:spPr bwMode="auto">
          <a:xfrm>
            <a:off x="4840769" y="1620321"/>
            <a:ext cx="2324822" cy="522749"/>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p:spPr>
        <p:txBody>
          <a:bodyPr lIns="58046" tIns="29022" rIns="58046" bIns="29022" anchor="ctr"/>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92" name="任意多边形 28"/>
          <p:cNvSpPr/>
          <p:nvPr/>
        </p:nvSpPr>
        <p:spPr bwMode="auto">
          <a:xfrm>
            <a:off x="4878397" y="2907707"/>
            <a:ext cx="2304665" cy="526781"/>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p:spPr>
        <p:txBody>
          <a:bodyPr lIns="58046" tIns="29022" rIns="58046" bIns="29022" anchor="ctr"/>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93" name="Oval 54"/>
          <p:cNvSpPr>
            <a:spLocks noChangeArrowheads="1"/>
          </p:cNvSpPr>
          <p:nvPr/>
        </p:nvSpPr>
        <p:spPr bwMode="auto">
          <a:xfrm>
            <a:off x="3858431" y="2104102"/>
            <a:ext cx="69879" cy="69879"/>
          </a:xfrm>
          <a:prstGeom prst="ellipse">
            <a:avLst/>
          </a:prstGeom>
          <a:gradFill rotWithShape="1">
            <a:gsLst>
              <a:gs pos="0">
                <a:srgbClr val="BBBBBB"/>
              </a:gs>
              <a:gs pos="34999">
                <a:srgbClr val="CFCFCF"/>
              </a:gs>
              <a:gs pos="100000">
                <a:srgbClr val="EDEDED"/>
              </a:gs>
            </a:gsLst>
            <a:lin ang="5400000" scaled="1"/>
          </a:gradFill>
          <a:ln w="9525">
            <a:noFill/>
            <a:round/>
          </a:ln>
        </p:spPr>
        <p:txBody>
          <a:bodyPr lIns="58046" tIns="29022" rIns="58046" bIns="29022"/>
          <a:lstStyle/>
          <a:p>
            <a:pPr defTabSz="617220"/>
            <a:endParaRPr lang="zh-CN" altLang="zh-CN" sz="1145">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4" name="Oval 54"/>
          <p:cNvSpPr>
            <a:spLocks noChangeArrowheads="1"/>
          </p:cNvSpPr>
          <p:nvPr/>
        </p:nvSpPr>
        <p:spPr bwMode="auto">
          <a:xfrm>
            <a:off x="4800454" y="2109477"/>
            <a:ext cx="69879" cy="69879"/>
          </a:xfrm>
          <a:prstGeom prst="ellipse">
            <a:avLst/>
          </a:prstGeom>
          <a:gradFill rotWithShape="1">
            <a:gsLst>
              <a:gs pos="0">
                <a:srgbClr val="BBBBBB"/>
              </a:gs>
              <a:gs pos="34999">
                <a:srgbClr val="CFCFCF"/>
              </a:gs>
              <a:gs pos="100000">
                <a:srgbClr val="EDEDED"/>
              </a:gs>
            </a:gsLst>
            <a:lin ang="5400000" scaled="1"/>
          </a:gradFill>
          <a:ln w="9525">
            <a:noFill/>
            <a:round/>
          </a:ln>
        </p:spPr>
        <p:txBody>
          <a:bodyPr lIns="58046" tIns="29022" rIns="58046" bIns="29022"/>
          <a:lstStyle/>
          <a:p>
            <a:pPr defTabSz="617220"/>
            <a:endParaRPr lang="zh-CN" altLang="zh-CN" sz="1145">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5" name="Oval 54"/>
          <p:cNvSpPr>
            <a:spLocks noChangeArrowheads="1"/>
          </p:cNvSpPr>
          <p:nvPr/>
        </p:nvSpPr>
        <p:spPr bwMode="auto">
          <a:xfrm>
            <a:off x="4840769" y="3399551"/>
            <a:ext cx="69879" cy="69879"/>
          </a:xfrm>
          <a:prstGeom prst="ellipse">
            <a:avLst/>
          </a:prstGeom>
          <a:gradFill rotWithShape="1">
            <a:gsLst>
              <a:gs pos="0">
                <a:srgbClr val="BBBBBB"/>
              </a:gs>
              <a:gs pos="34999">
                <a:srgbClr val="CFCFCF"/>
              </a:gs>
              <a:gs pos="100000">
                <a:srgbClr val="EDEDED"/>
              </a:gs>
            </a:gsLst>
            <a:lin ang="5400000" scaled="1"/>
          </a:gradFill>
          <a:ln w="9525">
            <a:noFill/>
            <a:round/>
          </a:ln>
        </p:spPr>
        <p:txBody>
          <a:bodyPr lIns="58046" tIns="29022" rIns="58046" bIns="29022"/>
          <a:lstStyle/>
          <a:p>
            <a:pPr defTabSz="617220"/>
            <a:endParaRPr lang="zh-CN" altLang="zh-CN" sz="1145">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6" name="Oval 54"/>
          <p:cNvSpPr>
            <a:spLocks noChangeArrowheads="1"/>
          </p:cNvSpPr>
          <p:nvPr/>
        </p:nvSpPr>
        <p:spPr bwMode="auto">
          <a:xfrm>
            <a:off x="3616542" y="3399551"/>
            <a:ext cx="69879" cy="69879"/>
          </a:xfrm>
          <a:prstGeom prst="ellipse">
            <a:avLst/>
          </a:prstGeom>
          <a:gradFill rotWithShape="1">
            <a:gsLst>
              <a:gs pos="0">
                <a:srgbClr val="BBBBBB"/>
              </a:gs>
              <a:gs pos="34999">
                <a:srgbClr val="CFCFCF"/>
              </a:gs>
              <a:gs pos="100000">
                <a:srgbClr val="EDEDED"/>
              </a:gs>
            </a:gsLst>
            <a:lin ang="5400000" scaled="1"/>
          </a:gradFill>
          <a:ln w="9525">
            <a:noFill/>
            <a:round/>
          </a:ln>
        </p:spPr>
        <p:txBody>
          <a:bodyPr lIns="58046" tIns="29022" rIns="58046" bIns="29022"/>
          <a:lstStyle/>
          <a:p>
            <a:pPr defTabSz="617220"/>
            <a:endParaRPr lang="zh-CN" altLang="zh-CN" sz="1145">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819350" y="2912078"/>
            <a:ext cx="7385641" cy="295679"/>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panose="020F0502020204030204"/>
                  <a:ea typeface="微软雅黑" panose="020B0503020204020204" pitchFamily="34" charset="-122"/>
                </a:endParaRPr>
              </a:p>
            </p:txBody>
          </p:sp>
        </p:grpSp>
      </p:grpSp>
      <p:cxnSp>
        <p:nvCxnSpPr>
          <p:cNvPr id="28" name="肘形连接符 27"/>
          <p:cNvCxnSpPr>
            <a:stCxn id="31" idx="3"/>
            <a:endCxn id="49" idx="1"/>
          </p:cNvCxnSpPr>
          <p:nvPr/>
        </p:nvCxnSpPr>
        <p:spPr>
          <a:xfrm rot="5400000" flipH="1" flipV="1">
            <a:off x="1021558"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47236" y="2833144"/>
            <a:ext cx="393499" cy="460941"/>
            <a:chOff x="1109756" y="3090803"/>
            <a:chExt cx="583096" cy="683033"/>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47" name="文本框 64"/>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4</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442360" y="1794243"/>
            <a:ext cx="1185875" cy="995414"/>
            <a:chOff x="1853741" y="1952625"/>
            <a:chExt cx="1413335" cy="1475030"/>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50" name="文本框 66"/>
            <p:cNvSpPr txBox="1"/>
            <p:nvPr/>
          </p:nvSpPr>
          <p:spPr>
            <a:xfrm>
              <a:off x="1853742" y="1997871"/>
              <a:ext cx="1413334" cy="1429784"/>
            </a:xfrm>
            <a:prstGeom prst="rect">
              <a:avLst/>
            </a:prstGeom>
            <a:grpFill/>
          </p:spPr>
          <p:txBody>
            <a:bodyPr wrap="square"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945" dirty="0">
                <a:solidFill>
                  <a:prstClr val="black">
                    <a:lumMod val="85000"/>
                    <a:lumOff val="15000"/>
                  </a:prstClr>
                </a:solidFill>
                <a:latin typeface="微软雅黑" panose="020B0503020204020204" pitchFamily="34" charset="-122"/>
                <a:ea typeface="微软雅黑" panose="020B0503020204020204" pitchFamily="34" charset="-122"/>
              </a:endParaRPr>
            </a:p>
            <a:p>
              <a:pPr algn="just" defTabSz="617220"/>
              <a:endParaRPr lang="zh-CN" altLang="en-US" sz="945"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762919"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888597" y="2833144"/>
            <a:ext cx="393499" cy="460941"/>
            <a:chOff x="1109756" y="3090803"/>
            <a:chExt cx="583096" cy="683033"/>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54" name="文本框 72"/>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6</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183722" y="1794243"/>
            <a:ext cx="1185875" cy="995414"/>
            <a:chOff x="1853741" y="1952625"/>
            <a:chExt cx="1413335" cy="1475030"/>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57" name="文本框 75"/>
            <p:cNvSpPr txBox="1"/>
            <p:nvPr/>
          </p:nvSpPr>
          <p:spPr>
            <a:xfrm>
              <a:off x="1853742" y="1997871"/>
              <a:ext cx="1413334" cy="1429784"/>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58" name="肘形连接符 57"/>
          <p:cNvCxnSpPr>
            <a:stCxn id="60" idx="3"/>
            <a:endCxn id="63" idx="1"/>
          </p:cNvCxnSpPr>
          <p:nvPr/>
        </p:nvCxnSpPr>
        <p:spPr>
          <a:xfrm rot="5400000" flipH="1" flipV="1">
            <a:off x="4504281"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29959" y="2833144"/>
            <a:ext cx="393499" cy="460941"/>
            <a:chOff x="1109756" y="3090803"/>
            <a:chExt cx="583096" cy="683033"/>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61" name="文本框 79"/>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8</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4925083" y="1794243"/>
            <a:ext cx="1185875" cy="995414"/>
            <a:chOff x="1853741" y="1952625"/>
            <a:chExt cx="1413335" cy="1475030"/>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64" name="文本框 82"/>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65" name="肘形连接符 64"/>
          <p:cNvCxnSpPr>
            <a:stCxn id="67" idx="3"/>
            <a:endCxn id="70" idx="1"/>
          </p:cNvCxnSpPr>
          <p:nvPr/>
        </p:nvCxnSpPr>
        <p:spPr>
          <a:xfrm rot="5400000" flipH="1" flipV="1">
            <a:off x="6245642"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324069" y="2833142"/>
            <a:ext cx="485942" cy="456459"/>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68" name="文本框 86"/>
            <p:cNvSpPr txBox="1"/>
            <p:nvPr/>
          </p:nvSpPr>
          <p:spPr>
            <a:xfrm>
              <a:off x="1039738" y="3298193"/>
              <a:ext cx="720080" cy="306234"/>
            </a:xfrm>
            <a:prstGeom prst="rect">
              <a:avLst/>
            </a:prstGeom>
            <a:no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10</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6666445" y="1794243"/>
            <a:ext cx="1185875" cy="995414"/>
            <a:chOff x="1853741" y="1952625"/>
            <a:chExt cx="1413335" cy="1475030"/>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71" name="文本框 89"/>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72" name="肘形连接符 71"/>
          <p:cNvCxnSpPr>
            <a:stCxn id="74" idx="0"/>
            <a:endCxn id="77" idx="1"/>
          </p:cNvCxnSpPr>
          <p:nvPr/>
        </p:nvCxnSpPr>
        <p:spPr>
          <a:xfrm rot="16200000" flipH="1">
            <a:off x="2034248"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2017917" y="2833144"/>
            <a:ext cx="393499" cy="460941"/>
            <a:chOff x="1109756" y="3090803"/>
            <a:chExt cx="583096" cy="683033"/>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75" name="文本框 93"/>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5</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313041" y="3453138"/>
            <a:ext cx="1185875" cy="995414"/>
            <a:chOff x="1853741" y="1952625"/>
            <a:chExt cx="1413335" cy="1475030"/>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78" name="文本框 96"/>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79" name="肘形连接符 78"/>
          <p:cNvCxnSpPr>
            <a:stCxn id="81" idx="0"/>
            <a:endCxn id="84" idx="1"/>
          </p:cNvCxnSpPr>
          <p:nvPr/>
        </p:nvCxnSpPr>
        <p:spPr>
          <a:xfrm rot="16200000" flipH="1">
            <a:off x="3775610"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759278" y="2833144"/>
            <a:ext cx="393499" cy="460941"/>
            <a:chOff x="1109756" y="3090803"/>
            <a:chExt cx="583096" cy="683033"/>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82" name="文本框 101"/>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7</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4054402" y="3453138"/>
            <a:ext cx="1185875" cy="995414"/>
            <a:chOff x="1853741" y="1952625"/>
            <a:chExt cx="1413335" cy="1475030"/>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85" name="文本框 104"/>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86" name="肘形连接符 85"/>
          <p:cNvCxnSpPr>
            <a:stCxn id="88" idx="0"/>
            <a:endCxn id="91" idx="1"/>
          </p:cNvCxnSpPr>
          <p:nvPr/>
        </p:nvCxnSpPr>
        <p:spPr>
          <a:xfrm rot="16200000" flipH="1">
            <a:off x="5516971"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500639" y="2833144"/>
            <a:ext cx="393499" cy="460941"/>
            <a:chOff x="1109756" y="3090803"/>
            <a:chExt cx="583096" cy="683033"/>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89" name="文本框 108"/>
            <p:cNvSpPr txBox="1"/>
            <p:nvPr/>
          </p:nvSpPr>
          <p:spPr>
            <a:xfrm>
              <a:off x="1115003" y="3298193"/>
              <a:ext cx="577849" cy="475643"/>
            </a:xfrm>
            <a:prstGeom prst="rect">
              <a:avLst/>
            </a:prstGeom>
            <a:grp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9</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5795764" y="3453138"/>
            <a:ext cx="1185875" cy="995414"/>
            <a:chOff x="1853741" y="1952625"/>
            <a:chExt cx="1413335" cy="1475030"/>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panose="020F0502020204030204"/>
                <a:ea typeface="微软雅黑" panose="020B0503020204020204" pitchFamily="34" charset="-122"/>
              </a:endParaRPr>
            </a:p>
          </p:txBody>
        </p:sp>
        <p:sp>
          <p:nvSpPr>
            <p:cNvPr id="92" name="文本框 111"/>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grpSp>
        <p:nvGrpSpPr>
          <p:cNvPr id="93" name="组合 92"/>
          <p:cNvGrpSpPr/>
          <p:nvPr/>
        </p:nvGrpSpPr>
        <p:grpSpPr>
          <a:xfrm>
            <a:off x="7198764" y="2833144"/>
            <a:ext cx="460353" cy="460941"/>
            <a:chOff x="1045689" y="3090803"/>
            <a:chExt cx="682162" cy="683033"/>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panose="020F0502020204030204"/>
                <a:ea typeface="微软雅黑" panose="020B0503020204020204" pitchFamily="34" charset="-122"/>
              </a:endParaRPr>
            </a:p>
          </p:txBody>
        </p:sp>
        <p:sp>
          <p:nvSpPr>
            <p:cNvPr id="95" name="文本框 114"/>
            <p:cNvSpPr txBox="1"/>
            <p:nvPr/>
          </p:nvSpPr>
          <p:spPr>
            <a:xfrm>
              <a:off x="1045689" y="3298193"/>
              <a:ext cx="682162" cy="475643"/>
            </a:xfrm>
            <a:prstGeom prst="rect">
              <a:avLst/>
            </a:prstGeom>
            <a:noFill/>
          </p:spPr>
          <p:txBody>
            <a:bodyPr wrap="square" rtlCol="0">
              <a:spAutoFit/>
            </a:bodyPr>
            <a:lstStyle/>
            <a:p>
              <a:pPr algn="ctr" defTabSz="617220"/>
              <a:r>
                <a:rPr lang="en-US" altLang="zh-CN" sz="745" dirty="0">
                  <a:solidFill>
                    <a:prstClr val="white"/>
                  </a:solidFill>
                  <a:latin typeface="微软雅黑" panose="020B0503020204020204" pitchFamily="34" charset="-122"/>
                  <a:ea typeface="微软雅黑" panose="020B0503020204020204" pitchFamily="34" charset="-122"/>
                </a:rPr>
                <a:t>11</a:t>
              </a:r>
              <a:r>
                <a:rPr lang="zh-CN" altLang="en-US" sz="745" dirty="0">
                  <a:solidFill>
                    <a:prstClr val="white"/>
                  </a:solidFill>
                  <a:latin typeface="微软雅黑" panose="020B0503020204020204" pitchFamily="34" charset="-122"/>
                  <a:ea typeface="微软雅黑" panose="020B0503020204020204" pitchFamily="34" charset="-122"/>
                </a:rPr>
                <a:t>月份</a:t>
              </a:r>
              <a:endParaRPr lang="zh-CN" altLang="en-US" sz="745" dirty="0">
                <a:solidFill>
                  <a:prstClr val="white"/>
                </a:solidFill>
                <a:latin typeface="微软雅黑" panose="020B0503020204020204" pitchFamily="34" charset="-122"/>
                <a:ea typeface="微软雅黑" panose="020B0503020204020204" pitchFamily="34" charset="-122"/>
              </a:endParaRPr>
            </a:p>
          </p:txBody>
        </p:sp>
      </p:grpSp>
      <p:sp>
        <p:nvSpPr>
          <p:cNvPr id="96" name="矩形 95"/>
          <p:cNvSpPr/>
          <p:nvPr/>
        </p:nvSpPr>
        <p:spPr>
          <a:xfrm>
            <a:off x="3262637" y="1113927"/>
            <a:ext cx="2593021" cy="3128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910" dirty="0">
                <a:solidFill>
                  <a:prstClr val="white"/>
                </a:solidFill>
                <a:latin typeface="微软雅黑" panose="020B0503020204020204" pitchFamily="34" charset="-122"/>
                <a:ea typeface="微软雅黑" panose="020B0503020204020204" pitchFamily="34" charset="-122"/>
              </a:rPr>
              <a:t>点击添加小标题</a:t>
            </a:r>
            <a:endParaRPr lang="zh-CN" altLang="en-US" sz="91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97765" y="3554432"/>
            <a:ext cx="2574012" cy="409957"/>
            <a:chOff x="2428822" y="5173989"/>
            <a:chExt cx="3814233" cy="607484"/>
          </a:xfrm>
          <a:solidFill>
            <a:srgbClr val="000000"/>
          </a:solidFill>
        </p:grpSpPr>
        <p:sp>
          <p:nvSpPr>
            <p:cNvPr id="3" name="Freeform 9"/>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p:spPr>
          <p:txBody>
            <a:bodyPr vert="horz" wrap="square" lIns="82277" tIns="41138" rIns="82277" bIns="41138" numCol="1" anchor="t" anchorCtr="0" compatLnSpc="1"/>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1"/>
              <a:ext cx="3063501" cy="34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10" b="1" dirty="0">
                  <a:solidFill>
                    <a:prstClr val="white"/>
                  </a:solidFill>
                  <a:latin typeface="微软雅黑" panose="020B0503020204020204" pitchFamily="34" charset="-122"/>
                  <a:ea typeface="微软雅黑" panose="020B0503020204020204" pitchFamily="34" charset="-122"/>
                </a:rPr>
                <a:t>添加标题</a:t>
              </a:r>
              <a:endParaRPr lang="zh-CN" altLang="en-US" sz="910" b="1" dirty="0">
                <a:solidFill>
                  <a:prstClr val="white"/>
                </a:solidFill>
                <a:latin typeface="微软雅黑" panose="020B0503020204020204" pitchFamily="34" charset="-122"/>
                <a:ea typeface="微软雅黑" panose="020B0503020204020204" pitchFamily="34" charset="-122"/>
              </a:endParaRPr>
            </a:p>
          </p:txBody>
        </p:sp>
      </p:grpSp>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24687" y="1471514"/>
            <a:ext cx="827989" cy="25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334883" y="3080198"/>
            <a:ext cx="2099777" cy="409957"/>
            <a:chOff x="2780189" y="4471256"/>
            <a:chExt cx="3111500" cy="607484"/>
          </a:xfrm>
        </p:grpSpPr>
        <p:sp>
          <p:nvSpPr>
            <p:cNvPr id="7" name="Freeform 10"/>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p:spPr>
          <p:txBody>
            <a:bodyPr vert="horz" wrap="square" lIns="82277" tIns="41138" rIns="82277" bIns="41138" numCol="1" anchor="t" anchorCtr="0" compatLnSpc="1"/>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8"/>
              <a:ext cx="2265768" cy="35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571999" y="2605963"/>
            <a:ext cx="1625540" cy="409957"/>
            <a:chOff x="3131555" y="3768523"/>
            <a:chExt cx="2408766" cy="607484"/>
          </a:xfrm>
          <a:solidFill>
            <a:srgbClr val="000000"/>
          </a:solidFill>
        </p:grpSpPr>
        <p:sp>
          <p:nvSpPr>
            <p:cNvPr id="10" name="Freeform 6"/>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p:spPr>
          <p:txBody>
            <a:bodyPr vert="horz" wrap="square" lIns="82277" tIns="41138" rIns="82277" bIns="41138" numCol="1" anchor="t" anchorCtr="0" compatLnSpc="1"/>
            <a:lstStyle/>
            <a:p>
              <a:pPr defTabSz="617220" fontAlgn="base">
                <a:spcBef>
                  <a:spcPct val="0"/>
                </a:spcBef>
                <a:spcAft>
                  <a:spcPct val="0"/>
                </a:spcAft>
              </a:pPr>
              <a:endParaRPr lang="zh-CN" altLang="en-US" sz="1620" b="1">
                <a:solidFill>
                  <a:prstClr val="white"/>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5231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809118" y="2131727"/>
            <a:ext cx="1151306" cy="409957"/>
            <a:chOff x="3482922" y="3065789"/>
            <a:chExt cx="1706033" cy="607484"/>
          </a:xfrm>
        </p:grpSpPr>
        <p:sp>
          <p:nvSpPr>
            <p:cNvPr id="13" name="Freeform 8"/>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p:spPr>
          <p:txBody>
            <a:bodyPr vert="horz" wrap="square" lIns="82277" tIns="41138" rIns="82277" bIns="41138" numCol="1" anchor="t" anchorCtr="0" compatLnSpc="1"/>
            <a:lstStyle/>
            <a:p>
              <a:pPr defTabSz="617220" fontAlgn="base">
                <a:spcBef>
                  <a:spcPct val="0"/>
                </a:spcBef>
                <a:spcAft>
                  <a:spcPct val="0"/>
                </a:spcAft>
              </a:pPr>
              <a:endParaRPr lang="zh-CN" altLang="en-US" sz="1620" b="1">
                <a:solidFill>
                  <a:prstClr val="white"/>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5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046236" y="1384664"/>
            <a:ext cx="680808" cy="851369"/>
            <a:chOff x="3834289" y="1958772"/>
            <a:chExt cx="1008837" cy="1261579"/>
          </a:xfrm>
          <a:solidFill>
            <a:srgbClr val="000000"/>
          </a:solidFill>
        </p:grpSpPr>
        <p:sp>
          <p:nvSpPr>
            <p:cNvPr id="16" name="Freeform 7"/>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p:spPr>
          <p:txBody>
            <a:bodyPr vert="horz" wrap="square" lIns="82277" tIns="41138" rIns="82277" bIns="41138" numCol="1" anchor="t" anchorCtr="0" compatLnSpc="1"/>
            <a:lstStyle/>
            <a:p>
              <a:pPr defTabSz="617220" fontAlgn="base">
                <a:spcBef>
                  <a:spcPct val="0"/>
                </a:spcBef>
                <a:spcAft>
                  <a:spcPct val="0"/>
                </a:spcAft>
              </a:pPr>
              <a:endParaRPr lang="zh-CN" altLang="en-US" sz="162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3"/>
              <a:ext cx="966377" cy="5678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grpSp>
      <p:sp>
        <p:nvSpPr>
          <p:cNvPr id="18" name="TextBox 174"/>
          <p:cNvSpPr txBox="1"/>
          <p:nvPr/>
        </p:nvSpPr>
        <p:spPr>
          <a:xfrm>
            <a:off x="4970276" y="1640336"/>
            <a:ext cx="2808938" cy="923330"/>
          </a:xfrm>
          <a:prstGeom prst="rect">
            <a:avLst/>
          </a:prstGeom>
          <a:noFill/>
        </p:spPr>
        <p:txBody>
          <a:bodyPr wrap="square" rtlCol="0">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60755" y="1388744"/>
            <a:ext cx="2180672" cy="300082"/>
          </a:xfrm>
          <a:prstGeom prst="rect">
            <a:avLst/>
          </a:prstGeom>
          <a:noFill/>
        </p:spPr>
        <p:txBody>
          <a:bodyPr wrap="square" rtlCol="0">
            <a:spAutoFit/>
          </a:bodyPr>
          <a:lstStyle/>
          <a:p>
            <a:pPr defTabSz="617220" fontAlgn="base">
              <a:spcBef>
                <a:spcPct val="0"/>
              </a:spcBef>
              <a:spcAft>
                <a:spcPct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单击此处添加标题</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TextBox 174"/>
          <p:cNvSpPr txBox="1"/>
          <p:nvPr/>
        </p:nvSpPr>
        <p:spPr>
          <a:xfrm>
            <a:off x="4970276" y="3233650"/>
            <a:ext cx="2808938" cy="923330"/>
          </a:xfrm>
          <a:prstGeom prst="rect">
            <a:avLst/>
          </a:prstGeom>
          <a:noFill/>
        </p:spPr>
        <p:txBody>
          <a:bodyPr wrap="square" rtlCol="0">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4960755" y="2982057"/>
            <a:ext cx="2180672" cy="300082"/>
          </a:xfrm>
          <a:prstGeom prst="rect">
            <a:avLst/>
          </a:prstGeom>
          <a:noFill/>
        </p:spPr>
        <p:txBody>
          <a:bodyPr wrap="square" rtlCol="0">
            <a:spAutoFit/>
          </a:bodyPr>
          <a:lstStyle/>
          <a:p>
            <a:pPr defTabSz="617220" fontAlgn="base">
              <a:spcBef>
                <a:spcPct val="0"/>
              </a:spcBef>
              <a:spcAft>
                <a:spcPct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单击此处添加标题</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4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endParaRPr lang="zh-CN" altLang="en-US" sz="3240" b="1" dirty="0">
              <a:solidFill>
                <a:srgbClr val="006F6A"/>
              </a:solidFill>
              <a:latin typeface="微软雅黑" panose="020B0503020204020204" pitchFamily="34" charset="-122"/>
              <a:ea typeface="微软雅黑" panose="020B0503020204020204" pitchFamily="34" charset="-122"/>
            </a:endParaRP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3" action="ppaction://hlinksldjump"/>
          </p:cNvPr>
          <p:cNvSpPr/>
          <p:nvPr>
            <p:custDataLst>
              <p:tags r:id="rId4"/>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800" b="1" spc="135" dirty="0">
                <a:solidFill>
                  <a:srgbClr val="FFFFFF"/>
                </a:solidFill>
                <a:latin typeface="Franklin Gothic Book"/>
                <a:ea typeface="黑体" panose="02010609060101010101" pitchFamily="49" charset="-122"/>
              </a:rPr>
              <a:t>                这里输入您的标题或复制到此处</a:t>
            </a:r>
            <a:endParaRPr lang="zh-CN" altLang="en-US" sz="2800" b="1" spc="135" dirty="0">
              <a:solidFill>
                <a:srgbClr val="FFFFFF"/>
              </a:solidFill>
              <a:latin typeface="Franklin Gothic Book"/>
              <a:ea typeface="黑体" panose="02010609060101010101" pitchFamily="49" charset="-122"/>
            </a:endParaRPr>
          </a:p>
        </p:txBody>
      </p:sp>
      <p:sp>
        <p:nvSpPr>
          <p:cNvPr id="15" name="MH_Number_1">
            <a:hlinkClick r:id="rId3" action="ppaction://hlinksldjump"/>
          </p:cNvPr>
          <p:cNvSpPr/>
          <p:nvPr>
            <p:custDataLst>
              <p:tags r:id="rId5"/>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第三部分</a:t>
            </a:r>
            <a:endPar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0644" y="1640985"/>
            <a:ext cx="1802648" cy="1735436"/>
          </a:xfrm>
          <a:prstGeom prst="rect">
            <a:avLst/>
          </a:prstGeom>
        </p:spPr>
      </p:pic>
      <p:sp>
        <p:nvSpPr>
          <p:cNvPr id="27" name="MH_Others_10"/>
          <p:cNvSpPr txBox="1"/>
          <p:nvPr>
            <p:custDataLst>
              <p:tags r:id="rId7"/>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8" name="MH_Others_10"/>
          <p:cNvSpPr txBox="1"/>
          <p:nvPr>
            <p:custDataLst>
              <p:tags r:id="rId8"/>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9" name="MH_Others_10"/>
          <p:cNvSpPr txBox="1"/>
          <p:nvPr>
            <p:custDataLst>
              <p:tags r:id="rId9"/>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30" name="MH_Others_10"/>
          <p:cNvSpPr txBox="1"/>
          <p:nvPr>
            <p:custDataLst>
              <p:tags r:id="rId10"/>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6778685"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0" name="右箭头 29"/>
          <p:cNvSpPr/>
          <p:nvPr/>
        </p:nvSpPr>
        <p:spPr>
          <a:xfrm>
            <a:off x="5628566"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1" name="右箭头 30"/>
          <p:cNvSpPr/>
          <p:nvPr/>
        </p:nvSpPr>
        <p:spPr>
          <a:xfrm>
            <a:off x="4450034"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2" name="右箭头 31"/>
          <p:cNvSpPr/>
          <p:nvPr/>
        </p:nvSpPr>
        <p:spPr>
          <a:xfrm>
            <a:off x="3299914"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3" name="右箭头 32"/>
          <p:cNvSpPr/>
          <p:nvPr/>
        </p:nvSpPr>
        <p:spPr>
          <a:xfrm>
            <a:off x="2138215"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4" name="右箭头 33"/>
          <p:cNvSpPr/>
          <p:nvPr/>
        </p:nvSpPr>
        <p:spPr>
          <a:xfrm>
            <a:off x="988095"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1349923"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1</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2</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flipV="1">
            <a:off x="1687847"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65250"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1802134"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2837966"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500044"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3</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4</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3661742"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5</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6</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4784086" y="2615609"/>
            <a:ext cx="864631"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7</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8</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5955418" y="2615609"/>
            <a:ext cx="881656"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9</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10</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7114802" y="2615609"/>
            <a:ext cx="859748"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anose="020B0503020204020204" pitchFamily="34" charset="-122"/>
                <a:ea typeface="微软雅黑" panose="020B0503020204020204" pitchFamily="34" charset="-122"/>
              </a:rPr>
              <a:t>11</a:t>
            </a:r>
            <a:r>
              <a:rPr lang="zh-CN" altLang="en-US" sz="945" b="1" dirty="0">
                <a:solidFill>
                  <a:prstClr val="white"/>
                </a:solidFill>
                <a:latin typeface="微软雅黑" panose="020B0503020204020204" pitchFamily="34" charset="-122"/>
                <a:ea typeface="微软雅黑" panose="020B0503020204020204" pitchFamily="34" charset="-122"/>
              </a:rPr>
              <a:t>、</a:t>
            </a:r>
            <a:r>
              <a:rPr lang="en-US" altLang="zh-CN" sz="945" b="1" dirty="0">
                <a:solidFill>
                  <a:prstClr val="white"/>
                </a:solidFill>
                <a:latin typeface="微软雅黑" panose="020B0503020204020204" pitchFamily="34" charset="-122"/>
                <a:ea typeface="微软雅黑" panose="020B0503020204020204" pitchFamily="34" charset="-122"/>
              </a:rPr>
              <a:t>12</a:t>
            </a:r>
            <a:r>
              <a:rPr lang="zh-CN" altLang="en-US" sz="945" b="1" dirty="0">
                <a:solidFill>
                  <a:prstClr val="white"/>
                </a:solidFill>
                <a:latin typeface="微软雅黑" panose="020B0503020204020204" pitchFamily="34" charset="-122"/>
                <a:ea typeface="微软雅黑" panose="020B0503020204020204" pitchFamily="34" charset="-122"/>
              </a:rPr>
              <a:t>月份</a:t>
            </a:r>
            <a:endParaRPr lang="zh-CN" altLang="en-US" sz="945" b="1" dirty="0">
              <a:solidFill>
                <a:prstClr val="white"/>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flipV="1">
            <a:off x="3999665"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277069"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113952"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5149785"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328317"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605720"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413218"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478436"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30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40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45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55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60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70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75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80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85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bwMode="auto">
          <a:xfrm>
            <a:off x="2951347" y="1793675"/>
            <a:ext cx="2366481" cy="2335572"/>
            <a:chOff x="3868719" y="1776670"/>
            <a:chExt cx="2628619" cy="2628031"/>
          </a:xfrm>
        </p:grpSpPr>
        <p:sp>
          <p:nvSpPr>
            <p:cNvPr id="54" name="Freeform 4"/>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lnSpc>
                  <a:spcPct val="120000"/>
                </a:lnSpc>
                <a:spcBef>
                  <a:spcPts val="535"/>
                </a:spcBef>
                <a:spcAft>
                  <a:spcPts val="535"/>
                </a:spcAft>
                <a:defRPr/>
              </a:pPr>
              <a:endParaRPr lang="en-US" sz="2540" kern="0" dirty="0">
                <a:solidFill>
                  <a:srgbClr val="5A5959"/>
                </a:solidFill>
                <a:latin typeface="Impact" panose="020B0806030902050204" pitchFamily="34" charset="0"/>
                <a:ea typeface="微软雅黑" panose="020B0503020204020204" pitchFamily="34" charset="-122"/>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19150">
                <a:defRPr/>
              </a:pPr>
              <a:r>
                <a:rPr lang="zh-CN" altLang="en-US" sz="1610" kern="0" dirty="0">
                  <a:solidFill>
                    <a:srgbClr val="5A5959"/>
                  </a:solidFill>
                  <a:latin typeface="Calibri" panose="020F0502020204030204"/>
                  <a:ea typeface="微软雅黑" panose="020B0503020204020204" pitchFamily="34" charset="-122"/>
                </a:rPr>
                <a:t>单击此处添加文本</a:t>
              </a:r>
              <a:endParaRPr lang="en-US" sz="1610" kern="0" dirty="0">
                <a:solidFill>
                  <a:srgbClr val="5A5959"/>
                </a:solidFill>
                <a:latin typeface="Calibri" panose="020F0502020204030204"/>
                <a:ea typeface="微软雅黑" panose="020B0503020204020204" pitchFamily="34" charset="-122"/>
              </a:endParaRPr>
            </a:p>
          </p:txBody>
        </p:sp>
      </p:grpSp>
      <p:grpSp>
        <p:nvGrpSpPr>
          <p:cNvPr id="56" name="组合 55"/>
          <p:cNvGrpSpPr/>
          <p:nvPr/>
        </p:nvGrpSpPr>
        <p:grpSpPr bwMode="auto">
          <a:xfrm>
            <a:off x="5034280" y="1364994"/>
            <a:ext cx="1611249" cy="1591092"/>
            <a:chOff x="6012485" y="1170407"/>
            <a:chExt cx="1487948" cy="1487615"/>
          </a:xfrm>
        </p:grpSpPr>
        <p:sp>
          <p:nvSpPr>
            <p:cNvPr id="57" name="Freeform 6"/>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lnSpc>
                  <a:spcPct val="120000"/>
                </a:lnSpc>
                <a:spcBef>
                  <a:spcPts val="535"/>
                </a:spcBef>
                <a:spcAft>
                  <a:spcPts val="535"/>
                </a:spcAft>
                <a:defRPr/>
              </a:pPr>
              <a:endParaRPr lang="en-US" sz="2540" kern="0" dirty="0">
                <a:solidFill>
                  <a:srgbClr val="5A5959"/>
                </a:solidFill>
                <a:latin typeface="Impact" panose="020B0806030902050204" pitchFamily="34" charset="0"/>
                <a:ea typeface="微软雅黑" panose="020B0503020204020204" pitchFamily="34" charset="-122"/>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22960">
                <a:defRPr/>
              </a:pPr>
              <a:r>
                <a:rPr lang="zh-CN" altLang="en-US" sz="1100" kern="0" dirty="0">
                  <a:solidFill>
                    <a:srgbClr val="5A5959"/>
                  </a:solidFill>
                  <a:latin typeface="Calibri" panose="020F0502020204030204"/>
                  <a:ea typeface="微软雅黑" panose="020B0503020204020204" pitchFamily="34" charset="-122"/>
                </a:rPr>
                <a:t>单击此处添加文本</a:t>
              </a:r>
              <a:endParaRPr lang="en-US" altLang="zh-CN" sz="1100" kern="0" dirty="0">
                <a:solidFill>
                  <a:srgbClr val="5A5959"/>
                </a:solidFill>
                <a:latin typeface="Calibri" panose="020F0502020204030204"/>
                <a:ea typeface="微软雅黑" panose="020B0503020204020204" pitchFamily="34" charset="-122"/>
              </a:endParaRPr>
            </a:p>
          </p:txBody>
        </p:sp>
      </p:grpSp>
      <p:grpSp>
        <p:nvGrpSpPr>
          <p:cNvPr id="59" name="组合 58"/>
          <p:cNvGrpSpPr/>
          <p:nvPr/>
        </p:nvGrpSpPr>
        <p:grpSpPr bwMode="auto">
          <a:xfrm>
            <a:off x="1213779" y="1602854"/>
            <a:ext cx="1867920" cy="1849107"/>
            <a:chOff x="2057536" y="1194444"/>
            <a:chExt cx="2075647" cy="2080525"/>
          </a:xfrm>
        </p:grpSpPr>
        <p:sp>
          <p:nvSpPr>
            <p:cNvPr id="60"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lnSpc>
                  <a:spcPct val="120000"/>
                </a:lnSpc>
                <a:spcBef>
                  <a:spcPts val="535"/>
                </a:spcBef>
                <a:spcAft>
                  <a:spcPts val="535"/>
                </a:spcAft>
                <a:defRPr/>
              </a:pPr>
              <a:endParaRPr lang="en-US" sz="2540" kern="0" dirty="0">
                <a:solidFill>
                  <a:srgbClr val="5A5959"/>
                </a:solidFill>
                <a:latin typeface="Impact" panose="020B0806030902050204" pitchFamily="34" charset="0"/>
                <a:ea typeface="微软雅黑" panose="020B0503020204020204" pitchFamily="34" charset="-122"/>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defRPr/>
              </a:pPr>
              <a:r>
                <a:rPr lang="zh-CN" altLang="en-US" sz="1270" kern="0" dirty="0">
                  <a:solidFill>
                    <a:srgbClr val="5A5959"/>
                  </a:solidFill>
                  <a:latin typeface="Calibri" panose="020F0502020204030204"/>
                  <a:ea typeface="微软雅黑" panose="020B0503020204020204" pitchFamily="34" charset="-122"/>
                </a:rPr>
                <a:t>单击此处添加文本</a:t>
              </a:r>
              <a:endParaRPr lang="en-US" sz="1270" kern="0" dirty="0">
                <a:solidFill>
                  <a:srgbClr val="5A5959"/>
                </a:solidFill>
                <a:latin typeface="Calibri" panose="020F0502020204030204"/>
                <a:ea typeface="微软雅黑" panose="020B0503020204020204" pitchFamily="34" charset="-122"/>
              </a:endParaRPr>
            </a:p>
          </p:txBody>
        </p:sp>
      </p:grpSp>
      <p:sp>
        <p:nvSpPr>
          <p:cNvPr id="62" name="Freeform 10"/>
          <p:cNvSpPr/>
          <p:nvPr/>
        </p:nvSpPr>
        <p:spPr bwMode="auto">
          <a:xfrm>
            <a:off x="1756685" y="4126558"/>
            <a:ext cx="4431943" cy="301018"/>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ln>
        </p:spPr>
        <p:txBody>
          <a:bodyPr vert="eaVert" lIns="81925" tIns="40963" rIns="81925" bIns="4096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19150">
              <a:defRPr/>
            </a:pPr>
            <a:endParaRPr lang="en-US" sz="1270" kern="0" dirty="0">
              <a:solidFill>
                <a:sysClr val="window" lastClr="FFFFFF"/>
              </a:solidFill>
              <a:latin typeface="微软雅黑" panose="020B0503020204020204" pitchFamily="34" charset="-122"/>
              <a:ea typeface="微软雅黑" panose="020B0503020204020204" pitchFamily="34" charset="-122"/>
            </a:endParaRPr>
          </a:p>
        </p:txBody>
      </p:sp>
      <p:sp>
        <p:nvSpPr>
          <p:cNvPr id="63" name="TextBox 53"/>
          <p:cNvSpPr txBox="1">
            <a:spLocks noChangeArrowheads="1"/>
          </p:cNvSpPr>
          <p:nvPr/>
        </p:nvSpPr>
        <p:spPr bwMode="auto">
          <a:xfrm>
            <a:off x="1266185" y="1273614"/>
            <a:ext cx="1556152" cy="278164"/>
          </a:xfrm>
          <a:prstGeom prst="rect">
            <a:avLst/>
          </a:prstGeom>
          <a:noFill/>
          <a:ln w="9525">
            <a:noFill/>
            <a:miter lim="800000"/>
          </a:ln>
        </p:spPr>
        <p:txBody>
          <a:bodyPr lIns="81925" tIns="40963" rIns="81925" bIns="40963">
            <a:spAutoFit/>
          </a:bodyPr>
          <a:lstStyle/>
          <a:p>
            <a:pPr algn="ctr" defTabSz="617220"/>
            <a:r>
              <a:rPr lang="zh-CN" altLang="en-US" sz="1270" b="1">
                <a:solidFill>
                  <a:srgbClr val="5A5959"/>
                </a:solidFill>
                <a:latin typeface="微软雅黑" panose="020B0503020204020204" pitchFamily="34" charset="-122"/>
                <a:ea typeface="微软雅黑" panose="020B0503020204020204" pitchFamily="34" charset="-122"/>
              </a:rPr>
              <a:t>单击添加标题</a:t>
            </a:r>
            <a:endParaRPr lang="zh-CN" altLang="en-US" sz="1775">
              <a:solidFill>
                <a:srgbClr val="5A5959"/>
              </a:solidFill>
              <a:latin typeface="等线" panose="020F0502020204030204"/>
              <a:ea typeface="微软雅黑" panose="020B0503020204020204" pitchFamily="34" charset="-122"/>
            </a:endParaRPr>
          </a:p>
        </p:txBody>
      </p:sp>
      <p:sp>
        <p:nvSpPr>
          <p:cNvPr id="64" name="TextBox 53"/>
          <p:cNvSpPr txBox="1">
            <a:spLocks noChangeArrowheads="1"/>
          </p:cNvSpPr>
          <p:nvPr/>
        </p:nvSpPr>
        <p:spPr bwMode="auto">
          <a:xfrm>
            <a:off x="3275207" y="1483251"/>
            <a:ext cx="1556152" cy="278164"/>
          </a:xfrm>
          <a:prstGeom prst="rect">
            <a:avLst/>
          </a:prstGeom>
          <a:noFill/>
          <a:ln w="9525">
            <a:noFill/>
            <a:miter lim="800000"/>
          </a:ln>
        </p:spPr>
        <p:txBody>
          <a:bodyPr lIns="81925" tIns="40963" rIns="81925" bIns="40963">
            <a:spAutoFit/>
          </a:bodyPr>
          <a:lstStyle/>
          <a:p>
            <a:pPr algn="ctr" defTabSz="617220"/>
            <a:r>
              <a:rPr lang="zh-CN" altLang="en-US" sz="1270" b="1">
                <a:solidFill>
                  <a:srgbClr val="5A5959"/>
                </a:solidFill>
                <a:latin typeface="微软雅黑" panose="020B0503020204020204" pitchFamily="34" charset="-122"/>
                <a:ea typeface="微软雅黑" panose="020B0503020204020204" pitchFamily="34" charset="-122"/>
              </a:rPr>
              <a:t>单击添加标题</a:t>
            </a:r>
            <a:endParaRPr lang="zh-CN" altLang="en-US" sz="1775">
              <a:solidFill>
                <a:srgbClr val="5A5959"/>
              </a:solidFill>
              <a:latin typeface="等线" panose="020F0502020204030204"/>
              <a:ea typeface="微软雅黑" panose="020B0503020204020204" pitchFamily="34" charset="-122"/>
            </a:endParaRPr>
          </a:p>
        </p:txBody>
      </p:sp>
      <p:sp>
        <p:nvSpPr>
          <p:cNvPr id="65" name="TextBox 53"/>
          <p:cNvSpPr txBox="1">
            <a:spLocks noChangeArrowheads="1"/>
          </p:cNvSpPr>
          <p:nvPr/>
        </p:nvSpPr>
        <p:spPr bwMode="auto">
          <a:xfrm>
            <a:off x="6452019" y="1785611"/>
            <a:ext cx="1359953" cy="278164"/>
          </a:xfrm>
          <a:prstGeom prst="rect">
            <a:avLst/>
          </a:prstGeom>
          <a:noFill/>
          <a:ln w="9525">
            <a:noFill/>
            <a:miter lim="800000"/>
          </a:ln>
        </p:spPr>
        <p:txBody>
          <a:bodyPr lIns="81925" tIns="40963" rIns="81925" bIns="40963">
            <a:spAutoFit/>
          </a:bodyPr>
          <a:lstStyle/>
          <a:p>
            <a:pPr algn="ctr" defTabSz="617220"/>
            <a:r>
              <a:rPr lang="zh-CN" altLang="en-US" sz="1270" b="1">
                <a:solidFill>
                  <a:srgbClr val="5A5959"/>
                </a:solidFill>
                <a:latin typeface="微软雅黑" panose="020B0503020204020204" pitchFamily="34" charset="-122"/>
                <a:ea typeface="微软雅黑" panose="020B0503020204020204" pitchFamily="34" charset="-122"/>
              </a:rPr>
              <a:t>单击添加标题</a:t>
            </a:r>
            <a:endParaRPr lang="zh-CN" altLang="en-US" sz="1775">
              <a:solidFill>
                <a:srgbClr val="5A5959"/>
              </a:solidFill>
              <a:latin typeface="等线" panose="020F0502020204030204"/>
              <a:ea typeface="微软雅黑" panose="020B0503020204020204" pitchFamily="34" charset="-122"/>
            </a:endParaRPr>
          </a:p>
        </p:txBody>
      </p:sp>
      <p:grpSp>
        <p:nvGrpSpPr>
          <p:cNvPr id="66" name="组合 65"/>
          <p:cNvGrpSpPr/>
          <p:nvPr/>
        </p:nvGrpSpPr>
        <p:grpSpPr bwMode="auto">
          <a:xfrm>
            <a:off x="6386171" y="2184728"/>
            <a:ext cx="1491648" cy="1475523"/>
            <a:chOff x="2057536" y="1194444"/>
            <a:chExt cx="2075647" cy="2080525"/>
          </a:xfrm>
        </p:grpSpPr>
        <p:sp>
          <p:nvSpPr>
            <p:cNvPr id="67"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lnSpc>
                  <a:spcPct val="120000"/>
                </a:lnSpc>
                <a:spcBef>
                  <a:spcPts val="535"/>
                </a:spcBef>
                <a:spcAft>
                  <a:spcPts val="535"/>
                </a:spcAft>
                <a:defRPr/>
              </a:pPr>
              <a:endParaRPr lang="en-US" sz="2540" kern="0" dirty="0">
                <a:solidFill>
                  <a:srgbClr val="5A5959"/>
                </a:solidFill>
                <a:latin typeface="Impact" panose="020B0806030902050204" pitchFamily="34" charset="0"/>
                <a:ea typeface="微软雅黑" panose="020B0503020204020204" pitchFamily="34" charset="-122"/>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150">
                <a:defRPr/>
              </a:pPr>
              <a:r>
                <a:rPr lang="zh-CN" altLang="en-US" sz="1270" kern="0" dirty="0">
                  <a:solidFill>
                    <a:srgbClr val="5A5959"/>
                  </a:solidFill>
                  <a:latin typeface="Calibri" panose="020F0502020204030204"/>
                  <a:ea typeface="微软雅黑" panose="020B0503020204020204" pitchFamily="34" charset="-122"/>
                </a:rPr>
                <a:t>单击此处添加文本</a:t>
              </a:r>
              <a:endParaRPr lang="en-US" sz="1270" kern="0" dirty="0">
                <a:solidFill>
                  <a:srgbClr val="5A5959"/>
                </a:solidFill>
                <a:latin typeface="Calibri" panose="020F0502020204030204"/>
                <a:ea typeface="微软雅黑" panose="020B0503020204020204" pitchFamily="34" charset="-122"/>
              </a:endParaRPr>
            </a:p>
          </p:txBody>
        </p:sp>
      </p:grpSp>
      <p:sp>
        <p:nvSpPr>
          <p:cNvPr id="69" name="TextBox 53"/>
          <p:cNvSpPr txBox="1">
            <a:spLocks noChangeArrowheads="1"/>
          </p:cNvSpPr>
          <p:nvPr/>
        </p:nvSpPr>
        <p:spPr bwMode="auto">
          <a:xfrm>
            <a:off x="5034277" y="1035755"/>
            <a:ext cx="1556152" cy="278164"/>
          </a:xfrm>
          <a:prstGeom prst="rect">
            <a:avLst/>
          </a:prstGeom>
          <a:noFill/>
          <a:ln w="9525">
            <a:noFill/>
            <a:miter lim="800000"/>
          </a:ln>
        </p:spPr>
        <p:txBody>
          <a:bodyPr lIns="81925" tIns="40963" rIns="81925" bIns="40963">
            <a:spAutoFit/>
          </a:bodyPr>
          <a:lstStyle/>
          <a:p>
            <a:pPr algn="ctr" defTabSz="617220"/>
            <a:r>
              <a:rPr lang="zh-CN" altLang="en-US" sz="1270" b="1">
                <a:solidFill>
                  <a:srgbClr val="5A5959"/>
                </a:solidFill>
                <a:latin typeface="微软雅黑" panose="020B0503020204020204" pitchFamily="34" charset="-122"/>
                <a:ea typeface="微软雅黑" panose="020B0503020204020204" pitchFamily="34" charset="-122"/>
              </a:rPr>
              <a:t>单击添加标题</a:t>
            </a:r>
            <a:endParaRPr lang="zh-CN" altLang="en-US" sz="1775">
              <a:solidFill>
                <a:srgbClr val="5A5959"/>
              </a:solidFill>
              <a:latin typeface="等线" panose="020F050202020403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p:stCondLst>
                              <p:cond delay="1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bwMode="auto">
          <a:xfrm>
            <a:off x="986672" y="1230612"/>
            <a:ext cx="7201572" cy="359162"/>
            <a:chOff x="439196" y="420756"/>
            <a:chExt cx="8612670" cy="424818"/>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150">
                <a:defRPr/>
              </a:pPr>
              <a:endParaRPr lang="zh-CN" altLang="en-US" sz="2030" dirty="0">
                <a:solidFill>
                  <a:prstClr val="white"/>
                </a:solidFill>
                <a:latin typeface="等线" panose="020F0502020204030204"/>
                <a:ea typeface="微软雅黑" panose="020B0503020204020204" pitchFamily="34" charset="-122"/>
              </a:endParaRPr>
            </a:p>
          </p:txBody>
        </p:sp>
        <p:sp>
          <p:nvSpPr>
            <p:cNvPr id="19476" name="TextBox 81"/>
            <p:cNvSpPr txBox="1">
              <a:spLocks noChangeArrowheads="1"/>
            </p:cNvSpPr>
            <p:nvPr/>
          </p:nvSpPr>
          <p:spPr bwMode="auto">
            <a:xfrm>
              <a:off x="3275856" y="428218"/>
              <a:ext cx="2664296" cy="417356"/>
            </a:xfrm>
            <a:prstGeom prst="rect">
              <a:avLst/>
            </a:prstGeom>
            <a:noFill/>
            <a:ln w="9525">
              <a:noFill/>
              <a:miter lim="800000"/>
            </a:ln>
          </p:spPr>
          <p:txBody>
            <a:bodyPr>
              <a:spAutoFit/>
            </a:bodyPr>
            <a:lstStyle/>
            <a:p>
              <a:pPr algn="ctr" defTabSz="617220"/>
              <a:r>
                <a:rPr lang="zh-CN" altLang="en-US" sz="1695" b="1">
                  <a:solidFill>
                    <a:prstClr val="white"/>
                  </a:solidFill>
                  <a:latin typeface="等线" panose="020F0502020204030204"/>
                  <a:ea typeface="微软雅黑" panose="020B0503020204020204" pitchFamily="34" charset="-122"/>
                </a:rPr>
                <a:t>工作计划</a:t>
              </a:r>
              <a:endParaRPr lang="zh-CN" altLang="en-US" sz="1695" b="1">
                <a:solidFill>
                  <a:prstClr val="white"/>
                </a:solidFill>
                <a:latin typeface="等线" panose="020F0502020204030204"/>
                <a:ea typeface="微软雅黑" panose="020B0503020204020204" pitchFamily="34" charset="-122"/>
              </a:endParaRPr>
            </a:p>
          </p:txBody>
        </p:sp>
      </p:grpSp>
      <p:sp>
        <p:nvSpPr>
          <p:cNvPr id="83" name="Rectangle 2"/>
          <p:cNvSpPr>
            <a:spLocks noChangeArrowheads="1"/>
          </p:cNvSpPr>
          <p:nvPr/>
        </p:nvSpPr>
        <p:spPr bwMode="auto">
          <a:xfrm>
            <a:off x="986671" y="3007152"/>
            <a:ext cx="1695911" cy="1393786"/>
          </a:xfrm>
          <a:prstGeom prst="rect">
            <a:avLst/>
          </a:prstGeom>
          <a:noFill/>
          <a:ln w="9525">
            <a:noFill/>
            <a:miter lim="800000"/>
          </a:ln>
        </p:spPr>
        <p:txBody>
          <a:bodyPr lIns="0" tIns="38643" rIns="77287" bIns="38643">
            <a:spAutoFit/>
          </a:bodyPr>
          <a:lstStyle/>
          <a:p>
            <a:pPr indent="-2540" algn="ctr" defTabSz="617220"/>
            <a:r>
              <a:rPr lang="zh-CN" altLang="en-US" sz="1695" b="1">
                <a:solidFill>
                  <a:prstClr val="white">
                    <a:lumMod val="50000"/>
                  </a:prstClr>
                </a:solidFill>
                <a:latin typeface="微软雅黑" panose="020B0503020204020204" pitchFamily="34" charset="-122"/>
                <a:ea typeface="Segoe"/>
                <a:cs typeface="Segoe"/>
              </a:rPr>
              <a:t>单击添加标题</a:t>
            </a:r>
            <a:endParaRPr lang="en-US" altLang="zh-CN" sz="1695" b="1">
              <a:solidFill>
                <a:prstClr val="white">
                  <a:lumMod val="50000"/>
                </a:prstClr>
              </a:solidFill>
              <a:latin typeface="微软雅黑" panose="020B0503020204020204" pitchFamily="34" charset="-122"/>
              <a:ea typeface="Segoe"/>
              <a:cs typeface="Segoe"/>
            </a:endParaRPr>
          </a:p>
          <a:p>
            <a:pPr indent="-2540" algn="ctr" defTabSz="617220"/>
            <a:endParaRPr lang="en-US" altLang="zh-CN" sz="930">
              <a:solidFill>
                <a:prstClr val="white">
                  <a:lumMod val="50000"/>
                </a:prstClr>
              </a:solidFill>
              <a:latin typeface="微软雅黑" panose="020B0503020204020204" pitchFamily="34" charset="-122"/>
              <a:ea typeface="Segoe"/>
              <a:cs typeface="Segoe"/>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en-US" altLang="zh-CN"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4" name="Rectangle 3"/>
          <p:cNvSpPr>
            <a:spLocks noChangeArrowheads="1"/>
          </p:cNvSpPr>
          <p:nvPr/>
        </p:nvSpPr>
        <p:spPr bwMode="auto">
          <a:xfrm>
            <a:off x="6430515" y="3007152"/>
            <a:ext cx="1859857" cy="1393786"/>
          </a:xfrm>
          <a:prstGeom prst="rect">
            <a:avLst/>
          </a:prstGeom>
          <a:noFill/>
          <a:ln w="9525">
            <a:noFill/>
            <a:miter lim="800000"/>
          </a:ln>
        </p:spPr>
        <p:txBody>
          <a:bodyPr lIns="0" tIns="38643" rIns="77287" bIns="38643">
            <a:spAutoFit/>
          </a:bodyPr>
          <a:lstStyle/>
          <a:p>
            <a:pPr indent="-2540" algn="ctr" defTabSz="617220"/>
            <a:r>
              <a:rPr lang="zh-CN" altLang="en-US" sz="1695" b="1" dirty="0">
                <a:solidFill>
                  <a:prstClr val="white">
                    <a:lumMod val="50000"/>
                  </a:prstClr>
                </a:solidFill>
                <a:latin typeface="微软雅黑" panose="020B0503020204020204" pitchFamily="34" charset="-122"/>
                <a:ea typeface="Segoe"/>
                <a:cs typeface="Segoe"/>
              </a:rPr>
              <a:t>单击添加标题</a:t>
            </a:r>
            <a:endParaRPr lang="en-US" altLang="zh-CN" sz="1695" b="1" dirty="0">
              <a:solidFill>
                <a:prstClr val="white">
                  <a:lumMod val="50000"/>
                </a:prstClr>
              </a:solidFill>
              <a:latin typeface="微软雅黑" panose="020B0503020204020204" pitchFamily="34" charset="-122"/>
              <a:ea typeface="Segoe"/>
              <a:cs typeface="Segoe"/>
            </a:endParaRPr>
          </a:p>
          <a:p>
            <a:pPr indent="-2540" algn="ctr" defTabSz="617220"/>
            <a:endParaRPr lang="en-US" altLang="zh-CN" sz="930" dirty="0">
              <a:solidFill>
                <a:prstClr val="white">
                  <a:lumMod val="50000"/>
                </a:prstClr>
              </a:solidFill>
              <a:latin typeface="微软雅黑" panose="020B0503020204020204" pitchFamily="34" charset="-122"/>
              <a:ea typeface="Segoe"/>
              <a:cs typeface="Segoe"/>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en-US" altLang="zh-CN"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5" name="Rectangle 7"/>
          <p:cNvSpPr>
            <a:spLocks noChangeArrowheads="1"/>
          </p:cNvSpPr>
          <p:nvPr/>
        </p:nvSpPr>
        <p:spPr bwMode="auto">
          <a:xfrm>
            <a:off x="2845185" y="3007152"/>
            <a:ext cx="1601843" cy="1393786"/>
          </a:xfrm>
          <a:prstGeom prst="rect">
            <a:avLst/>
          </a:prstGeom>
          <a:noFill/>
          <a:ln w="9525">
            <a:noFill/>
            <a:miter lim="800000"/>
          </a:ln>
        </p:spPr>
        <p:txBody>
          <a:bodyPr lIns="0" tIns="38643" rIns="77287" bIns="38643">
            <a:spAutoFit/>
          </a:bodyPr>
          <a:lstStyle/>
          <a:p>
            <a:pPr indent="-2540" algn="ctr" defTabSz="617220"/>
            <a:r>
              <a:rPr lang="zh-CN" altLang="en-US" sz="1695" b="1">
                <a:solidFill>
                  <a:prstClr val="white">
                    <a:lumMod val="50000"/>
                  </a:prstClr>
                </a:solidFill>
                <a:latin typeface="微软雅黑" panose="020B0503020204020204" pitchFamily="34" charset="-122"/>
                <a:ea typeface="Segoe"/>
                <a:cs typeface="Segoe"/>
              </a:rPr>
              <a:t>单击添加标题</a:t>
            </a:r>
            <a:endParaRPr lang="en-US" altLang="zh-CN" sz="1695" b="1">
              <a:solidFill>
                <a:prstClr val="white">
                  <a:lumMod val="50000"/>
                </a:prstClr>
              </a:solidFill>
              <a:latin typeface="微软雅黑" panose="020B0503020204020204" pitchFamily="34" charset="-122"/>
              <a:ea typeface="Segoe"/>
              <a:cs typeface="Segoe"/>
            </a:endParaRPr>
          </a:p>
          <a:p>
            <a:pPr indent="-2540" algn="ctr" defTabSz="617220"/>
            <a:endParaRPr lang="en-US" altLang="zh-CN" sz="930">
              <a:solidFill>
                <a:prstClr val="white">
                  <a:lumMod val="50000"/>
                </a:prstClr>
              </a:solidFill>
              <a:latin typeface="微软雅黑" panose="020B0503020204020204" pitchFamily="34" charset="-122"/>
              <a:ea typeface="Segoe"/>
              <a:cs typeface="Segoe"/>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en-US" altLang="zh-CN"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86" name="组合 85"/>
          <p:cNvGrpSpPr/>
          <p:nvPr/>
        </p:nvGrpSpPr>
        <p:grpSpPr bwMode="auto">
          <a:xfrm>
            <a:off x="986671" y="1761422"/>
            <a:ext cx="1695911" cy="1190632"/>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32194" tIns="232194" rIns="77397" bIns="38699"/>
            <a:lstStyle/>
            <a:p>
              <a:pPr defTabSz="774065">
                <a:defRPr/>
              </a:pPr>
              <a:endParaRPr lang="en-US" sz="1525" b="1" kern="0" dirty="0">
                <a:solidFill>
                  <a:srgbClr val="FFFFFF"/>
                </a:solidFill>
                <a:latin typeface="Segoe" pitchFamily="34" charset="0"/>
                <a:ea typeface="微软雅黑" panose="020B0503020204020204" pitchFamily="34" charset="-122"/>
              </a:endParaRPr>
            </a:p>
          </p:txBody>
        </p:sp>
        <p:pic>
          <p:nvPicPr>
            <p:cNvPr id="19474" name="Picture 4" descr="\\MAGNUM\Projects\Microsoft\Journey to the Cloud Campaign\Design\Assets\PrivateCloud.png"/>
            <p:cNvPicPr>
              <a:picLocks noChangeAspect="1" noChangeArrowheads="1"/>
            </p:cNvPicPr>
            <p:nvPr/>
          </p:nvPicPr>
          <p:blipFill>
            <a:blip r:embed="rId1">
              <a:lum bright="100000"/>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0974" y="3007152"/>
            <a:ext cx="1789979" cy="1393786"/>
          </a:xfrm>
          <a:prstGeom prst="rect">
            <a:avLst/>
          </a:prstGeom>
          <a:noFill/>
          <a:ln w="9525">
            <a:noFill/>
            <a:miter lim="800000"/>
          </a:ln>
        </p:spPr>
        <p:txBody>
          <a:bodyPr lIns="0" tIns="38643" rIns="77287" bIns="38643">
            <a:spAutoFit/>
          </a:bodyPr>
          <a:lstStyle/>
          <a:p>
            <a:pPr indent="-2540" algn="ctr" defTabSz="617220"/>
            <a:r>
              <a:rPr lang="zh-CN" altLang="en-US" sz="1695" b="1" dirty="0">
                <a:solidFill>
                  <a:prstClr val="white">
                    <a:lumMod val="50000"/>
                  </a:prstClr>
                </a:solidFill>
                <a:latin typeface="微软雅黑" panose="020B0503020204020204" pitchFamily="34" charset="-122"/>
                <a:ea typeface="Segoe"/>
                <a:cs typeface="Segoe"/>
              </a:rPr>
              <a:t>单击添加标题</a:t>
            </a:r>
            <a:endParaRPr lang="en-US" altLang="zh-CN" sz="1695" b="1" dirty="0">
              <a:solidFill>
                <a:prstClr val="white">
                  <a:lumMod val="50000"/>
                </a:prstClr>
              </a:solidFill>
              <a:latin typeface="微软雅黑" panose="020B0503020204020204" pitchFamily="34" charset="-122"/>
              <a:ea typeface="Segoe"/>
              <a:cs typeface="Segoe"/>
            </a:endParaRPr>
          </a:p>
          <a:p>
            <a:pPr indent="-2540" algn="ctr" defTabSz="617220"/>
            <a:endParaRPr lang="en-US" altLang="zh-CN" sz="930" dirty="0">
              <a:solidFill>
                <a:prstClr val="white">
                  <a:lumMod val="50000"/>
                </a:prstClr>
              </a:solidFill>
              <a:latin typeface="微软雅黑" panose="020B0503020204020204" pitchFamily="34" charset="-122"/>
              <a:ea typeface="Segoe"/>
              <a:cs typeface="Segoe"/>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en-US" altLang="zh-CN"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a:p>
            <a:pPr indent="-2540" algn="ctr" defTabSz="617220"/>
            <a:r>
              <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rPr>
              <a:t>单击此处添加文本</a:t>
            </a:r>
            <a:endParaRPr lang="zh-CN" altLang="en-US" sz="1185" dirty="0">
              <a:solidFill>
                <a:prstClr val="white">
                  <a:lumMod val="50000"/>
                </a:prst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0" name="组合 89"/>
          <p:cNvGrpSpPr/>
          <p:nvPr/>
        </p:nvGrpSpPr>
        <p:grpSpPr bwMode="auto">
          <a:xfrm>
            <a:off x="6413047" y="1761422"/>
            <a:ext cx="1775197" cy="1190632"/>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32194" tIns="232194" rIns="77397" bIns="38699"/>
            <a:lstStyle/>
            <a:p>
              <a:pPr defTabSz="774065">
                <a:defRPr/>
              </a:pPr>
              <a:endParaRPr lang="en-US" sz="1525" b="1" kern="0" dirty="0">
                <a:solidFill>
                  <a:srgbClr val="FFFFFF"/>
                </a:solidFill>
                <a:latin typeface="Segoe" pitchFamily="34" charset="0"/>
                <a:ea typeface="微软雅黑" panose="020B0503020204020204" pitchFamily="34" charset="-122"/>
              </a:endParaRPr>
            </a:p>
          </p:txBody>
        </p:sp>
        <p:pic>
          <p:nvPicPr>
            <p:cNvPr id="19472" name="Picture 2" descr="\\MAGNUM\Projects\Microsoft\Journey to the Cloud Campaign\Design\Assets\Flexible.png"/>
            <p:cNvPicPr>
              <a:picLocks noChangeAspect="1" noChangeArrowheads="1"/>
            </p:cNvPicPr>
            <p:nvPr/>
          </p:nvPicPr>
          <p:blipFill>
            <a:blip r:embed="rId2">
              <a:lum bright="100000"/>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p:nvPr/>
        </p:nvGrpSpPr>
        <p:grpSpPr bwMode="auto">
          <a:xfrm>
            <a:off x="2804871" y="1758735"/>
            <a:ext cx="1694566" cy="1190632"/>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32194" tIns="232194" rIns="77397" bIns="38699"/>
            <a:lstStyle/>
            <a:p>
              <a:pPr defTabSz="774065">
                <a:defRPr/>
              </a:pPr>
              <a:endParaRPr lang="en-US" sz="1525" b="1" kern="0" dirty="0">
                <a:solidFill>
                  <a:srgbClr val="FFFFFF"/>
                </a:solidFill>
                <a:latin typeface="Segoe" pitchFamily="34" charset="0"/>
                <a:ea typeface="微软雅黑" panose="020B0503020204020204" pitchFamily="34" charset="-122"/>
              </a:endParaRPr>
            </a:p>
          </p:txBody>
        </p:sp>
        <p:pic>
          <p:nvPicPr>
            <p:cNvPr id="19470" name="Picture 34" descr="Efficiency.png"/>
            <p:cNvPicPr>
              <a:picLocks noChangeAspect="1"/>
            </p:cNvPicPr>
            <p:nvPr/>
          </p:nvPicPr>
          <p:blipFill>
            <a:blip r:embed="rId3"/>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p:nvPr/>
        </p:nvGrpSpPr>
        <p:grpSpPr bwMode="auto">
          <a:xfrm>
            <a:off x="4609630" y="1761422"/>
            <a:ext cx="1695911" cy="1190632"/>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32194" tIns="232194" rIns="77397" bIns="38699"/>
            <a:lstStyle/>
            <a:p>
              <a:pPr defTabSz="774065">
                <a:defRPr/>
              </a:pPr>
              <a:endParaRPr lang="en-US" sz="1525" b="1" kern="0" dirty="0">
                <a:solidFill>
                  <a:srgbClr val="FFFFFF"/>
                </a:solidFill>
                <a:latin typeface="Segoe" pitchFamily="34" charset="0"/>
                <a:ea typeface="微软雅黑" panose="020B0503020204020204" pitchFamily="34" charset="-122"/>
              </a:endParaRPr>
            </a:p>
          </p:txBody>
        </p:sp>
        <p:pic>
          <p:nvPicPr>
            <p:cNvPr id="19468" name="Picture 2" descr="\\MAGNUM\Projects\Microsoft\Journey to the Cloud Campaign\Design\Assets\App_web.png"/>
            <p:cNvPicPr>
              <a:picLocks noChangeAspect="1" noChangeArrowheads="1"/>
            </p:cNvPicPr>
            <p:nvPr/>
          </p:nvPicPr>
          <p:blipFill>
            <a:blip r:embed="rId4">
              <a:lum bright="100000"/>
            </a:blip>
            <a:srcRect/>
            <a:stretch>
              <a:fillRect/>
            </a:stretch>
          </p:blipFill>
          <p:spPr bwMode="auto">
            <a:xfrm>
              <a:off x="5075912" y="1472020"/>
              <a:ext cx="1095185" cy="807805"/>
            </a:xfrm>
            <a:prstGeom prst="rect">
              <a:avLst/>
            </a:prstGeom>
            <a:noFill/>
            <a:ln w="9525">
              <a:noFill/>
              <a:miter lim="800000"/>
              <a:headEnd/>
              <a:tailEnd/>
            </a:ln>
          </p:spPr>
        </p:pic>
      </p:gr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113294" y="1492535"/>
            <a:ext cx="659473" cy="2286748"/>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1" fmla="*/ 1512168 w 1603608"/>
                <a:gd name="connsiteY0-2" fmla="*/ 0 h 4025639"/>
                <a:gd name="connsiteX1-3" fmla="*/ 1512168 w 1603608"/>
                <a:gd name="connsiteY1-4" fmla="*/ 4025639 h 4025639"/>
                <a:gd name="connsiteX2-5" fmla="*/ 0 w 1603608"/>
                <a:gd name="connsiteY2-6" fmla="*/ 4025639 h 4025639"/>
                <a:gd name="connsiteX3-7" fmla="*/ 0 w 1603608"/>
                <a:gd name="connsiteY3-8" fmla="*/ 0 h 4025639"/>
                <a:gd name="connsiteX4-9" fmla="*/ 1603608 w 1603608"/>
                <a:gd name="connsiteY4-10" fmla="*/ 91440 h 4025639"/>
                <a:gd name="connsiteX0-11" fmla="*/ 1512168 w 1603608"/>
                <a:gd name="connsiteY0-12" fmla="*/ 4025639 h 4025639"/>
                <a:gd name="connsiteX1-13" fmla="*/ 0 w 1603608"/>
                <a:gd name="connsiteY1-14" fmla="*/ 4025639 h 4025639"/>
                <a:gd name="connsiteX2-15" fmla="*/ 0 w 1603608"/>
                <a:gd name="connsiteY2-16" fmla="*/ 0 h 4025639"/>
                <a:gd name="connsiteX3-17" fmla="*/ 1603608 w 1603608"/>
                <a:gd name="connsiteY3-18" fmla="*/ 91440 h 4025639"/>
                <a:gd name="connsiteX0-19" fmla="*/ 1512168 w 1512168"/>
                <a:gd name="connsiteY0-20" fmla="*/ 4025639 h 4025639"/>
                <a:gd name="connsiteX1-21" fmla="*/ 0 w 1512168"/>
                <a:gd name="connsiteY1-22" fmla="*/ 4025639 h 4025639"/>
                <a:gd name="connsiteX2-23" fmla="*/ 0 w 1512168"/>
                <a:gd name="connsiteY2-24" fmla="*/ 0 h 4025639"/>
                <a:gd name="connsiteX3-25" fmla="*/ 1462931 w 1512168"/>
                <a:gd name="connsiteY3-26" fmla="*/ 21102 h 4025639"/>
                <a:gd name="connsiteX0-27" fmla="*/ 1512168 w 1512168"/>
                <a:gd name="connsiteY0-28" fmla="*/ 4039706 h 4039706"/>
                <a:gd name="connsiteX1-29" fmla="*/ 0 w 1512168"/>
                <a:gd name="connsiteY1-30" fmla="*/ 4039706 h 4039706"/>
                <a:gd name="connsiteX2-31" fmla="*/ 0 w 1512168"/>
                <a:gd name="connsiteY2-32" fmla="*/ 14067 h 4039706"/>
                <a:gd name="connsiteX3-33" fmla="*/ 1462931 w 1512168"/>
                <a:gd name="connsiteY3-34" fmla="*/ 0 h 4039706"/>
                <a:gd name="connsiteX0-35" fmla="*/ 1512168 w 1512168"/>
                <a:gd name="connsiteY0-36" fmla="*/ 4026213 h 4026213"/>
                <a:gd name="connsiteX1-37" fmla="*/ 0 w 1512168"/>
                <a:gd name="connsiteY1-38" fmla="*/ 4026213 h 4026213"/>
                <a:gd name="connsiteX2-39" fmla="*/ 0 w 1512168"/>
                <a:gd name="connsiteY2-40" fmla="*/ 574 h 4026213"/>
                <a:gd name="connsiteX3-41" fmla="*/ 1471569 w 1512168"/>
                <a:gd name="connsiteY3-42" fmla="*/ 16938 h 4026213"/>
                <a:gd name="connsiteX0-43" fmla="*/ 1512168 w 1512168"/>
                <a:gd name="connsiteY0-44" fmla="*/ 4033619 h 4033619"/>
                <a:gd name="connsiteX1-45" fmla="*/ 0 w 1512168"/>
                <a:gd name="connsiteY1-46" fmla="*/ 4033619 h 4033619"/>
                <a:gd name="connsiteX2-47" fmla="*/ 0 w 1512168"/>
                <a:gd name="connsiteY2-48" fmla="*/ 7980 h 4033619"/>
                <a:gd name="connsiteX3-49" fmla="*/ 1488845 w 1512168"/>
                <a:gd name="connsiteY3-50" fmla="*/ 0 h 4033619"/>
                <a:gd name="connsiteX0-51" fmla="*/ 1512168 w 1512168"/>
                <a:gd name="connsiteY0-52" fmla="*/ 4025639 h 4025639"/>
                <a:gd name="connsiteX1-53" fmla="*/ 0 w 1512168"/>
                <a:gd name="connsiteY1-54" fmla="*/ 4025639 h 4025639"/>
                <a:gd name="connsiteX2-55" fmla="*/ 0 w 1512168"/>
                <a:gd name="connsiteY2-56" fmla="*/ 0 h 4025639"/>
                <a:gd name="connsiteX3-57" fmla="*/ 1497483 w 1512168"/>
                <a:gd name="connsiteY3-58" fmla="*/ 4193 h 4025639"/>
                <a:gd name="connsiteX0-59" fmla="*/ 1512168 w 1512168"/>
                <a:gd name="connsiteY0-60" fmla="*/ 4039704 h 4039704"/>
                <a:gd name="connsiteX1-61" fmla="*/ 0 w 1512168"/>
                <a:gd name="connsiteY1-62" fmla="*/ 4039704 h 4039704"/>
                <a:gd name="connsiteX2-63" fmla="*/ 0 w 1512168"/>
                <a:gd name="connsiteY2-64" fmla="*/ 14065 h 4039704"/>
                <a:gd name="connsiteX3-65" fmla="*/ 1506122 w 1512168"/>
                <a:gd name="connsiteY3-66" fmla="*/ 0 h 4039704"/>
                <a:gd name="connsiteX0-67" fmla="*/ 1512168 w 1532036"/>
                <a:gd name="connsiteY0-68" fmla="*/ 4039704 h 4039704"/>
                <a:gd name="connsiteX1-69" fmla="*/ 0 w 1532036"/>
                <a:gd name="connsiteY1-70" fmla="*/ 4039704 h 4039704"/>
                <a:gd name="connsiteX2-71" fmla="*/ 0 w 1532036"/>
                <a:gd name="connsiteY2-72" fmla="*/ 14065 h 4039704"/>
                <a:gd name="connsiteX3-73" fmla="*/ 1532036 w 1532036"/>
                <a:gd name="connsiteY3-74" fmla="*/ 0 h 4039704"/>
                <a:gd name="connsiteX0-75" fmla="*/ 1512168 w 1536268"/>
                <a:gd name="connsiteY0-76" fmla="*/ 4027775 h 4027775"/>
                <a:gd name="connsiteX1-77" fmla="*/ 0 w 1536268"/>
                <a:gd name="connsiteY1-78" fmla="*/ 4027775 h 4027775"/>
                <a:gd name="connsiteX2-79" fmla="*/ 0 w 1536268"/>
                <a:gd name="connsiteY2-80" fmla="*/ 2136 h 4027775"/>
                <a:gd name="connsiteX3-81" fmla="*/ 1536268 w 1536268"/>
                <a:gd name="connsiteY3-82" fmla="*/ 0 h 4027775"/>
                <a:gd name="connsiteX0-83" fmla="*/ 1512168 w 1548965"/>
                <a:gd name="connsiteY0-84" fmla="*/ 4025639 h 4025639"/>
                <a:gd name="connsiteX1-85" fmla="*/ 0 w 1548965"/>
                <a:gd name="connsiteY1-86" fmla="*/ 4025639 h 4025639"/>
                <a:gd name="connsiteX2-87" fmla="*/ 0 w 1548965"/>
                <a:gd name="connsiteY2-88" fmla="*/ 0 h 4025639"/>
                <a:gd name="connsiteX3-89" fmla="*/ 1548965 w 1548965"/>
                <a:gd name="connsiteY3-90" fmla="*/ 847 h 4025639"/>
                <a:gd name="connsiteX0-91" fmla="*/ 1512168 w 1553197"/>
                <a:gd name="connsiteY0-92" fmla="*/ 4030756 h 4030756"/>
                <a:gd name="connsiteX1-93" fmla="*/ 0 w 1553197"/>
                <a:gd name="connsiteY1-94" fmla="*/ 4030756 h 4030756"/>
                <a:gd name="connsiteX2-95" fmla="*/ 0 w 1553197"/>
                <a:gd name="connsiteY2-96" fmla="*/ 5117 h 4030756"/>
                <a:gd name="connsiteX3-97" fmla="*/ 1553197 w 1553197"/>
                <a:gd name="connsiteY3-98" fmla="*/ 0 h 4030756"/>
                <a:gd name="connsiteX0-99" fmla="*/ 1512168 w 1557429"/>
                <a:gd name="connsiteY0-100" fmla="*/ 4027774 h 4027774"/>
                <a:gd name="connsiteX1-101" fmla="*/ 0 w 1557429"/>
                <a:gd name="connsiteY1-102" fmla="*/ 4027774 h 4027774"/>
                <a:gd name="connsiteX2-103" fmla="*/ 0 w 1557429"/>
                <a:gd name="connsiteY2-104" fmla="*/ 2135 h 4027774"/>
                <a:gd name="connsiteX3-105" fmla="*/ 1557429 w 1557429"/>
                <a:gd name="connsiteY3-106" fmla="*/ 0 h 4027774"/>
                <a:gd name="connsiteX0-107" fmla="*/ 1512168 w 1561661"/>
                <a:gd name="connsiteY0-108" fmla="*/ 4025639 h 4025639"/>
                <a:gd name="connsiteX1-109" fmla="*/ 0 w 1561661"/>
                <a:gd name="connsiteY1-110" fmla="*/ 4025639 h 4025639"/>
                <a:gd name="connsiteX2-111" fmla="*/ 0 w 1561661"/>
                <a:gd name="connsiteY2-112" fmla="*/ 0 h 4025639"/>
                <a:gd name="connsiteX3-113" fmla="*/ 1561661 w 1561661"/>
                <a:gd name="connsiteY3-114" fmla="*/ 6811 h 4025639"/>
                <a:gd name="connsiteX0-115" fmla="*/ 1512168 w 1570126"/>
                <a:gd name="connsiteY0-116" fmla="*/ 4027774 h 4027774"/>
                <a:gd name="connsiteX1-117" fmla="*/ 0 w 1570126"/>
                <a:gd name="connsiteY1-118" fmla="*/ 4027774 h 4027774"/>
                <a:gd name="connsiteX2-119" fmla="*/ 0 w 1570126"/>
                <a:gd name="connsiteY2-120" fmla="*/ 2135 h 4027774"/>
                <a:gd name="connsiteX3-121" fmla="*/ 1570126 w 1570126"/>
                <a:gd name="connsiteY3-122" fmla="*/ 0 h 4027774"/>
                <a:gd name="connsiteX0-123" fmla="*/ 1512168 w 1574358"/>
                <a:gd name="connsiteY0-124" fmla="*/ 4025639 h 4025639"/>
                <a:gd name="connsiteX1-125" fmla="*/ 0 w 1574358"/>
                <a:gd name="connsiteY1-126" fmla="*/ 4025639 h 4025639"/>
                <a:gd name="connsiteX2-127" fmla="*/ 0 w 1574358"/>
                <a:gd name="connsiteY2-128" fmla="*/ 0 h 4025639"/>
                <a:gd name="connsiteX3-129" fmla="*/ 1574358 w 1574358"/>
                <a:gd name="connsiteY3-130" fmla="*/ 9793 h 4025639"/>
                <a:gd name="connsiteX0-131" fmla="*/ 1512168 w 1578590"/>
                <a:gd name="connsiteY0-132" fmla="*/ 4025639 h 4025639"/>
                <a:gd name="connsiteX1-133" fmla="*/ 0 w 1578590"/>
                <a:gd name="connsiteY1-134" fmla="*/ 4025639 h 4025639"/>
                <a:gd name="connsiteX2-135" fmla="*/ 0 w 1578590"/>
                <a:gd name="connsiteY2-136" fmla="*/ 0 h 4025639"/>
                <a:gd name="connsiteX3-137" fmla="*/ 1578590 w 1578590"/>
                <a:gd name="connsiteY3-138" fmla="*/ 847 h 4025639"/>
              </a:gdLst>
              <a:ahLst/>
              <a:cxnLst>
                <a:cxn ang="0">
                  <a:pos x="connsiteX0-1" y="connsiteY0-2"/>
                </a:cxn>
                <a:cxn ang="0">
                  <a:pos x="connsiteX1-3" y="connsiteY1-4"/>
                </a:cxn>
                <a:cxn ang="0">
                  <a:pos x="connsiteX2-5" y="connsiteY2-6"/>
                </a:cxn>
                <a:cxn ang="0">
                  <a:pos x="connsiteX3-7" y="connsiteY3-8"/>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zh-CN" altLang="en-US" sz="910">
                <a:solidFill>
                  <a:prstClr val="white"/>
                </a:solidFill>
                <a:latin typeface="等线" panose="020F0502020204030204"/>
                <a:ea typeface="微软雅黑" panose="020B0503020204020204" pitchFamily="34" charset="-122"/>
              </a:endParaRPr>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425336" y="1796741"/>
            <a:ext cx="3770749"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是体现公司价值创造成果的最直接的效益指标。如投资资本回报率、息税前利润等。</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550639" y="1334561"/>
            <a:ext cx="5034199" cy="396977"/>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1" fmla="*/ 0 w 6840760"/>
                <a:gd name="connsiteY0-2" fmla="*/ 0 h 888468"/>
                <a:gd name="connsiteX1-3" fmla="*/ 6465622 w 6840760"/>
                <a:gd name="connsiteY1-4" fmla="*/ 35169 h 888468"/>
                <a:gd name="connsiteX2-5" fmla="*/ 6840760 w 6840760"/>
                <a:gd name="connsiteY2-6" fmla="*/ 888468 h 888468"/>
                <a:gd name="connsiteX3-7" fmla="*/ 0 w 6840760"/>
                <a:gd name="connsiteY3-8" fmla="*/ 888468 h 888468"/>
                <a:gd name="connsiteX4-9" fmla="*/ 0 w 6840760"/>
                <a:gd name="connsiteY4-10" fmla="*/ 0 h 888468"/>
                <a:gd name="connsiteX0-11" fmla="*/ 351693 w 6840760"/>
                <a:gd name="connsiteY0-12" fmla="*/ 0 h 888468"/>
                <a:gd name="connsiteX1-13" fmla="*/ 6465622 w 6840760"/>
                <a:gd name="connsiteY1-14" fmla="*/ 35169 h 888468"/>
                <a:gd name="connsiteX2-15" fmla="*/ 6840760 w 6840760"/>
                <a:gd name="connsiteY2-16" fmla="*/ 888468 h 888468"/>
                <a:gd name="connsiteX3-17" fmla="*/ 0 w 6840760"/>
                <a:gd name="connsiteY3-18" fmla="*/ 888468 h 888468"/>
                <a:gd name="connsiteX4-19" fmla="*/ 351693 w 6840760"/>
                <a:gd name="connsiteY4-20" fmla="*/ 0 h 888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62" name="TextBox 61"/>
            <p:cNvSpPr txBox="1"/>
            <p:nvPr/>
          </p:nvSpPr>
          <p:spPr>
            <a:xfrm>
              <a:off x="4373287" y="1527971"/>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anose="020B0503020204020204" pitchFamily="34" charset="-122"/>
                  <a:ea typeface="微软雅黑" panose="020B0503020204020204" pitchFamily="34" charset="-122"/>
                </a:rPr>
                <a:t>点击添加标题内容（权重</a:t>
              </a:r>
              <a:r>
                <a:rPr lang="en-US" altLang="zh-CN" sz="1620" b="1" dirty="0">
                  <a:solidFill>
                    <a:prstClr val="white"/>
                  </a:solidFill>
                  <a:latin typeface="微软雅黑" panose="020B0503020204020204" pitchFamily="34" charset="-122"/>
                  <a:ea typeface="微软雅黑" panose="020B0503020204020204" pitchFamily="34" charset="-122"/>
                </a:rPr>
                <a:t>50%</a:t>
              </a:r>
              <a:r>
                <a:rPr lang="zh-CN" altLang="en-US" sz="1620" b="1" dirty="0">
                  <a:solidFill>
                    <a:prstClr val="white"/>
                  </a:solidFill>
                  <a:latin typeface="微软雅黑" panose="020B0503020204020204" pitchFamily="34" charset="-122"/>
                  <a:ea typeface="微软雅黑" panose="020B0503020204020204" pitchFamily="34" charset="-122"/>
                </a:rPr>
                <a:t>）</a:t>
              </a:r>
              <a:endParaRPr lang="zh-CN" altLang="en-US" sz="1620" b="1" dirty="0">
                <a:solidFill>
                  <a:prstClr val="white"/>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793613" y="1113927"/>
            <a:ext cx="576582" cy="60938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en-US" altLang="zh-CN" sz="910" dirty="0">
                <a:solidFill>
                  <a:prstClr val="white"/>
                </a:solidFill>
                <a:latin typeface="等线" panose="020F0502020204030204"/>
                <a:ea typeface="微软雅黑" panose="020B0503020204020204" pitchFamily="34" charset="-122"/>
              </a:endParaRPr>
            </a:p>
          </p:txBody>
        </p:sp>
        <p:sp>
          <p:nvSpPr>
            <p:cNvPr id="63" name="TextBox 62"/>
            <p:cNvSpPr txBox="1"/>
            <p:nvPr/>
          </p:nvSpPr>
          <p:spPr>
            <a:xfrm>
              <a:off x="3615683" y="1125538"/>
              <a:ext cx="558687" cy="752327"/>
            </a:xfrm>
            <a:prstGeom prst="rect">
              <a:avLst/>
            </a:prstGeom>
            <a:noFill/>
          </p:spPr>
          <p:txBody>
            <a:bodyPr wrap="none" rtlCol="0">
              <a:spAutoFit/>
            </a:bodyPr>
            <a:lstStyle/>
            <a:p>
              <a:pPr defTabSz="617220"/>
              <a:r>
                <a:rPr lang="en-US" altLang="zh-CN" sz="2700" b="1" dirty="0">
                  <a:solidFill>
                    <a:prstClr val="white"/>
                  </a:solidFill>
                  <a:latin typeface="Arial" panose="020B0604020202020204" pitchFamily="34" charset="0"/>
                  <a:ea typeface="微软雅黑" panose="020B0503020204020204" pitchFamily="34" charset="-122"/>
                  <a:cs typeface="Arial" panose="020B0604020202020204" pitchFamily="34" charset="0"/>
                </a:rPr>
                <a:t>1</a:t>
              </a:r>
              <a:endParaRPr lang="zh-CN" altLang="en-US" sz="2700" b="1"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66" name="TextBox 65"/>
          <p:cNvSpPr txBox="1"/>
          <p:nvPr/>
        </p:nvSpPr>
        <p:spPr>
          <a:xfrm>
            <a:off x="3425335" y="2904262"/>
            <a:ext cx="3770750"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为实现公司价值增长的重要营运操作控制活动的效果。如行政管理费用、大客户投诉次数等。</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550639" y="2442083"/>
            <a:ext cx="5034199" cy="400753"/>
            <a:chOff x="3099904" y="3252679"/>
            <a:chExt cx="7459798" cy="593845"/>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1" fmla="*/ 0 w 6840760"/>
                <a:gd name="connsiteY0-2" fmla="*/ 0 h 888468"/>
                <a:gd name="connsiteX1-3" fmla="*/ 6465622 w 6840760"/>
                <a:gd name="connsiteY1-4" fmla="*/ 35169 h 888468"/>
                <a:gd name="connsiteX2-5" fmla="*/ 6840760 w 6840760"/>
                <a:gd name="connsiteY2-6" fmla="*/ 888468 h 888468"/>
                <a:gd name="connsiteX3-7" fmla="*/ 0 w 6840760"/>
                <a:gd name="connsiteY3-8" fmla="*/ 888468 h 888468"/>
                <a:gd name="connsiteX4-9" fmla="*/ 0 w 6840760"/>
                <a:gd name="connsiteY4-10" fmla="*/ 0 h 888468"/>
                <a:gd name="connsiteX0-11" fmla="*/ 351693 w 6840760"/>
                <a:gd name="connsiteY0-12" fmla="*/ 0 h 888468"/>
                <a:gd name="connsiteX1-13" fmla="*/ 6465622 w 6840760"/>
                <a:gd name="connsiteY1-14" fmla="*/ 35169 h 888468"/>
                <a:gd name="connsiteX2-15" fmla="*/ 6840760 w 6840760"/>
                <a:gd name="connsiteY2-16" fmla="*/ 888468 h 888468"/>
                <a:gd name="connsiteX3-17" fmla="*/ 0 w 6840760"/>
                <a:gd name="connsiteY3-18" fmla="*/ 888468 h 888468"/>
                <a:gd name="connsiteX4-19" fmla="*/ 351693 w 6840760"/>
                <a:gd name="connsiteY4-20" fmla="*/ 0 h 888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67" name="TextBox 66"/>
            <p:cNvSpPr txBox="1"/>
            <p:nvPr/>
          </p:nvSpPr>
          <p:spPr>
            <a:xfrm>
              <a:off x="4373287" y="3340286"/>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anose="020B0503020204020204" pitchFamily="34" charset="-122"/>
                  <a:ea typeface="微软雅黑" panose="020B0503020204020204" pitchFamily="34" charset="-122"/>
                </a:rPr>
                <a:t>点击添加标题内容（权重</a:t>
              </a:r>
              <a:r>
                <a:rPr lang="en-US" altLang="zh-CN" sz="1620" b="1" dirty="0">
                  <a:solidFill>
                    <a:prstClr val="white"/>
                  </a:solidFill>
                  <a:latin typeface="微软雅黑" panose="020B0503020204020204" pitchFamily="34" charset="-122"/>
                  <a:ea typeface="微软雅黑" panose="020B0503020204020204" pitchFamily="34" charset="-122"/>
                </a:rPr>
                <a:t>30%</a:t>
              </a:r>
              <a:r>
                <a:rPr lang="zh-CN" altLang="en-US" sz="1620" b="1" dirty="0">
                  <a:solidFill>
                    <a:prstClr val="white"/>
                  </a:solidFill>
                  <a:latin typeface="微软雅黑" panose="020B0503020204020204" pitchFamily="34" charset="-122"/>
                  <a:ea typeface="微软雅黑" panose="020B0503020204020204" pitchFamily="34" charset="-122"/>
                </a:rPr>
                <a:t>）</a:t>
              </a:r>
              <a:endParaRPr lang="zh-CN" altLang="en-US" sz="1620" b="1" dirty="0">
                <a:solidFill>
                  <a:prstClr val="white"/>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2793613" y="2221448"/>
            <a:ext cx="576582" cy="60938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en-US" altLang="zh-CN" sz="910" dirty="0">
                <a:solidFill>
                  <a:prstClr val="white"/>
                </a:solidFill>
                <a:latin typeface="等线" panose="020F0502020204030204"/>
                <a:ea typeface="微软雅黑" panose="020B0503020204020204" pitchFamily="34" charset="-122"/>
              </a:endParaRPr>
            </a:p>
          </p:txBody>
        </p:sp>
        <p:sp>
          <p:nvSpPr>
            <p:cNvPr id="68" name="TextBox 67"/>
            <p:cNvSpPr txBox="1"/>
            <p:nvPr/>
          </p:nvSpPr>
          <p:spPr>
            <a:xfrm>
              <a:off x="3650853" y="2925738"/>
              <a:ext cx="558687" cy="752327"/>
            </a:xfrm>
            <a:prstGeom prst="rect">
              <a:avLst/>
            </a:prstGeom>
            <a:noFill/>
          </p:spPr>
          <p:txBody>
            <a:bodyPr wrap="none" rtlCol="0">
              <a:spAutoFit/>
            </a:bodyPr>
            <a:lstStyle/>
            <a:p>
              <a:pPr defTabSz="617220"/>
              <a:r>
                <a:rPr lang="en-US" altLang="zh-CN" sz="2700" b="1" dirty="0">
                  <a:solidFill>
                    <a:prstClr val="white"/>
                  </a:solidFill>
                  <a:latin typeface="Arial" panose="020B0604020202020204" pitchFamily="34" charset="0"/>
                  <a:ea typeface="微软雅黑" panose="020B0503020204020204" pitchFamily="34" charset="-122"/>
                  <a:cs typeface="Arial" panose="020B0604020202020204" pitchFamily="34" charset="0"/>
                </a:rPr>
                <a:t>2</a:t>
              </a:r>
              <a:endParaRPr lang="zh-CN" altLang="en-US" sz="2700" b="1"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1" name="TextBox 23"/>
          <p:cNvSpPr txBox="1"/>
          <p:nvPr/>
        </p:nvSpPr>
        <p:spPr>
          <a:xfrm>
            <a:off x="3425335" y="4043560"/>
            <a:ext cx="3770750"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用来评估员工管理、激励与职业发展等保持公司长期稳定发展的能力。如员工人数控制、员工满意度等。</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550639" y="3559743"/>
            <a:ext cx="5034199" cy="408928"/>
            <a:chOff x="3099904" y="5020823"/>
            <a:chExt cx="7459798" cy="60596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1" fmla="*/ 0 w 6840760"/>
                <a:gd name="connsiteY0-2" fmla="*/ 0 h 888468"/>
                <a:gd name="connsiteX1-3" fmla="*/ 6465622 w 6840760"/>
                <a:gd name="connsiteY1-4" fmla="*/ 35169 h 888468"/>
                <a:gd name="connsiteX2-5" fmla="*/ 6840760 w 6840760"/>
                <a:gd name="connsiteY2-6" fmla="*/ 888468 h 888468"/>
                <a:gd name="connsiteX3-7" fmla="*/ 0 w 6840760"/>
                <a:gd name="connsiteY3-8" fmla="*/ 888468 h 888468"/>
                <a:gd name="connsiteX4-9" fmla="*/ 0 w 6840760"/>
                <a:gd name="connsiteY4-10" fmla="*/ 0 h 888468"/>
                <a:gd name="connsiteX0-11" fmla="*/ 351693 w 6840760"/>
                <a:gd name="connsiteY0-12" fmla="*/ 0 h 888468"/>
                <a:gd name="connsiteX1-13" fmla="*/ 6465622 w 6840760"/>
                <a:gd name="connsiteY1-14" fmla="*/ 35169 h 888468"/>
                <a:gd name="connsiteX2-15" fmla="*/ 6840760 w 6840760"/>
                <a:gd name="connsiteY2-16" fmla="*/ 888468 h 888468"/>
                <a:gd name="connsiteX3-17" fmla="*/ 0 w 6840760"/>
                <a:gd name="connsiteY3-18" fmla="*/ 888468 h 888468"/>
                <a:gd name="connsiteX4-19" fmla="*/ 351693 w 6840760"/>
                <a:gd name="connsiteY4-20" fmla="*/ 0 h 888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zh-CN" altLang="en-US" sz="910">
                <a:solidFill>
                  <a:prstClr val="white"/>
                </a:solidFill>
                <a:latin typeface="等线" panose="020F0502020204030204"/>
                <a:ea typeface="微软雅黑" panose="020B0503020204020204" pitchFamily="34" charset="-122"/>
              </a:endParaRPr>
            </a:p>
          </p:txBody>
        </p:sp>
        <p:sp>
          <p:nvSpPr>
            <p:cNvPr id="72" name="TextBox 24"/>
            <p:cNvSpPr txBox="1"/>
            <p:nvPr/>
          </p:nvSpPr>
          <p:spPr>
            <a:xfrm>
              <a:off x="4373287" y="5120545"/>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anose="020B0503020204020204" pitchFamily="34" charset="-122"/>
                  <a:ea typeface="微软雅黑" panose="020B0503020204020204" pitchFamily="34" charset="-122"/>
                </a:rPr>
                <a:t>点击添加标题内容（权重</a:t>
              </a:r>
              <a:r>
                <a:rPr lang="en-US" altLang="zh-CN" sz="1620" b="1" dirty="0">
                  <a:solidFill>
                    <a:prstClr val="white"/>
                  </a:solidFill>
                  <a:latin typeface="微软雅黑" panose="020B0503020204020204" pitchFamily="34" charset="-122"/>
                  <a:ea typeface="微软雅黑" panose="020B0503020204020204" pitchFamily="34" charset="-122"/>
                </a:rPr>
                <a:t>20%</a:t>
              </a:r>
              <a:r>
                <a:rPr lang="zh-CN" altLang="en-US" sz="1620" b="1" dirty="0">
                  <a:solidFill>
                    <a:prstClr val="white"/>
                  </a:solidFill>
                  <a:latin typeface="微软雅黑" panose="020B0503020204020204" pitchFamily="34" charset="-122"/>
                  <a:ea typeface="微软雅黑" panose="020B0503020204020204" pitchFamily="34" charset="-122"/>
                </a:rPr>
                <a:t>）</a:t>
              </a:r>
              <a:endParaRPr lang="zh-CN" altLang="en-US" sz="1620" b="1" dirty="0">
                <a:solidFill>
                  <a:prstClr val="white"/>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93613" y="3339113"/>
            <a:ext cx="576582" cy="60938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noAutofit/>
            </a:bodyPr>
            <a:lstStyle/>
            <a:p>
              <a:pPr algn="ctr" defTabSz="617220"/>
              <a:endParaRPr lang="en-US" altLang="zh-CN" sz="910" dirty="0">
                <a:solidFill>
                  <a:prstClr val="white"/>
                </a:solidFill>
                <a:latin typeface="等线" panose="020F0502020204030204"/>
                <a:ea typeface="微软雅黑" panose="020B0503020204020204" pitchFamily="34" charset="-122"/>
              </a:endParaRPr>
            </a:p>
          </p:txBody>
        </p:sp>
        <p:sp>
          <p:nvSpPr>
            <p:cNvPr id="73" name="TextBox 25"/>
            <p:cNvSpPr txBox="1"/>
            <p:nvPr/>
          </p:nvSpPr>
          <p:spPr>
            <a:xfrm>
              <a:off x="3650853" y="4693882"/>
              <a:ext cx="558687" cy="752327"/>
            </a:xfrm>
            <a:prstGeom prst="rect">
              <a:avLst/>
            </a:prstGeom>
            <a:noFill/>
          </p:spPr>
          <p:txBody>
            <a:bodyPr wrap="none" rtlCol="0">
              <a:spAutoFit/>
            </a:bodyPr>
            <a:lstStyle/>
            <a:p>
              <a:pPr defTabSz="617220"/>
              <a:r>
                <a:rPr lang="en-US" altLang="zh-CN" sz="2700" b="1" dirty="0">
                  <a:solidFill>
                    <a:prstClr val="white"/>
                  </a:solidFill>
                  <a:latin typeface="Arial" panose="020B0604020202020204" pitchFamily="34" charset="0"/>
                  <a:ea typeface="微软雅黑" panose="020B0503020204020204" pitchFamily="34" charset="-122"/>
                  <a:cs typeface="Arial" panose="020B0604020202020204" pitchFamily="34" charset="0"/>
                </a:rPr>
                <a:t>3</a:t>
              </a:r>
              <a:endParaRPr lang="zh-CN" altLang="en-US" sz="2700" b="1"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4" name="TextBox 31"/>
          <p:cNvSpPr txBox="1"/>
          <p:nvPr/>
        </p:nvSpPr>
        <p:spPr>
          <a:xfrm>
            <a:off x="1547763" y="1493390"/>
            <a:ext cx="516936" cy="2423570"/>
          </a:xfrm>
          <a:prstGeom prst="rect">
            <a:avLst/>
          </a:prstGeom>
          <a:noFill/>
        </p:spPr>
        <p:txBody>
          <a:bodyPr vert="eaVert" wrap="square" rtlCol="0">
            <a:spAutoFit/>
          </a:bodyPr>
          <a:lstStyle/>
          <a:p>
            <a:pPr algn="ctr" defTabSz="617220"/>
            <a:r>
              <a:rPr lang="en-US" altLang="zh-CN" sz="2160" b="1" dirty="0">
                <a:solidFill>
                  <a:prstClr val="black">
                    <a:lumMod val="75000"/>
                    <a:lumOff val="25000"/>
                  </a:prstClr>
                </a:solidFill>
                <a:latin typeface="微软雅黑" panose="020B0503020204020204" pitchFamily="34" charset="-122"/>
                <a:ea typeface="微软雅黑" panose="020B0503020204020204" pitchFamily="34" charset="-122"/>
              </a:rPr>
              <a:t>[ </a:t>
            </a:r>
            <a:r>
              <a:rPr lang="zh-CN" altLang="en-US" sz="2160" b="1" dirty="0">
                <a:solidFill>
                  <a:prstClr val="black">
                    <a:lumMod val="75000"/>
                    <a:lumOff val="25000"/>
                  </a:prstClr>
                </a:solidFill>
                <a:latin typeface="微软雅黑" panose="020B0503020204020204" pitchFamily="34" charset="-122"/>
                <a:ea typeface="微软雅黑" panose="020B0503020204020204" pitchFamily="34" charset="-122"/>
              </a:rPr>
              <a:t>标题内容 </a:t>
            </a:r>
            <a:r>
              <a:rPr lang="en-US" altLang="zh-CN" sz="2160" b="1" dirty="0">
                <a:solidFill>
                  <a:prstClr val="black">
                    <a:lumMod val="75000"/>
                    <a:lumOff val="25000"/>
                  </a:prstClr>
                </a:solidFill>
                <a:latin typeface="微软雅黑" panose="020B0503020204020204" pitchFamily="34" charset="-122"/>
                <a:ea typeface="微软雅黑" panose="020B0503020204020204" pitchFamily="34" charset="-122"/>
              </a:rPr>
              <a:t>]</a:t>
            </a:r>
            <a:endParaRPr lang="zh-CN" altLang="en-US" sz="216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9" name="MH_Others_10"/>
          <p:cNvSpPr txBox="1"/>
          <p:nvPr>
            <p:custDataLst>
              <p:tags r:id="rId2"/>
            </p:custDataLst>
          </p:nvPr>
        </p:nvSpPr>
        <p:spPr>
          <a:xfrm>
            <a:off x="1394851" y="1261662"/>
            <a:ext cx="985838"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chemeClr val="bg1"/>
                </a:solidFill>
                <a:latin typeface="微软雅黑" panose="020B0503020204020204" pitchFamily="34" charset="-122"/>
                <a:ea typeface="微软雅黑" panose="020B0503020204020204" pitchFamily="34" charset="-122"/>
              </a:rPr>
              <a:t>目录</a:t>
            </a:r>
            <a:endParaRPr lang="zh-CN" altLang="en-US" sz="3240" b="1"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3102402" y="1077853"/>
            <a:ext cx="4534853" cy="367616"/>
            <a:chOff x="2872437" y="1498935"/>
            <a:chExt cx="5038726" cy="408462"/>
          </a:xfrm>
        </p:grpSpPr>
        <p:sp>
          <p:nvSpPr>
            <p:cNvPr id="10" name="MH_Others_1"/>
            <p:cNvSpPr/>
            <p:nvPr>
              <p:custDataLst>
                <p:tags r:id="rId3"/>
              </p:custDataLst>
            </p:nvPr>
          </p:nvSpPr>
          <p:spPr>
            <a:xfrm>
              <a:off x="2872437" y="153800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4" name="MH_Entry_1">
              <a:hlinkClick r:id="rId4" action="ppaction://hlinksldjump"/>
            </p:cNvPr>
            <p:cNvSpPr/>
            <p:nvPr>
              <p:custDataLst>
                <p:tags r:id="rId5"/>
              </p:custDataLst>
            </p:nvPr>
          </p:nvSpPr>
          <p:spPr>
            <a:xfrm>
              <a:off x="2939113" y="1498935"/>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dirty="0">
                  <a:solidFill>
                    <a:srgbClr val="FFFFFF"/>
                  </a:solidFill>
                  <a:latin typeface="Franklin Gothic Book"/>
                  <a:ea typeface="黑体" panose="02010609060101010101" pitchFamily="49" charset="-122"/>
                </a:rPr>
                <a:t>这里输入您的标题或复制到此处</a:t>
              </a:r>
              <a:endParaRPr lang="zh-CN" altLang="en-US" sz="1620" spc="135" dirty="0">
                <a:solidFill>
                  <a:srgbClr val="FFFFFF"/>
                </a:solidFill>
                <a:latin typeface="Franklin Gothic Book"/>
                <a:ea typeface="黑体" panose="02010609060101010101" pitchFamily="49" charset="-122"/>
              </a:endParaRPr>
            </a:p>
          </p:txBody>
        </p:sp>
        <p:sp>
          <p:nvSpPr>
            <p:cNvPr id="15" name="MH_Number_1">
              <a:hlinkClick r:id="rId4" action="ppaction://hlinksldjump"/>
            </p:cNvPr>
            <p:cNvSpPr/>
            <p:nvPr>
              <p:custDataLst>
                <p:tags r:id="rId6"/>
              </p:custDataLst>
            </p:nvPr>
          </p:nvSpPr>
          <p:spPr>
            <a:xfrm>
              <a:off x="3110563" y="1498935"/>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01</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24" name="组合 23"/>
          <p:cNvGrpSpPr/>
          <p:nvPr/>
        </p:nvGrpSpPr>
        <p:grpSpPr>
          <a:xfrm>
            <a:off x="3102402" y="1886279"/>
            <a:ext cx="4534853" cy="367615"/>
            <a:chOff x="2872437" y="2443116"/>
            <a:chExt cx="5038726" cy="408461"/>
          </a:xfrm>
        </p:grpSpPr>
        <p:sp>
          <p:nvSpPr>
            <p:cNvPr id="11" name="MH_Others_2"/>
            <p:cNvSpPr/>
            <p:nvPr>
              <p:custDataLst>
                <p:tags r:id="rId7"/>
              </p:custDataLst>
            </p:nvPr>
          </p:nvSpPr>
          <p:spPr>
            <a:xfrm>
              <a:off x="2872437" y="248218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6" name="MH_Entry_2">
              <a:hlinkClick r:id="rId8" action="ppaction://hlinksldjump"/>
            </p:cNvPr>
            <p:cNvSpPr/>
            <p:nvPr>
              <p:custDataLst>
                <p:tags r:id="rId9"/>
              </p:custDataLst>
            </p:nvPr>
          </p:nvSpPr>
          <p:spPr>
            <a:xfrm>
              <a:off x="2939113" y="2443116"/>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dirty="0">
                  <a:solidFill>
                    <a:srgbClr val="FFFFFF"/>
                  </a:solidFill>
                  <a:latin typeface="Franklin Gothic Book"/>
                  <a:ea typeface="黑体" panose="02010609060101010101" pitchFamily="49" charset="-122"/>
                </a:rPr>
                <a:t>这里输入您的标题或复制到此处</a:t>
              </a:r>
              <a:endParaRPr lang="zh-CN" altLang="en-US" sz="1620" spc="135" dirty="0">
                <a:solidFill>
                  <a:srgbClr val="FFFFFF"/>
                </a:solidFill>
                <a:latin typeface="Franklin Gothic Book"/>
                <a:ea typeface="黑体" panose="02010609060101010101" pitchFamily="49" charset="-122"/>
              </a:endParaRPr>
            </a:p>
          </p:txBody>
        </p:sp>
        <p:sp>
          <p:nvSpPr>
            <p:cNvPr id="17" name="MH_Number_2">
              <a:hlinkClick r:id="rId8" action="ppaction://hlinksldjump"/>
            </p:cNvPr>
            <p:cNvSpPr/>
            <p:nvPr>
              <p:custDataLst>
                <p:tags r:id="rId10"/>
              </p:custDataLst>
            </p:nvPr>
          </p:nvSpPr>
          <p:spPr>
            <a:xfrm>
              <a:off x="3110563" y="2443116"/>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02</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23" name="组合 22"/>
          <p:cNvGrpSpPr/>
          <p:nvPr/>
        </p:nvGrpSpPr>
        <p:grpSpPr>
          <a:xfrm>
            <a:off x="3102402" y="2694703"/>
            <a:ext cx="4534853" cy="367616"/>
            <a:chOff x="2872437" y="3082355"/>
            <a:chExt cx="5038726" cy="408462"/>
          </a:xfrm>
        </p:grpSpPr>
        <p:sp>
          <p:nvSpPr>
            <p:cNvPr id="12" name="MH_Others_3"/>
            <p:cNvSpPr/>
            <p:nvPr>
              <p:custDataLst>
                <p:tags r:id="rId11"/>
              </p:custDataLst>
            </p:nvPr>
          </p:nvSpPr>
          <p:spPr>
            <a:xfrm>
              <a:off x="2872437" y="312142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8" name="MH_Entry_3">
              <a:hlinkClick r:id="rId12" action="ppaction://hlinksldjump"/>
            </p:cNvPr>
            <p:cNvSpPr/>
            <p:nvPr>
              <p:custDataLst>
                <p:tags r:id="rId13"/>
              </p:custDataLst>
            </p:nvPr>
          </p:nvSpPr>
          <p:spPr>
            <a:xfrm>
              <a:off x="2939113" y="3082356"/>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a:solidFill>
                    <a:srgbClr val="FFFFFF"/>
                  </a:solidFill>
                  <a:latin typeface="Franklin Gothic Book"/>
                  <a:ea typeface="黑体" panose="02010609060101010101" pitchFamily="49" charset="-122"/>
                </a:rPr>
                <a:t>这里输入您的标题或复制到此处</a:t>
              </a:r>
              <a:endParaRPr lang="zh-CN" altLang="en-US" sz="1620" spc="135">
                <a:solidFill>
                  <a:srgbClr val="FFFFFF"/>
                </a:solidFill>
                <a:latin typeface="Franklin Gothic Book"/>
                <a:ea typeface="黑体" panose="02010609060101010101" pitchFamily="49" charset="-122"/>
              </a:endParaRPr>
            </a:p>
          </p:txBody>
        </p:sp>
        <p:sp>
          <p:nvSpPr>
            <p:cNvPr id="19" name="MH_Number_3">
              <a:hlinkClick r:id="rId12" action="ppaction://hlinksldjump"/>
            </p:cNvPr>
            <p:cNvSpPr/>
            <p:nvPr>
              <p:custDataLst>
                <p:tags r:id="rId14"/>
              </p:custDataLst>
            </p:nvPr>
          </p:nvSpPr>
          <p:spPr>
            <a:xfrm>
              <a:off x="3110563" y="3082355"/>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03</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5" name="组合 4"/>
          <p:cNvGrpSpPr/>
          <p:nvPr/>
        </p:nvGrpSpPr>
        <p:grpSpPr>
          <a:xfrm>
            <a:off x="3102402" y="3503128"/>
            <a:ext cx="4534853" cy="367615"/>
            <a:chOff x="2872437" y="4193684"/>
            <a:chExt cx="5038726" cy="408461"/>
          </a:xfrm>
        </p:grpSpPr>
        <p:sp>
          <p:nvSpPr>
            <p:cNvPr id="13" name="MH_Others_4"/>
            <p:cNvSpPr/>
            <p:nvPr>
              <p:custDataLst>
                <p:tags r:id="rId15"/>
              </p:custDataLst>
            </p:nvPr>
          </p:nvSpPr>
          <p:spPr>
            <a:xfrm>
              <a:off x="2872437" y="4232749"/>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0" name="MH_Entry_4">
              <a:hlinkClick r:id="rId16" action="ppaction://hlinksldjump"/>
            </p:cNvPr>
            <p:cNvSpPr/>
            <p:nvPr>
              <p:custDataLst>
                <p:tags r:id="rId17"/>
              </p:custDataLst>
            </p:nvPr>
          </p:nvSpPr>
          <p:spPr>
            <a:xfrm>
              <a:off x="2939113" y="4193685"/>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a:solidFill>
                    <a:srgbClr val="FFFFFF"/>
                  </a:solidFill>
                  <a:latin typeface="Franklin Gothic Book"/>
                  <a:ea typeface="黑体" panose="02010609060101010101" pitchFamily="49" charset="-122"/>
                </a:rPr>
                <a:t>这里输入您的标题或复制到此处</a:t>
              </a:r>
              <a:endParaRPr lang="zh-CN" altLang="en-US" sz="1620" spc="135">
                <a:solidFill>
                  <a:srgbClr val="FFFFFF"/>
                </a:solidFill>
                <a:latin typeface="Franklin Gothic Book"/>
                <a:ea typeface="黑体" panose="02010609060101010101" pitchFamily="49" charset="-122"/>
              </a:endParaRPr>
            </a:p>
          </p:txBody>
        </p:sp>
        <p:sp>
          <p:nvSpPr>
            <p:cNvPr id="21" name="MH_Number_4">
              <a:hlinkClick r:id="rId16" action="ppaction://hlinksldjump"/>
            </p:cNvPr>
            <p:cNvSpPr/>
            <p:nvPr>
              <p:custDataLst>
                <p:tags r:id="rId18"/>
              </p:custDataLst>
            </p:nvPr>
          </p:nvSpPr>
          <p:spPr>
            <a:xfrm>
              <a:off x="3110563" y="4193684"/>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04</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pic>
        <p:nvPicPr>
          <p:cNvPr id="22" name="图片 2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437906" y="2029380"/>
            <a:ext cx="1227559" cy="11817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500" fill="hold"/>
                                        <p:tgtEl>
                                          <p:spTgt spid="22"/>
                                        </p:tgtEl>
                                        <p:attrNameLst>
                                          <p:attrName>ppt_x</p:attrName>
                                        </p:attrNameLst>
                                      </p:cBhvr>
                                      <p:tavLst>
                                        <p:tav tm="0">
                                          <p:val>
                                            <p:strVal val="#ppt_x"/>
                                          </p:val>
                                        </p:tav>
                                        <p:tav tm="100000">
                                          <p:val>
                                            <p:strVal val="#ppt_x"/>
                                          </p:val>
                                        </p:tav>
                                      </p:tavLst>
                                    </p:anim>
                                    <p:anim calcmode="lin" valueType="num">
                                      <p:cBhvr additive="base">
                                        <p:cTn id="8" dur="1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7"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2500"/>
                            </p:stCondLst>
                            <p:childTnLst>
                              <p:par>
                                <p:cTn id="16" presetID="2" presetClass="entr" presetSubtype="2"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750" fill="hold"/>
                                        <p:tgtEl>
                                          <p:spTgt spid="25"/>
                                        </p:tgtEl>
                                        <p:attrNameLst>
                                          <p:attrName>ppt_x</p:attrName>
                                        </p:attrNameLst>
                                      </p:cBhvr>
                                      <p:tavLst>
                                        <p:tav tm="0">
                                          <p:val>
                                            <p:strVal val="1+#ppt_w/2"/>
                                          </p:val>
                                        </p:tav>
                                        <p:tav tm="100000">
                                          <p:val>
                                            <p:strVal val="#ppt_x"/>
                                          </p:val>
                                        </p:tav>
                                      </p:tavLst>
                                    </p:anim>
                                    <p:anim calcmode="lin" valueType="num">
                                      <p:cBhvr additive="base">
                                        <p:cTn id="19" dur="75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750" fill="hold"/>
                                        <p:tgtEl>
                                          <p:spTgt spid="24"/>
                                        </p:tgtEl>
                                        <p:attrNameLst>
                                          <p:attrName>ppt_x</p:attrName>
                                        </p:attrNameLst>
                                      </p:cBhvr>
                                      <p:tavLst>
                                        <p:tav tm="0">
                                          <p:val>
                                            <p:strVal val="1+#ppt_w/2"/>
                                          </p:val>
                                        </p:tav>
                                        <p:tav tm="100000">
                                          <p:val>
                                            <p:strVal val="#ppt_x"/>
                                          </p:val>
                                        </p:tav>
                                      </p:tavLst>
                                    </p:anim>
                                    <p:anim calcmode="lin" valueType="num">
                                      <p:cBhvr additive="base">
                                        <p:cTn id="23" dur="75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60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750" fill="hold"/>
                                        <p:tgtEl>
                                          <p:spTgt spid="23"/>
                                        </p:tgtEl>
                                        <p:attrNameLst>
                                          <p:attrName>ppt_x</p:attrName>
                                        </p:attrNameLst>
                                      </p:cBhvr>
                                      <p:tavLst>
                                        <p:tav tm="0">
                                          <p:val>
                                            <p:strVal val="1+#ppt_w/2"/>
                                          </p:val>
                                        </p:tav>
                                        <p:tav tm="100000">
                                          <p:val>
                                            <p:strVal val="#ppt_x"/>
                                          </p:val>
                                        </p:tav>
                                      </p:tavLst>
                                    </p:anim>
                                    <p:anim calcmode="lin" valueType="num">
                                      <p:cBhvr additive="base">
                                        <p:cTn id="27" dur="750" fill="hold"/>
                                        <p:tgtEl>
                                          <p:spTgt spid="2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1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68394" y="1589560"/>
            <a:ext cx="1312043" cy="631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添加标题内容</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endParaRPr lang="zh-CN" altLang="en-US" sz="1080" dirty="0">
              <a:solidFill>
                <a:prstClr val="white"/>
              </a:solidFill>
              <a:latin typeface="微软雅黑" panose="020B0503020204020204" pitchFamily="34" charset="-122"/>
              <a:ea typeface="微软雅黑" panose="020B0503020204020204" pitchFamily="34" charset="-122"/>
            </a:endParaRPr>
          </a:p>
        </p:txBody>
      </p:sp>
      <p:sp>
        <p:nvSpPr>
          <p:cNvPr id="7" name="矩形 6"/>
          <p:cNvSpPr/>
          <p:nvPr/>
        </p:nvSpPr>
        <p:spPr>
          <a:xfrm>
            <a:off x="4377624" y="1580351"/>
            <a:ext cx="3547373" cy="690574"/>
          </a:xfrm>
          <a:prstGeom prst="rect">
            <a:avLst/>
          </a:prstGeom>
        </p:spPr>
        <p:txBody>
          <a:bodyPr wrap="square">
            <a:spAutoFit/>
          </a:bodyPr>
          <a:lstStyle/>
          <a:p>
            <a:pPr marL="193040" indent="-19304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矩形 7"/>
          <p:cNvSpPr/>
          <p:nvPr/>
        </p:nvSpPr>
        <p:spPr>
          <a:xfrm>
            <a:off x="2968394" y="2466370"/>
            <a:ext cx="1312043" cy="631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添加标题内容</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endParaRPr lang="zh-CN" altLang="en-US" sz="1080" dirty="0">
              <a:solidFill>
                <a:prstClr val="white"/>
              </a:solidFill>
              <a:latin typeface="微软雅黑" panose="020B0503020204020204" pitchFamily="34" charset="-122"/>
              <a:ea typeface="微软雅黑" panose="020B0503020204020204" pitchFamily="34" charset="-122"/>
            </a:endParaRPr>
          </a:p>
        </p:txBody>
      </p:sp>
      <p:sp>
        <p:nvSpPr>
          <p:cNvPr id="9" name="矩形 8"/>
          <p:cNvSpPr/>
          <p:nvPr/>
        </p:nvSpPr>
        <p:spPr>
          <a:xfrm>
            <a:off x="2968394" y="3343181"/>
            <a:ext cx="1312043" cy="6317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a:t>
            </a:r>
            <a:r>
              <a:rPr lang="zh-CN" altLang="en-US" sz="1350" dirty="0">
                <a:solidFill>
                  <a:prstClr val="white"/>
                </a:solidFill>
                <a:latin typeface="微软雅黑" panose="020B0503020204020204" pitchFamily="34" charset="-122"/>
                <a:ea typeface="微软雅黑" panose="020B0503020204020204" pitchFamily="34" charset="-122"/>
              </a:rPr>
              <a:t>内容</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endParaRPr lang="zh-CN" altLang="en-US" sz="1080" dirty="0">
              <a:solidFill>
                <a:prstClr val="white"/>
              </a:solidFill>
              <a:latin typeface="微软雅黑" panose="020B0503020204020204" pitchFamily="34" charset="-122"/>
              <a:ea typeface="微软雅黑" panose="020B0503020204020204" pitchFamily="34" charset="-122"/>
            </a:endParaRPr>
          </a:p>
        </p:txBody>
      </p:sp>
      <p:sp>
        <p:nvSpPr>
          <p:cNvPr id="10" name="矩形 9"/>
          <p:cNvSpPr/>
          <p:nvPr/>
        </p:nvSpPr>
        <p:spPr>
          <a:xfrm>
            <a:off x="4377624" y="2558556"/>
            <a:ext cx="3547373" cy="491160"/>
          </a:xfrm>
          <a:prstGeom prst="rect">
            <a:avLst/>
          </a:prstGeom>
        </p:spPr>
        <p:txBody>
          <a:bodyPr wrap="square">
            <a:spAutoFit/>
          </a:bodyPr>
          <a:lstStyle/>
          <a:p>
            <a:pPr marL="193040" indent="-19304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77624" y="3320492"/>
            <a:ext cx="3547373" cy="690574"/>
          </a:xfrm>
          <a:prstGeom prst="rect">
            <a:avLst/>
          </a:prstGeom>
        </p:spPr>
        <p:txBody>
          <a:bodyPr wrap="square">
            <a:spAutoFit/>
          </a:bodyPr>
          <a:lstStyle/>
          <a:p>
            <a:pPr marL="193040" indent="-19304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矩形 11"/>
          <p:cNvSpPr/>
          <p:nvPr/>
        </p:nvSpPr>
        <p:spPr>
          <a:xfrm>
            <a:off x="1095191" y="2466370"/>
            <a:ext cx="1312043" cy="6317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r>
              <a:rPr lang="zh-CN" altLang="en-US" sz="1890" b="1" dirty="0">
                <a:solidFill>
                  <a:prstClr val="white"/>
                </a:solidFill>
                <a:latin typeface="微软雅黑" panose="020B0503020204020204" pitchFamily="34" charset="-122"/>
                <a:ea typeface="微软雅黑" panose="020B0503020204020204" pitchFamily="34" charset="-122"/>
              </a:rPr>
              <a:t>添加内容</a:t>
            </a:r>
            <a:endParaRPr lang="zh-CN" altLang="en-US" sz="1890" b="1" dirty="0">
              <a:solidFill>
                <a:prstClr val="white"/>
              </a:solidFill>
              <a:latin typeface="微软雅黑" panose="020B0503020204020204" pitchFamily="34" charset="-122"/>
              <a:ea typeface="微软雅黑" panose="020B0503020204020204" pitchFamily="34" charset="-122"/>
            </a:endParaRPr>
          </a:p>
        </p:txBody>
      </p:sp>
      <p:cxnSp>
        <p:nvCxnSpPr>
          <p:cNvPr id="13" name="肘形连接符 12"/>
          <p:cNvCxnSpPr>
            <a:stCxn id="12" idx="3"/>
            <a:endCxn id="8" idx="1"/>
          </p:cNvCxnSpPr>
          <p:nvPr/>
        </p:nvCxnSpPr>
        <p:spPr>
          <a:xfrm>
            <a:off x="2407235" y="2782233"/>
            <a:ext cx="561160" cy="857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407235" y="1905421"/>
            <a:ext cx="561160" cy="87681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407235" y="2782233"/>
            <a:ext cx="561160" cy="87681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0594" y="2328779"/>
            <a:ext cx="31586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0594" y="3203474"/>
            <a:ext cx="3158620"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endParaRPr lang="zh-CN" altLang="en-US" sz="3240" b="1" dirty="0">
              <a:solidFill>
                <a:srgbClr val="006F6A"/>
              </a:solidFill>
              <a:latin typeface="微软雅黑" panose="020B0503020204020204" pitchFamily="34" charset="-122"/>
              <a:ea typeface="微软雅黑" panose="020B0503020204020204" pitchFamily="34" charset="-122"/>
            </a:endParaRP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3" action="ppaction://hlinksldjump"/>
          </p:cNvPr>
          <p:cNvSpPr/>
          <p:nvPr>
            <p:custDataLst>
              <p:tags r:id="rId4"/>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800" b="1" spc="135" dirty="0">
                <a:solidFill>
                  <a:srgbClr val="FFFFFF"/>
                </a:solidFill>
                <a:latin typeface="Franklin Gothic Book"/>
                <a:ea typeface="黑体" panose="02010609060101010101" pitchFamily="49" charset="-122"/>
              </a:rPr>
              <a:t>                这里输入您的标题或复制到此处</a:t>
            </a:r>
            <a:endParaRPr lang="zh-CN" altLang="en-US" sz="2800" b="1" spc="135" dirty="0">
              <a:solidFill>
                <a:srgbClr val="FFFFFF"/>
              </a:solidFill>
              <a:latin typeface="Franklin Gothic Book"/>
              <a:ea typeface="黑体" panose="02010609060101010101" pitchFamily="49" charset="-122"/>
            </a:endParaRPr>
          </a:p>
        </p:txBody>
      </p:sp>
      <p:sp>
        <p:nvSpPr>
          <p:cNvPr id="15" name="MH_Number_1">
            <a:hlinkClick r:id="rId3" action="ppaction://hlinksldjump"/>
          </p:cNvPr>
          <p:cNvSpPr/>
          <p:nvPr>
            <p:custDataLst>
              <p:tags r:id="rId5"/>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第四部分</a:t>
            </a:r>
            <a:endPar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0644" y="1640985"/>
            <a:ext cx="1802648" cy="1735436"/>
          </a:xfrm>
          <a:prstGeom prst="rect">
            <a:avLst/>
          </a:prstGeom>
        </p:spPr>
      </p:pic>
      <p:sp>
        <p:nvSpPr>
          <p:cNvPr id="27" name="MH_Others_10"/>
          <p:cNvSpPr txBox="1"/>
          <p:nvPr>
            <p:custDataLst>
              <p:tags r:id="rId7"/>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8" name="MH_Others_10"/>
          <p:cNvSpPr txBox="1"/>
          <p:nvPr>
            <p:custDataLst>
              <p:tags r:id="rId8"/>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9" name="MH_Others_10"/>
          <p:cNvSpPr txBox="1"/>
          <p:nvPr>
            <p:custDataLst>
              <p:tags r:id="rId9"/>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30" name="MH_Others_10"/>
          <p:cNvSpPr txBox="1"/>
          <p:nvPr>
            <p:custDataLst>
              <p:tags r:id="rId10"/>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445832" y="2565339"/>
            <a:ext cx="8240551"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9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1058626" y="2577124"/>
            <a:ext cx="780983" cy="383054"/>
          </a:xfrm>
          <a:prstGeom prst="rect">
            <a:avLst/>
          </a:prstGeom>
          <a:noFill/>
          <a:ln w="9525">
            <a:noFill/>
            <a:miter lim="800000"/>
          </a:ln>
        </p:spPr>
        <p:txBody>
          <a:bodyPr wrap="none">
            <a:spAutoFit/>
          </a:bodyPr>
          <a:lstStyle/>
          <a:p>
            <a:pPr defTabSz="617220"/>
            <a:r>
              <a:rPr lang="en-US" altLang="zh-CN" sz="1890" b="1" dirty="0">
                <a:solidFill>
                  <a:prstClr val="black">
                    <a:lumMod val="75000"/>
                    <a:lumOff val="25000"/>
                  </a:prstClr>
                </a:solidFill>
                <a:latin typeface="微软雅黑" panose="020B0503020204020204" pitchFamily="34" charset="-122"/>
                <a:ea typeface="微软雅黑" panose="020B0503020204020204" pitchFamily="34" charset="-122"/>
              </a:rPr>
              <a:t>2013</a:t>
            </a:r>
            <a:endParaRPr lang="zh-CN" altLang="en-US" sz="8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文本框 26"/>
          <p:cNvSpPr txBox="1">
            <a:spLocks noChangeArrowheads="1"/>
          </p:cNvSpPr>
          <p:nvPr/>
        </p:nvSpPr>
        <p:spPr bwMode="auto">
          <a:xfrm>
            <a:off x="3007348" y="2577124"/>
            <a:ext cx="780983" cy="383054"/>
          </a:xfrm>
          <a:prstGeom prst="rect">
            <a:avLst/>
          </a:prstGeom>
          <a:noFill/>
          <a:ln w="9525">
            <a:noFill/>
            <a:miter lim="800000"/>
          </a:ln>
        </p:spPr>
        <p:txBody>
          <a:bodyPr wrap="none">
            <a:spAutoFit/>
          </a:bodyPr>
          <a:lstStyle/>
          <a:p>
            <a:pPr defTabSz="617220"/>
            <a:r>
              <a:rPr lang="en-US" altLang="zh-CN" sz="1890" b="1" dirty="0">
                <a:solidFill>
                  <a:prstClr val="black">
                    <a:lumMod val="75000"/>
                    <a:lumOff val="25000"/>
                  </a:prstClr>
                </a:solidFill>
                <a:latin typeface="微软雅黑" panose="020B0503020204020204" pitchFamily="34" charset="-122"/>
                <a:ea typeface="微软雅黑" panose="020B0503020204020204" pitchFamily="34" charset="-122"/>
              </a:rPr>
              <a:t>2014</a:t>
            </a:r>
            <a:endParaRPr lang="zh-CN" altLang="en-US" sz="8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 name="文本框 27"/>
          <p:cNvSpPr txBox="1">
            <a:spLocks noChangeArrowheads="1"/>
          </p:cNvSpPr>
          <p:nvPr/>
        </p:nvSpPr>
        <p:spPr bwMode="auto">
          <a:xfrm>
            <a:off x="4956068" y="2577124"/>
            <a:ext cx="780983" cy="383054"/>
          </a:xfrm>
          <a:prstGeom prst="rect">
            <a:avLst/>
          </a:prstGeom>
          <a:noFill/>
          <a:ln w="9525">
            <a:noFill/>
            <a:miter lim="800000"/>
          </a:ln>
        </p:spPr>
        <p:txBody>
          <a:bodyPr wrap="none">
            <a:spAutoFit/>
          </a:bodyPr>
          <a:lstStyle/>
          <a:p>
            <a:pPr defTabSz="617220"/>
            <a:r>
              <a:rPr lang="en-US" altLang="zh-CN" sz="1890" b="1" dirty="0">
                <a:solidFill>
                  <a:prstClr val="black">
                    <a:lumMod val="75000"/>
                    <a:lumOff val="25000"/>
                  </a:prstClr>
                </a:solidFill>
                <a:latin typeface="微软雅黑" panose="020B0503020204020204" pitchFamily="34" charset="-122"/>
                <a:ea typeface="微软雅黑" panose="020B0503020204020204" pitchFamily="34" charset="-122"/>
              </a:rPr>
              <a:t>2015</a:t>
            </a:r>
            <a:endParaRPr lang="zh-CN" altLang="en-US" sz="8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 name="文本框 28"/>
          <p:cNvSpPr txBox="1">
            <a:spLocks noChangeArrowheads="1"/>
          </p:cNvSpPr>
          <p:nvPr/>
        </p:nvSpPr>
        <p:spPr bwMode="auto">
          <a:xfrm>
            <a:off x="6904790" y="2577124"/>
            <a:ext cx="780983" cy="383054"/>
          </a:xfrm>
          <a:prstGeom prst="rect">
            <a:avLst/>
          </a:prstGeom>
          <a:noFill/>
          <a:ln w="9525">
            <a:noFill/>
            <a:miter lim="800000"/>
          </a:ln>
        </p:spPr>
        <p:txBody>
          <a:bodyPr wrap="none">
            <a:spAutoFit/>
          </a:bodyPr>
          <a:lstStyle/>
          <a:p>
            <a:pPr defTabSz="617220"/>
            <a:r>
              <a:rPr lang="en-US" altLang="zh-CN" sz="1890" b="1" dirty="0">
                <a:solidFill>
                  <a:prstClr val="black">
                    <a:lumMod val="75000"/>
                    <a:lumOff val="25000"/>
                  </a:prstClr>
                </a:solidFill>
                <a:latin typeface="微软雅黑" panose="020B0503020204020204" pitchFamily="34" charset="-122"/>
                <a:ea typeface="微软雅黑" panose="020B0503020204020204" pitchFamily="34" charset="-122"/>
              </a:rPr>
              <a:t>2016</a:t>
            </a:r>
            <a:endParaRPr lang="zh-CN" altLang="en-US" sz="8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011488" y="1356898"/>
            <a:ext cx="1388424" cy="1162952"/>
            <a:chOff x="819150" y="2190750"/>
            <a:chExt cx="2057400" cy="1723291"/>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910">
                <a:solidFill>
                  <a:prstClr val="white"/>
                </a:solidFill>
                <a:latin typeface="等线" panose="020F0502020204030204"/>
                <a:ea typeface="微软雅黑" panose="020B0503020204020204" pitchFamily="34" charset="-122"/>
              </a:endParaRPr>
            </a:p>
          </p:txBody>
        </p:sp>
        <p:sp>
          <p:nvSpPr>
            <p:cNvPr id="9" name="文本框 41"/>
            <p:cNvSpPr txBox="1">
              <a:spLocks noChangeArrowheads="1"/>
            </p:cNvSpPr>
            <p:nvPr/>
          </p:nvSpPr>
          <p:spPr bwMode="auto">
            <a:xfrm>
              <a:off x="1054646" y="2545828"/>
              <a:ext cx="1521119" cy="1368213"/>
            </a:xfrm>
            <a:prstGeom prst="rect">
              <a:avLst/>
            </a:prstGeom>
            <a:noFill/>
            <a:ln w="9525">
              <a:noFill/>
              <a:miter lim="800000"/>
            </a:ln>
          </p:spPr>
          <p:txBody>
            <a:bodyPr wrap="squar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738360" y="3069757"/>
            <a:ext cx="1549716" cy="1193046"/>
            <a:chOff x="4793125" y="1242834"/>
            <a:chExt cx="2296408" cy="1767885"/>
          </a:xfrm>
        </p:grpSpPr>
        <p:sp>
          <p:nvSpPr>
            <p:cNvPr id="11" name="文本框 65"/>
            <p:cNvSpPr txBox="1">
              <a:spLocks noChangeArrowheads="1"/>
            </p:cNvSpPr>
            <p:nvPr/>
          </p:nvSpPr>
          <p:spPr bwMode="auto">
            <a:xfrm>
              <a:off x="4793125" y="1642506"/>
              <a:ext cx="2296408" cy="1368213"/>
            </a:xfrm>
            <a:prstGeom prst="rect">
              <a:avLst/>
            </a:prstGeom>
            <a:noFill/>
            <a:ln w="9525">
              <a:noFill/>
              <a:miter lim="800000"/>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文本框 66"/>
            <p:cNvSpPr txBox="1">
              <a:spLocks noChangeArrowheads="1"/>
            </p:cNvSpPr>
            <p:nvPr/>
          </p:nvSpPr>
          <p:spPr bwMode="auto">
            <a:xfrm>
              <a:off x="5178051" y="1242834"/>
              <a:ext cx="1812883" cy="444669"/>
            </a:xfrm>
            <a:prstGeom prst="rect">
              <a:avLst/>
            </a:prstGeom>
            <a:noFill/>
            <a:ln w="9525">
              <a:noFill/>
              <a:miter lim="800000"/>
            </a:ln>
          </p:spPr>
          <p:txBody>
            <a:bodyPr wrap="none">
              <a:spAutoFit/>
            </a:bodyPr>
            <a:lstStyle/>
            <a:p>
              <a:pPr defTabSz="617220"/>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点击添加内容</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686637" y="3069757"/>
            <a:ext cx="1496611" cy="1359245"/>
            <a:chOff x="4853184" y="1242834"/>
            <a:chExt cx="2217715" cy="2014160"/>
          </a:xfrm>
        </p:grpSpPr>
        <p:sp>
          <p:nvSpPr>
            <p:cNvPr id="14" name="文本框 65"/>
            <p:cNvSpPr txBox="1">
              <a:spLocks noChangeArrowheads="1"/>
            </p:cNvSpPr>
            <p:nvPr/>
          </p:nvSpPr>
          <p:spPr bwMode="auto">
            <a:xfrm>
              <a:off x="4853184" y="1642505"/>
              <a:ext cx="2217715" cy="1614489"/>
            </a:xfrm>
            <a:prstGeom prst="rect">
              <a:avLst/>
            </a:prstGeom>
            <a:noFill/>
            <a:ln w="9525">
              <a:noFill/>
              <a:miter lim="800000"/>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文本框 66"/>
            <p:cNvSpPr txBox="1">
              <a:spLocks noChangeArrowheads="1"/>
            </p:cNvSpPr>
            <p:nvPr/>
          </p:nvSpPr>
          <p:spPr bwMode="auto">
            <a:xfrm>
              <a:off x="5178050" y="1242834"/>
              <a:ext cx="1812882" cy="444668"/>
            </a:xfrm>
            <a:prstGeom prst="rect">
              <a:avLst/>
            </a:prstGeom>
            <a:noFill/>
            <a:ln w="9525">
              <a:noFill/>
              <a:miter lim="800000"/>
            </a:ln>
          </p:spPr>
          <p:txBody>
            <a:bodyPr wrap="none">
              <a:spAutoFit/>
            </a:bodyPr>
            <a:lstStyle/>
            <a:p>
              <a:pPr defTabSz="617220"/>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点击添加内容</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653223" y="3069757"/>
            <a:ext cx="1570980" cy="1193046"/>
            <a:chOff x="4789729" y="1242834"/>
            <a:chExt cx="2327916" cy="1767885"/>
          </a:xfrm>
        </p:grpSpPr>
        <p:sp>
          <p:nvSpPr>
            <p:cNvPr id="17" name="文本框 65"/>
            <p:cNvSpPr txBox="1">
              <a:spLocks noChangeArrowheads="1"/>
            </p:cNvSpPr>
            <p:nvPr/>
          </p:nvSpPr>
          <p:spPr bwMode="auto">
            <a:xfrm>
              <a:off x="4789729" y="1642506"/>
              <a:ext cx="2327916" cy="1368213"/>
            </a:xfrm>
            <a:prstGeom prst="rect">
              <a:avLst/>
            </a:prstGeom>
            <a:noFill/>
            <a:ln w="9525">
              <a:noFill/>
              <a:miter lim="800000"/>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文本框 66"/>
            <p:cNvSpPr txBox="1">
              <a:spLocks noChangeArrowheads="1"/>
            </p:cNvSpPr>
            <p:nvPr/>
          </p:nvSpPr>
          <p:spPr bwMode="auto">
            <a:xfrm>
              <a:off x="5178051" y="1242834"/>
              <a:ext cx="1812881" cy="444669"/>
            </a:xfrm>
            <a:prstGeom prst="rect">
              <a:avLst/>
            </a:prstGeom>
            <a:noFill/>
            <a:ln w="9525">
              <a:noFill/>
              <a:miter lim="800000"/>
            </a:ln>
          </p:spPr>
          <p:txBody>
            <a:bodyPr wrap="none">
              <a:spAutoFit/>
            </a:bodyPr>
            <a:lstStyle/>
            <a:p>
              <a:pPr defTabSz="617220"/>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点击添加内容</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710144" y="3069757"/>
            <a:ext cx="1517903" cy="1359245"/>
            <a:chOff x="4878906" y="1242834"/>
            <a:chExt cx="2249266" cy="2014160"/>
          </a:xfrm>
        </p:grpSpPr>
        <p:sp>
          <p:nvSpPr>
            <p:cNvPr id="20" name="文本框 65"/>
            <p:cNvSpPr txBox="1">
              <a:spLocks noChangeArrowheads="1"/>
            </p:cNvSpPr>
            <p:nvPr/>
          </p:nvSpPr>
          <p:spPr bwMode="auto">
            <a:xfrm>
              <a:off x="4878906" y="1642505"/>
              <a:ext cx="2249266" cy="1614489"/>
            </a:xfrm>
            <a:prstGeom prst="rect">
              <a:avLst/>
            </a:prstGeom>
            <a:noFill/>
            <a:ln w="9525">
              <a:noFill/>
              <a:miter lim="800000"/>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文本框 66"/>
            <p:cNvSpPr txBox="1">
              <a:spLocks noChangeArrowheads="1"/>
            </p:cNvSpPr>
            <p:nvPr/>
          </p:nvSpPr>
          <p:spPr bwMode="auto">
            <a:xfrm>
              <a:off x="5178051" y="1242834"/>
              <a:ext cx="1812882" cy="444668"/>
            </a:xfrm>
            <a:prstGeom prst="rect">
              <a:avLst/>
            </a:prstGeom>
            <a:noFill/>
            <a:ln w="9525">
              <a:noFill/>
              <a:miter lim="800000"/>
            </a:ln>
          </p:spPr>
          <p:txBody>
            <a:bodyPr wrap="none">
              <a:spAutoFit/>
            </a:bodyPr>
            <a:lstStyle/>
            <a:p>
              <a:pPr defTabSz="617220"/>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点击添加内容</a:t>
              </a:r>
              <a:endPar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879860" y="1356898"/>
            <a:ext cx="1388424" cy="929901"/>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panose="020F0502020204030204"/>
                <a:ea typeface="微软雅黑" panose="020B0503020204020204" pitchFamily="34" charset="-122"/>
              </a:endParaRPr>
            </a:p>
          </p:txBody>
        </p:sp>
        <p:sp>
          <p:nvSpPr>
            <p:cNvPr id="24" name="文本框 41"/>
            <p:cNvSpPr txBox="1">
              <a:spLocks noChangeArrowheads="1"/>
            </p:cNvSpPr>
            <p:nvPr/>
          </p:nvSpPr>
          <p:spPr bwMode="auto">
            <a:xfrm>
              <a:off x="3863421" y="2565698"/>
              <a:ext cx="1556342" cy="752516"/>
            </a:xfrm>
            <a:prstGeom prst="rect">
              <a:avLst/>
            </a:prstGeom>
            <a:noFill/>
            <a:ln w="9525">
              <a:noFill/>
              <a:miter lim="800000"/>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842508" y="1356898"/>
            <a:ext cx="1388424" cy="929901"/>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panose="020F0502020204030204"/>
                <a:ea typeface="微软雅黑" panose="020B0503020204020204" pitchFamily="34" charset="-122"/>
              </a:endParaRPr>
            </a:p>
          </p:txBody>
        </p:sp>
        <p:sp>
          <p:nvSpPr>
            <p:cNvPr id="27" name="文本框 41"/>
            <p:cNvSpPr txBox="1">
              <a:spLocks noChangeArrowheads="1"/>
            </p:cNvSpPr>
            <p:nvPr/>
          </p:nvSpPr>
          <p:spPr bwMode="auto">
            <a:xfrm>
              <a:off x="6815749" y="2577891"/>
              <a:ext cx="1556342" cy="752516"/>
            </a:xfrm>
            <a:prstGeom prst="rect">
              <a:avLst/>
            </a:prstGeom>
            <a:noFill/>
            <a:ln w="9525">
              <a:noFill/>
              <a:miter lim="800000"/>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07332" y="1356898"/>
            <a:ext cx="1388424" cy="929901"/>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panose="020F0502020204030204"/>
                <a:ea typeface="微软雅黑" panose="020B0503020204020204" pitchFamily="34" charset="-122"/>
              </a:endParaRPr>
            </a:p>
          </p:txBody>
        </p:sp>
        <p:sp>
          <p:nvSpPr>
            <p:cNvPr id="30" name="文本框 41"/>
            <p:cNvSpPr txBox="1">
              <a:spLocks noChangeArrowheads="1"/>
            </p:cNvSpPr>
            <p:nvPr/>
          </p:nvSpPr>
          <p:spPr bwMode="auto">
            <a:xfrm>
              <a:off x="9866994" y="2565698"/>
              <a:ext cx="1556342" cy="752516"/>
            </a:xfrm>
            <a:prstGeom prst="rect">
              <a:avLst/>
            </a:prstGeom>
            <a:noFill/>
            <a:ln w="9525">
              <a:noFill/>
              <a:miter lim="800000"/>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2084744" y="2678794"/>
            <a:ext cx="240999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43702" y="2678794"/>
            <a:ext cx="240999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924853" y="1473798"/>
            <a:ext cx="2135209" cy="85153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617220" fontAlgn="base">
              <a:spcBef>
                <a:spcPct val="0"/>
              </a:spcBef>
              <a:spcAft>
                <a:spcPct val="0"/>
              </a:spcAft>
              <a:defRPr/>
            </a:pPr>
            <a:r>
              <a:rPr lang="zh-CN" altLang="en-US" sz="1420" b="1" kern="0" dirty="0">
                <a:solidFill>
                  <a:prstClr val="white"/>
                </a:solidFill>
                <a:latin typeface="微软雅黑" panose="020B0503020204020204" pitchFamily="34" charset="-122"/>
                <a:ea typeface="微软雅黑" panose="020B0503020204020204" pitchFamily="34" charset="-122"/>
              </a:rPr>
              <a:t>添加标题</a:t>
            </a:r>
            <a:endParaRPr lang="en-US" altLang="zh-CN" sz="1420"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924855" y="2527007"/>
            <a:ext cx="1971726" cy="1374664"/>
            <a:chOff x="503238" y="2612182"/>
            <a:chExt cx="2191599" cy="1527406"/>
          </a:xfrm>
        </p:grpSpPr>
        <p:sp>
          <p:nvSpPr>
            <p:cNvPr id="2826" name="矩形 2825"/>
            <p:cNvSpPr/>
            <p:nvPr/>
          </p:nvSpPr>
          <p:spPr>
            <a:xfrm>
              <a:off x="503238"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829" name="42 Rectángulo"/>
          <p:cNvSpPr/>
          <p:nvPr/>
        </p:nvSpPr>
        <p:spPr>
          <a:xfrm>
            <a:off x="3511417" y="1473799"/>
            <a:ext cx="2135210" cy="851534"/>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617220" eaLnBrk="0" fontAlgn="base" hangingPunct="0">
              <a:spcBef>
                <a:spcPct val="0"/>
              </a:spcBef>
              <a:spcAft>
                <a:spcPct val="0"/>
              </a:spcAft>
              <a:defRPr/>
            </a:pPr>
            <a:r>
              <a:rPr lang="zh-CN" altLang="en-US" sz="1420" b="1" kern="0" dirty="0">
                <a:solidFill>
                  <a:prstClr val="white"/>
                </a:solidFill>
                <a:latin typeface="微软雅黑" panose="020B0503020204020204" pitchFamily="34" charset="-122"/>
                <a:ea typeface="微软雅黑" panose="020B0503020204020204" pitchFamily="34" charset="-122"/>
              </a:rPr>
              <a:t>添加标题</a:t>
            </a:r>
            <a:endParaRPr lang="en-US" altLang="zh-CN" sz="1420"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511417" y="2527008"/>
            <a:ext cx="1971726" cy="1374664"/>
            <a:chOff x="471218" y="2612182"/>
            <a:chExt cx="2191599" cy="1527406"/>
          </a:xfrm>
        </p:grpSpPr>
        <p:sp>
          <p:nvSpPr>
            <p:cNvPr id="2831" name="矩形 2830"/>
            <p:cNvSpPr/>
            <p:nvPr/>
          </p:nvSpPr>
          <p:spPr>
            <a:xfrm>
              <a:off x="471218"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834" name="51 Rectángulo"/>
          <p:cNvSpPr/>
          <p:nvPr/>
        </p:nvSpPr>
        <p:spPr>
          <a:xfrm>
            <a:off x="6077860" y="1473799"/>
            <a:ext cx="2136638" cy="851534"/>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617220" eaLnBrk="0" fontAlgn="base" hangingPunct="0">
              <a:spcBef>
                <a:spcPct val="0"/>
              </a:spcBef>
              <a:spcAft>
                <a:spcPct val="0"/>
              </a:spcAft>
              <a:defRPr/>
            </a:pPr>
            <a:r>
              <a:rPr lang="zh-CN" altLang="en-US" sz="1420" b="1" kern="0" dirty="0">
                <a:solidFill>
                  <a:prstClr val="white"/>
                </a:solidFill>
                <a:latin typeface="微软雅黑" panose="020B0503020204020204" pitchFamily="34" charset="-122"/>
                <a:ea typeface="微软雅黑" panose="020B0503020204020204" pitchFamily="34" charset="-122"/>
              </a:rPr>
              <a:t>添加标题</a:t>
            </a:r>
            <a:endParaRPr lang="en-US" altLang="zh-CN" sz="1420"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077862" y="2527008"/>
            <a:ext cx="1971726" cy="1374664"/>
            <a:chOff x="467746" y="2612182"/>
            <a:chExt cx="2191599" cy="1527406"/>
          </a:xfrm>
        </p:grpSpPr>
        <p:sp>
          <p:nvSpPr>
            <p:cNvPr id="2836" name="矩形 2835"/>
            <p:cNvSpPr/>
            <p:nvPr/>
          </p:nvSpPr>
          <p:spPr>
            <a:xfrm>
              <a:off x="467746"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0"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6182" y="1306975"/>
            <a:ext cx="2913752" cy="97188"/>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44473" y="1306975"/>
            <a:ext cx="2913752" cy="97188"/>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41985"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10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392337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20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5996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30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27587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40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29521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50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62837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60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23046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70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198087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80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6571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90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1303102" y="1105546"/>
            <a:ext cx="429926" cy="258532"/>
          </a:xfrm>
          <a:prstGeom prst="rect">
            <a:avLst/>
          </a:prstGeom>
          <a:noFill/>
        </p:spPr>
        <p:txBody>
          <a:bodyPr wrap="none" rtlCol="0">
            <a:spAutoFit/>
          </a:bodyPr>
          <a:lstStyle/>
          <a:p>
            <a:pPr defTabSz="617220"/>
            <a:r>
              <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rPr>
              <a:t>100</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4623098"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10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49454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20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52691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30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55929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40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59166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50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62404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60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65641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70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688791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80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72116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90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7505145" y="1105546"/>
            <a:ext cx="429926"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anose="020B0503020204020204" pitchFamily="34" charset="-122"/>
                <a:ea typeface="微软雅黑" panose="020B0503020204020204" pitchFamily="34" charset="-122"/>
              </a:rPr>
              <a:t>100</a:t>
            </a:r>
            <a:endParaRPr lang="zh-CN" altLang="en-US" sz="108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6" name="五边形 45"/>
          <p:cNvSpPr/>
          <p:nvPr/>
        </p:nvSpPr>
        <p:spPr>
          <a:xfrm flipH="1">
            <a:off x="2226490" y="1617167"/>
            <a:ext cx="214344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47" name="五边形 46"/>
          <p:cNvSpPr/>
          <p:nvPr/>
        </p:nvSpPr>
        <p:spPr>
          <a:xfrm flipH="1">
            <a:off x="3051719" y="1957325"/>
            <a:ext cx="1318214"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48" name="五边形 47"/>
          <p:cNvSpPr/>
          <p:nvPr/>
        </p:nvSpPr>
        <p:spPr>
          <a:xfrm flipH="1">
            <a:off x="2550242" y="2297485"/>
            <a:ext cx="181969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49" name="五边形 48"/>
          <p:cNvSpPr/>
          <p:nvPr/>
        </p:nvSpPr>
        <p:spPr>
          <a:xfrm flipH="1">
            <a:off x="1477125" y="2637643"/>
            <a:ext cx="2892810"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50" name="五边形 49"/>
          <p:cNvSpPr/>
          <p:nvPr/>
        </p:nvSpPr>
        <p:spPr>
          <a:xfrm flipH="1">
            <a:off x="1980873" y="2977803"/>
            <a:ext cx="238906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51" name="五边形 50"/>
          <p:cNvSpPr/>
          <p:nvPr/>
        </p:nvSpPr>
        <p:spPr>
          <a:xfrm flipH="1">
            <a:off x="2751183" y="3317961"/>
            <a:ext cx="161875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52" name="五边形 51"/>
          <p:cNvSpPr/>
          <p:nvPr/>
        </p:nvSpPr>
        <p:spPr>
          <a:xfrm flipH="1">
            <a:off x="3398682" y="3658439"/>
            <a:ext cx="97125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561510" y="16150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2370621" y="1955604"/>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1887982" y="229550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853470" y="2630027"/>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1360415" y="2975659"/>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2068610" y="331624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2710673" y="3656136"/>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0" name="五边形 59"/>
          <p:cNvSpPr/>
          <p:nvPr/>
        </p:nvSpPr>
        <p:spPr>
          <a:xfrm>
            <a:off x="4744472" y="1617167"/>
            <a:ext cx="109406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1" name="五边形 60"/>
          <p:cNvSpPr/>
          <p:nvPr/>
        </p:nvSpPr>
        <p:spPr>
          <a:xfrm>
            <a:off x="4744473" y="1957325"/>
            <a:ext cx="2065309"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2" name="五边形 61"/>
          <p:cNvSpPr/>
          <p:nvPr/>
        </p:nvSpPr>
        <p:spPr>
          <a:xfrm>
            <a:off x="4744475" y="2297485"/>
            <a:ext cx="129500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3" name="五边形 62"/>
          <p:cNvSpPr/>
          <p:nvPr/>
        </p:nvSpPr>
        <p:spPr>
          <a:xfrm>
            <a:off x="4744471" y="2637643"/>
            <a:ext cx="2760673"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4" name="五边形 63"/>
          <p:cNvSpPr/>
          <p:nvPr/>
        </p:nvSpPr>
        <p:spPr>
          <a:xfrm>
            <a:off x="4744473" y="2977803"/>
            <a:ext cx="226625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5" name="五边形 64"/>
          <p:cNvSpPr/>
          <p:nvPr/>
        </p:nvSpPr>
        <p:spPr>
          <a:xfrm>
            <a:off x="4744474" y="3317961"/>
            <a:ext cx="2467191"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6" name="五边形 65"/>
          <p:cNvSpPr/>
          <p:nvPr/>
        </p:nvSpPr>
        <p:spPr>
          <a:xfrm>
            <a:off x="4744474" y="3658439"/>
            <a:ext cx="194250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5880227" y="16150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6861445" y="19632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6069217" y="229550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7489920" y="2630027"/>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7045068" y="2975659"/>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7223900" y="331624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6751608" y="3656136"/>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输入文字</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4433853" y="1591486"/>
            <a:ext cx="306494"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A</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4433852" y="1931646"/>
            <a:ext cx="293670"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B</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4433853" y="2271804"/>
            <a:ext cx="300082"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C</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4433852" y="2611964"/>
            <a:ext cx="316112"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D</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8" name="TextBox 77"/>
          <p:cNvSpPr txBox="1"/>
          <p:nvPr/>
        </p:nvSpPr>
        <p:spPr>
          <a:xfrm>
            <a:off x="4433853" y="2952122"/>
            <a:ext cx="279244"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E</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4433853" y="3292282"/>
            <a:ext cx="276038"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F</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4433853" y="3632440"/>
            <a:ext cx="312906"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anose="020B0503020204020204" pitchFamily="34" charset="-122"/>
                <a:ea typeface="微软雅黑" panose="020B0503020204020204" pitchFamily="34" charset="-122"/>
              </a:rPr>
              <a:t>G</a:t>
            </a:r>
            <a:endParaRPr lang="zh-CN" altLang="en-US" sz="135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1" name="矩形 47"/>
          <p:cNvSpPr>
            <a:spLocks noChangeArrowheads="1"/>
          </p:cNvSpPr>
          <p:nvPr/>
        </p:nvSpPr>
        <p:spPr bwMode="auto">
          <a:xfrm>
            <a:off x="1024629" y="3972601"/>
            <a:ext cx="7094746" cy="49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1701" tIns="30851" rIns="61701" bIns="3085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defTabSz="617220" eaLnBrk="1" hangingPunct="1">
              <a:lnSpc>
                <a:spcPct val="130000"/>
              </a:lnSpc>
              <a:spcBef>
                <a:spcPct val="0"/>
              </a:spcBef>
              <a:buNone/>
            </a:pPr>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35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0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25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30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35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921590" y="3468084"/>
            <a:ext cx="2764254" cy="482434"/>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black"/>
              </a:solidFill>
              <a:latin typeface="Arial" panose="020B0604020202020204" pitchFamily="34" charset="0"/>
              <a:ea typeface="微软雅黑" panose="020B0503020204020204" pitchFamily="34" charset="-122"/>
            </a:endParaRPr>
          </a:p>
        </p:txBody>
      </p:sp>
      <p:sp>
        <p:nvSpPr>
          <p:cNvPr id="27" name="圆角矩形 5"/>
          <p:cNvSpPr/>
          <p:nvPr/>
        </p:nvSpPr>
        <p:spPr bwMode="auto">
          <a:xfrm>
            <a:off x="3921590" y="1363652"/>
            <a:ext cx="2764254" cy="481091"/>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pPr defTabSz="617220"/>
            <a:endParaRPr lang="zh-CN" altLang="en-US" sz="1145">
              <a:solidFill>
                <a:prstClr val="black"/>
              </a:solidFill>
              <a:latin typeface="等线" panose="020F0502020204030204"/>
              <a:ea typeface="微软雅黑" panose="020B0503020204020204" pitchFamily="34" charset="-122"/>
            </a:endParaRPr>
          </a:p>
        </p:txBody>
      </p:sp>
      <p:sp>
        <p:nvSpPr>
          <p:cNvPr id="28" name="TextBox 27"/>
          <p:cNvSpPr txBox="1"/>
          <p:nvPr/>
        </p:nvSpPr>
        <p:spPr>
          <a:xfrm>
            <a:off x="4465841" y="1434876"/>
            <a:ext cx="1699504" cy="352854"/>
          </a:xfrm>
          <a:prstGeom prst="rect">
            <a:avLst/>
          </a:prstGeom>
          <a:noFill/>
        </p:spPr>
        <p:txBody>
          <a:bodyPr wrap="none">
            <a:spAutoFit/>
          </a:bodyPr>
          <a:lstStyle/>
          <a:p>
            <a:pPr defTabSz="819150">
              <a:defRPr/>
            </a:pPr>
            <a:r>
              <a:rPr lang="zh-CN" altLang="en-US" sz="1695" dirty="0">
                <a:solidFill>
                  <a:srgbClr val="F8F8F8"/>
                </a:solidFill>
                <a:latin typeface="微软雅黑" panose="020B0503020204020204" pitchFamily="34" charset="-122"/>
                <a:ea typeface="微软雅黑" panose="020B0503020204020204" pitchFamily="34" charset="-122"/>
              </a:rPr>
              <a:t>请输入您的标题</a:t>
            </a:r>
            <a:endParaRPr lang="zh-CN" altLang="en-US" sz="1695" dirty="0">
              <a:solidFill>
                <a:srgbClr val="F8F8F8"/>
              </a:solidFill>
              <a:latin typeface="微软雅黑" panose="020B0503020204020204" pitchFamily="34" charset="-122"/>
              <a:ea typeface="微软雅黑" panose="020B0503020204020204" pitchFamily="34" charset="-122"/>
            </a:endParaRPr>
          </a:p>
        </p:txBody>
      </p:sp>
      <p:sp>
        <p:nvSpPr>
          <p:cNvPr id="29" name="空心弧 28"/>
          <p:cNvSpPr/>
          <p:nvPr/>
        </p:nvSpPr>
        <p:spPr bwMode="auto">
          <a:xfrm flipV="1">
            <a:off x="1889720" y="986035"/>
            <a:ext cx="1236321" cy="1236321"/>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white">
                  <a:lumMod val="50000"/>
                </a:prstClr>
              </a:solidFill>
              <a:latin typeface="Arial" panose="020B0604020202020204" pitchFamily="34" charset="0"/>
              <a:ea typeface="微软雅黑" panose="020B0503020204020204" pitchFamily="34" charset="-122"/>
            </a:endParaRPr>
          </a:p>
        </p:txBody>
      </p:sp>
      <p:sp>
        <p:nvSpPr>
          <p:cNvPr id="30" name="空心弧 29"/>
          <p:cNvSpPr/>
          <p:nvPr/>
        </p:nvSpPr>
        <p:spPr bwMode="auto">
          <a:xfrm rot="10800000" flipV="1">
            <a:off x="2882810" y="1206422"/>
            <a:ext cx="1236321" cy="1236321"/>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white">
                  <a:lumMod val="50000"/>
                </a:prstClr>
              </a:solidFill>
              <a:latin typeface="Arial" panose="020B0604020202020204" pitchFamily="34" charset="0"/>
              <a:ea typeface="微软雅黑" panose="020B0503020204020204" pitchFamily="34" charset="-122"/>
            </a:endParaRPr>
          </a:p>
        </p:txBody>
      </p:sp>
      <p:sp>
        <p:nvSpPr>
          <p:cNvPr id="31" name="空心弧 30"/>
          <p:cNvSpPr/>
          <p:nvPr/>
        </p:nvSpPr>
        <p:spPr bwMode="auto">
          <a:xfrm rot="4631022" flipV="1">
            <a:off x="2911029" y="2231762"/>
            <a:ext cx="1236321" cy="1236321"/>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white">
                  <a:lumMod val="50000"/>
                </a:prstClr>
              </a:solidFill>
              <a:latin typeface="Arial" panose="020B0604020202020204" pitchFamily="34" charset="0"/>
              <a:ea typeface="微软雅黑" panose="020B0503020204020204" pitchFamily="34" charset="-122"/>
            </a:endParaRPr>
          </a:p>
        </p:txBody>
      </p:sp>
      <p:sp>
        <p:nvSpPr>
          <p:cNvPr id="32" name="空心弧 31"/>
          <p:cNvSpPr/>
          <p:nvPr/>
        </p:nvSpPr>
        <p:spPr bwMode="auto">
          <a:xfrm>
            <a:off x="1908534" y="3468083"/>
            <a:ext cx="1236321" cy="1237666"/>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white">
                  <a:lumMod val="50000"/>
                </a:prstClr>
              </a:solidFill>
              <a:latin typeface="Arial" panose="020B0604020202020204" pitchFamily="34" charset="0"/>
              <a:ea typeface="微软雅黑" panose="020B0503020204020204" pitchFamily="34" charset="-122"/>
            </a:endParaRPr>
          </a:p>
        </p:txBody>
      </p:sp>
      <p:sp>
        <p:nvSpPr>
          <p:cNvPr id="33" name="空心弧 32"/>
          <p:cNvSpPr/>
          <p:nvPr/>
        </p:nvSpPr>
        <p:spPr bwMode="auto">
          <a:xfrm rot="10800000">
            <a:off x="2900279" y="3247696"/>
            <a:ext cx="1236321" cy="1236321"/>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p:spPr>
        <p:txBody>
          <a:bodyPr/>
          <a:lstStyle/>
          <a:p>
            <a:pPr defTabSz="774065">
              <a:defRPr/>
            </a:pPr>
            <a:endParaRPr lang="zh-CN" altLang="en-US" sz="1525">
              <a:solidFill>
                <a:prstClr val="white">
                  <a:lumMod val="50000"/>
                </a:prstClr>
              </a:solidFill>
              <a:latin typeface="Arial" panose="020B0604020202020204" pitchFamily="34" charset="0"/>
              <a:ea typeface="微软雅黑" panose="020B0503020204020204" pitchFamily="34" charset="-122"/>
            </a:endParaRPr>
          </a:p>
        </p:txBody>
      </p:sp>
      <p:sp>
        <p:nvSpPr>
          <p:cNvPr id="34" name="TextBox 33"/>
          <p:cNvSpPr txBox="1"/>
          <p:nvPr/>
        </p:nvSpPr>
        <p:spPr>
          <a:xfrm>
            <a:off x="3299400" y="1532972"/>
            <a:ext cx="511679" cy="613373"/>
          </a:xfrm>
          <a:prstGeom prst="rect">
            <a:avLst/>
          </a:prstGeom>
          <a:noFill/>
        </p:spPr>
        <p:txBody>
          <a:bodyPr wrap="none">
            <a:spAutoFit/>
          </a:bodyPr>
          <a:lstStyle/>
          <a:p>
            <a:pPr defTabSz="819150">
              <a:defRPr/>
            </a:pPr>
            <a:r>
              <a:rPr lang="en-US" altLang="zh-CN" sz="3385" b="1" dirty="0">
                <a:solidFill>
                  <a:prstClr val="white">
                    <a:lumMod val="50000"/>
                  </a:prstClr>
                </a:solidFill>
                <a:latin typeface="微软雅黑" panose="020B0503020204020204" pitchFamily="34" charset="-122"/>
                <a:ea typeface="微软雅黑" panose="020B0503020204020204" pitchFamily="34" charset="-122"/>
              </a:rPr>
              <a:t>A</a:t>
            </a:r>
            <a:endParaRPr lang="zh-CN" altLang="en-US" sz="3385"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299398" y="3576934"/>
            <a:ext cx="481222" cy="613373"/>
          </a:xfrm>
          <a:prstGeom prst="rect">
            <a:avLst/>
          </a:prstGeom>
          <a:noFill/>
        </p:spPr>
        <p:txBody>
          <a:bodyPr wrap="none">
            <a:spAutoFit/>
          </a:bodyPr>
          <a:lstStyle/>
          <a:p>
            <a:pPr defTabSz="819150">
              <a:defRPr/>
            </a:pPr>
            <a:r>
              <a:rPr lang="en-US" altLang="zh-CN" sz="3385" b="1" dirty="0">
                <a:solidFill>
                  <a:prstClr val="white">
                    <a:lumMod val="50000"/>
                  </a:prstClr>
                </a:solidFill>
                <a:latin typeface="微软雅黑" panose="020B0503020204020204" pitchFamily="34" charset="-122"/>
                <a:ea typeface="微软雅黑" panose="020B0503020204020204" pitchFamily="34" charset="-122"/>
              </a:rPr>
              <a:t>B</a:t>
            </a:r>
            <a:endParaRPr lang="zh-CN" altLang="en-US" sz="3385"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4269643" y="1985843"/>
            <a:ext cx="3593395" cy="639406"/>
          </a:xfrm>
          <a:prstGeom prst="rect">
            <a:avLst/>
          </a:prstGeom>
          <a:noFill/>
        </p:spPr>
        <p:txBody>
          <a:bodyPr>
            <a:spAutoFit/>
          </a:bodyPr>
          <a:lstStyle/>
          <a:p>
            <a:pPr defTabSz="819150">
              <a:lnSpc>
                <a:spcPct val="150000"/>
              </a:lnSpc>
              <a:defRPr/>
            </a:pPr>
            <a:r>
              <a:rPr lang="zh-CN" altLang="en-US" sz="1185" dirty="0">
                <a:solidFill>
                  <a:prstClr val="black">
                    <a:lumMod val="50000"/>
                    <a:lumOff val="50000"/>
                  </a:prstClr>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endParaRPr lang="zh-CN" altLang="en-US" sz="118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36"/>
          <p:cNvSpPr txBox="1">
            <a:spLocks noChangeArrowheads="1"/>
          </p:cNvSpPr>
          <p:nvPr/>
        </p:nvSpPr>
        <p:spPr bwMode="auto">
          <a:xfrm>
            <a:off x="4269639" y="3931704"/>
            <a:ext cx="3655211" cy="639406"/>
          </a:xfrm>
          <a:prstGeom prst="rect">
            <a:avLst/>
          </a:prstGeom>
          <a:noFill/>
          <a:ln w="9525">
            <a:noFill/>
            <a:miter lim="800000"/>
          </a:ln>
        </p:spPr>
        <p:txBody>
          <a:bodyPr>
            <a:spAutoFit/>
          </a:bodyPr>
          <a:lstStyle/>
          <a:p>
            <a:pPr defTabSz="617220">
              <a:lnSpc>
                <a:spcPct val="150000"/>
              </a:lnSpc>
            </a:pPr>
            <a:r>
              <a:rPr lang="zh-CN" altLang="en-US" sz="1185">
                <a:solidFill>
                  <a:srgbClr val="7F7F7F"/>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endParaRPr lang="zh-CN" altLang="en-US" sz="1185">
              <a:solidFill>
                <a:srgbClr val="7F7F7F"/>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4465841" y="3548716"/>
            <a:ext cx="1699504" cy="352854"/>
          </a:xfrm>
          <a:prstGeom prst="rect">
            <a:avLst/>
          </a:prstGeom>
          <a:noFill/>
        </p:spPr>
        <p:txBody>
          <a:bodyPr wrap="none">
            <a:spAutoFit/>
          </a:bodyPr>
          <a:lstStyle/>
          <a:p>
            <a:pPr defTabSz="819150">
              <a:defRPr/>
            </a:pPr>
            <a:r>
              <a:rPr lang="zh-CN" altLang="en-US" sz="1695" dirty="0">
                <a:solidFill>
                  <a:srgbClr val="F8F8F8"/>
                </a:solidFill>
                <a:latin typeface="微软雅黑" panose="020B0503020204020204" pitchFamily="34" charset="-122"/>
                <a:ea typeface="微软雅黑" panose="020B0503020204020204" pitchFamily="34" charset="-122"/>
              </a:rPr>
              <a:t>请输入您的标题</a:t>
            </a:r>
            <a:endParaRPr lang="zh-CN" altLang="en-US" sz="1695" dirty="0">
              <a:solidFill>
                <a:srgbClr val="F8F8F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26660" y="1108322"/>
            <a:ext cx="6719138" cy="95143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150">
              <a:defRPr/>
            </a:pPr>
            <a:endParaRPr lang="zh-CN" altLang="en-US" sz="2115" kern="0">
              <a:solidFill>
                <a:prstClr val="white">
                  <a:lumMod val="50000"/>
                </a:prstClr>
              </a:solidFill>
              <a:latin typeface="Calibri" panose="020F0502020204030204"/>
              <a:ea typeface="微软雅黑" panose="020B0503020204020204" pitchFamily="34" charset="-122"/>
            </a:endParaRPr>
          </a:p>
        </p:txBody>
      </p:sp>
      <p:grpSp>
        <p:nvGrpSpPr>
          <p:cNvPr id="4" name="组合 3"/>
          <p:cNvGrpSpPr/>
          <p:nvPr/>
        </p:nvGrpSpPr>
        <p:grpSpPr bwMode="auto">
          <a:xfrm>
            <a:off x="1401911" y="1180892"/>
            <a:ext cx="1572278" cy="813016"/>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150">
                <a:lnSpc>
                  <a:spcPct val="120000"/>
                </a:lnSpc>
                <a:defRPr/>
              </a:pPr>
              <a:endParaRPr lang="zh-CN" altLang="en-US" sz="1270" b="1">
                <a:solidFill>
                  <a:prstClr val="white">
                    <a:lumMod val="50000"/>
                  </a:prstClr>
                </a:solidFill>
                <a:latin typeface="微软雅黑" panose="020B0503020204020204" pitchFamily="34" charset="-122"/>
                <a:ea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defTabSz="819150">
                <a:lnSpc>
                  <a:spcPct val="120000"/>
                </a:lnSpc>
                <a:defRPr/>
              </a:pPr>
              <a:endParaRPr lang="en-US" sz="1270" kern="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5"/>
              <a:ext cx="1224138" cy="593808"/>
            </a:xfrm>
            <a:prstGeom prst="rect">
              <a:avLst/>
            </a:prstGeom>
            <a:noFill/>
            <a:ln w="9525">
              <a:noFill/>
              <a:miter lim="800000"/>
            </a:ln>
          </p:spPr>
          <p:txBody>
            <a:bodyPr>
              <a:spAutoFit/>
            </a:bodyPr>
            <a:lstStyle/>
            <a:p>
              <a:pPr algn="ctr" defTabSz="617220">
                <a:lnSpc>
                  <a:spcPct val="120000"/>
                </a:lnSpc>
              </a:pPr>
              <a:r>
                <a:rPr lang="zh-CN" altLang="en-US" sz="1860" b="1">
                  <a:solidFill>
                    <a:prstClr val="white">
                      <a:lumMod val="50000"/>
                    </a:prstClr>
                  </a:solidFill>
                  <a:latin typeface="微软雅黑" panose="020B0503020204020204" pitchFamily="34" charset="-122"/>
                  <a:ea typeface="微软雅黑" panose="020B0503020204020204" pitchFamily="34" charset="-122"/>
                </a:rPr>
                <a:t>标题</a:t>
              </a:r>
              <a:endParaRPr lang="zh-CN" altLang="en-US" sz="1860" b="1">
                <a:solidFill>
                  <a:prstClr val="white">
                    <a:lumMod val="50000"/>
                  </a:prstClr>
                </a:solidFill>
                <a:latin typeface="微软雅黑" panose="020B0503020204020204" pitchFamily="34" charset="-122"/>
                <a:ea typeface="微软雅黑" panose="020B0503020204020204" pitchFamily="34" charset="-122"/>
              </a:endParaRPr>
            </a:p>
          </p:txBody>
        </p:sp>
      </p:grpSp>
      <p:sp>
        <p:nvSpPr>
          <p:cNvPr id="8" name="文本框 58"/>
          <p:cNvSpPr txBox="1"/>
          <p:nvPr/>
        </p:nvSpPr>
        <p:spPr>
          <a:xfrm>
            <a:off x="3140827" y="1274957"/>
            <a:ext cx="4407755" cy="694586"/>
          </a:xfrm>
          <a:prstGeom prst="rect">
            <a:avLst/>
          </a:prstGeom>
          <a:noFill/>
        </p:spPr>
        <p:txBody>
          <a:bodyPr lIns="83984" tIns="41992" rIns="83984" bIns="41992">
            <a:spAutoFit/>
          </a:bodyPr>
          <a:lstStyle/>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326660" y="2254608"/>
            <a:ext cx="6719138" cy="95143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150">
              <a:defRPr/>
            </a:pPr>
            <a:endParaRPr lang="zh-CN" altLang="en-US" sz="2115" kern="0">
              <a:solidFill>
                <a:prstClr val="white">
                  <a:lumMod val="50000"/>
                </a:prstClr>
              </a:solidFill>
              <a:latin typeface="Calibri" panose="020F0502020204030204"/>
              <a:ea typeface="微软雅黑" panose="020B0503020204020204" pitchFamily="34" charset="-122"/>
            </a:endParaRPr>
          </a:p>
        </p:txBody>
      </p:sp>
      <p:sp>
        <p:nvSpPr>
          <p:cNvPr id="10" name="文本框 58"/>
          <p:cNvSpPr txBox="1"/>
          <p:nvPr/>
        </p:nvSpPr>
        <p:spPr>
          <a:xfrm>
            <a:off x="3140827" y="2401085"/>
            <a:ext cx="4407755" cy="694586"/>
          </a:xfrm>
          <a:prstGeom prst="rect">
            <a:avLst/>
          </a:prstGeom>
          <a:noFill/>
        </p:spPr>
        <p:txBody>
          <a:bodyPr lIns="83984" tIns="41992" rIns="83984" bIns="41992">
            <a:spAutoFit/>
          </a:bodyPr>
          <a:lstStyle/>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326660" y="3417018"/>
            <a:ext cx="6719138" cy="950087"/>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150">
              <a:defRPr/>
            </a:pPr>
            <a:endParaRPr lang="zh-CN" altLang="en-US" sz="2115" kern="0">
              <a:solidFill>
                <a:prstClr val="white">
                  <a:lumMod val="50000"/>
                </a:prstClr>
              </a:solidFill>
              <a:latin typeface="Calibri" panose="020F0502020204030204"/>
              <a:ea typeface="微软雅黑" panose="020B0503020204020204" pitchFamily="34" charset="-122"/>
            </a:endParaRPr>
          </a:p>
        </p:txBody>
      </p:sp>
      <p:sp>
        <p:nvSpPr>
          <p:cNvPr id="12" name="文本框 58"/>
          <p:cNvSpPr txBox="1"/>
          <p:nvPr/>
        </p:nvSpPr>
        <p:spPr>
          <a:xfrm>
            <a:off x="3140827" y="3560808"/>
            <a:ext cx="4407755" cy="694586"/>
          </a:xfrm>
          <a:prstGeom prst="rect">
            <a:avLst/>
          </a:prstGeom>
          <a:noFill/>
        </p:spPr>
        <p:txBody>
          <a:bodyPr lIns="83984" tIns="41992" rIns="83984" bIns="41992">
            <a:spAutoFit/>
          </a:bodyPr>
          <a:lstStyle/>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a:p>
            <a:pPr marL="262255" indent="-262255" defTabSz="819150">
              <a:lnSpc>
                <a:spcPct val="120000"/>
              </a:lnSpc>
              <a:buFont typeface="Wingdings" panose="05000000000000000000" pitchFamily="2" charset="2"/>
              <a:buChar char="l"/>
              <a:defRPr/>
            </a:pPr>
            <a:r>
              <a:rPr lang="zh-CN" altLang="en-US" sz="1100"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0"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bwMode="auto">
          <a:xfrm>
            <a:off x="1401911" y="2324487"/>
            <a:ext cx="1572278" cy="811672"/>
            <a:chOff x="710462" y="2852936"/>
            <a:chExt cx="2054324" cy="1106750"/>
          </a:xfrm>
        </p:grpSpPr>
        <p:grpSp>
          <p:nvGrpSpPr>
            <p:cNvPr id="17425" name="组合 13"/>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150">
                  <a:lnSpc>
                    <a:spcPct val="120000"/>
                  </a:lnSpc>
                  <a:defRPr/>
                </a:pPr>
                <a:endParaRPr lang="zh-CN" altLang="en-US" sz="1270" b="1">
                  <a:solidFill>
                    <a:prstClr val="white">
                      <a:lumMod val="50000"/>
                    </a:prstClr>
                  </a:solidFill>
                  <a:latin typeface="微软雅黑" panose="020B0503020204020204" pitchFamily="34" charset="-122"/>
                  <a:ea typeface="微软雅黑" panose="020B0503020204020204" pitchFamily="34" charset="-122"/>
                </a:endParaRPr>
              </a:p>
            </p:txBody>
          </p:sp>
          <p:sp>
            <p:nvSpPr>
              <p:cNvPr id="17431" name="TextBox 17"/>
              <p:cNvSpPr txBox="1">
                <a:spLocks noChangeArrowheads="1"/>
              </p:cNvSpPr>
              <p:nvPr/>
            </p:nvSpPr>
            <p:spPr bwMode="auto">
              <a:xfrm>
                <a:off x="1403648" y="1609636"/>
                <a:ext cx="1224138" cy="594791"/>
              </a:xfrm>
              <a:prstGeom prst="rect">
                <a:avLst/>
              </a:prstGeom>
              <a:noFill/>
              <a:ln w="9525">
                <a:noFill/>
                <a:miter lim="800000"/>
              </a:ln>
            </p:spPr>
            <p:txBody>
              <a:bodyPr>
                <a:spAutoFit/>
              </a:bodyPr>
              <a:lstStyle/>
              <a:p>
                <a:pPr algn="ctr" defTabSz="617220">
                  <a:lnSpc>
                    <a:spcPct val="120000"/>
                  </a:lnSpc>
                </a:pPr>
                <a:r>
                  <a:rPr lang="zh-CN" altLang="en-US" sz="1860" b="1">
                    <a:solidFill>
                      <a:prstClr val="white">
                        <a:lumMod val="50000"/>
                      </a:prstClr>
                    </a:solidFill>
                    <a:latin typeface="微软雅黑" panose="020B0503020204020204" pitchFamily="34" charset="-122"/>
                    <a:ea typeface="微软雅黑" panose="020B0503020204020204" pitchFamily="34" charset="-122"/>
                  </a:rPr>
                  <a:t>标题</a:t>
                </a:r>
                <a:endParaRPr lang="zh-CN" altLang="en-US" sz="1860" b="1">
                  <a:solidFill>
                    <a:prstClr val="white">
                      <a:lumMod val="50000"/>
                    </a:prstClr>
                  </a:solidFill>
                  <a:latin typeface="微软雅黑" panose="020B0503020204020204" pitchFamily="34" charset="-122"/>
                  <a:ea typeface="微软雅黑" panose="020B0503020204020204" pitchFamily="34" charset="-122"/>
                </a:endParaRP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ln>
          </p:spPr>
          <p:txBody>
            <a:bodyPr/>
            <a:lstStyle/>
            <a:p>
              <a:pPr defTabSz="819150">
                <a:lnSpc>
                  <a:spcPct val="120000"/>
                </a:lnSpc>
                <a:defRPr/>
              </a:pPr>
              <a:endParaRPr lang="da-DK" sz="1270" kern="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ln>
          </p:spPr>
          <p:txBody>
            <a:bodyPr/>
            <a:lstStyle/>
            <a:p>
              <a:pPr defTabSz="819150">
                <a:lnSpc>
                  <a:spcPct val="120000"/>
                </a:lnSpc>
                <a:defRPr/>
              </a:pPr>
              <a:endParaRPr lang="da-DK" sz="1270" kern="0" dirty="0">
                <a:solidFill>
                  <a:prstClr val="white">
                    <a:lumMod val="50000"/>
                  </a:prst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bwMode="auto">
          <a:xfrm>
            <a:off x="1401911" y="3486897"/>
            <a:ext cx="1572278" cy="811672"/>
            <a:chOff x="710462" y="4437112"/>
            <a:chExt cx="2054324" cy="1106750"/>
          </a:xfrm>
        </p:grpSpPr>
        <p:grpSp>
          <p:nvGrpSpPr>
            <p:cNvPr id="17419" name="组合 19"/>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150">
                  <a:lnSpc>
                    <a:spcPct val="120000"/>
                  </a:lnSpc>
                  <a:defRPr/>
                </a:pPr>
                <a:endParaRPr lang="zh-CN" altLang="en-US" sz="1270" b="1">
                  <a:solidFill>
                    <a:prstClr val="white">
                      <a:lumMod val="50000"/>
                    </a:prstClr>
                  </a:solidFill>
                  <a:latin typeface="微软雅黑" panose="020B0503020204020204" pitchFamily="34" charset="-122"/>
                  <a:ea typeface="微软雅黑" panose="020B0503020204020204" pitchFamily="34" charset="-122"/>
                </a:endParaRPr>
              </a:p>
            </p:txBody>
          </p:sp>
          <p:sp>
            <p:nvSpPr>
              <p:cNvPr id="17424" name="TextBox 22"/>
              <p:cNvSpPr txBox="1">
                <a:spLocks noChangeArrowheads="1"/>
              </p:cNvSpPr>
              <p:nvPr/>
            </p:nvSpPr>
            <p:spPr bwMode="auto">
              <a:xfrm>
                <a:off x="1403648" y="1609636"/>
                <a:ext cx="1224138" cy="594791"/>
              </a:xfrm>
              <a:prstGeom prst="rect">
                <a:avLst/>
              </a:prstGeom>
              <a:noFill/>
              <a:ln w="9525">
                <a:noFill/>
                <a:miter lim="800000"/>
              </a:ln>
            </p:spPr>
            <p:txBody>
              <a:bodyPr>
                <a:spAutoFit/>
              </a:bodyPr>
              <a:lstStyle/>
              <a:p>
                <a:pPr algn="ctr" defTabSz="617220">
                  <a:lnSpc>
                    <a:spcPct val="120000"/>
                  </a:lnSpc>
                </a:pPr>
                <a:r>
                  <a:rPr lang="zh-CN" altLang="en-US" sz="1860" b="1">
                    <a:solidFill>
                      <a:prstClr val="white">
                        <a:lumMod val="50000"/>
                      </a:prstClr>
                    </a:solidFill>
                    <a:latin typeface="微软雅黑" panose="020B0503020204020204" pitchFamily="34" charset="-122"/>
                    <a:ea typeface="微软雅黑" panose="020B0503020204020204" pitchFamily="34" charset="-122"/>
                  </a:rPr>
                  <a:t>标题</a:t>
                </a:r>
                <a:endParaRPr lang="zh-CN" altLang="en-US" sz="1860" b="1">
                  <a:solidFill>
                    <a:prstClr val="white">
                      <a:lumMod val="50000"/>
                    </a:prstClr>
                  </a:solidFill>
                  <a:latin typeface="微软雅黑" panose="020B0503020204020204" pitchFamily="34" charset="-122"/>
                  <a:ea typeface="微软雅黑" panose="020B0503020204020204" pitchFamily="34" charset="-122"/>
                </a:endParaRP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ln>
          </p:spPr>
          <p:txBody>
            <a:bodyPr/>
            <a:lstStyle/>
            <a:p>
              <a:pPr defTabSz="819150">
                <a:lnSpc>
                  <a:spcPct val="120000"/>
                </a:lnSpc>
                <a:defRPr/>
              </a:pPr>
              <a:endParaRPr lang="en-US" sz="1270" kern="0" dirty="0">
                <a:solidFill>
                  <a:prstClr val="white">
                    <a:lumMod val="50000"/>
                  </a:prst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10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pic>
        <p:nvPicPr>
          <p:cNvPr id="30" name="图片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3659" y="1"/>
            <a:ext cx="5130097" cy="5143500"/>
          </a:xfrm>
          <a:prstGeom prst="rect">
            <a:avLst/>
          </a:prstGeom>
        </p:spPr>
      </p:pic>
      <p:grpSp>
        <p:nvGrpSpPr>
          <p:cNvPr id="31" name="组合 30"/>
          <p:cNvGrpSpPr/>
          <p:nvPr/>
        </p:nvGrpSpPr>
        <p:grpSpPr>
          <a:xfrm>
            <a:off x="323528" y="1315677"/>
            <a:ext cx="1128386" cy="1126921"/>
            <a:chOff x="3321560" y="3751502"/>
            <a:chExt cx="726076" cy="725134"/>
          </a:xfrm>
        </p:grpSpPr>
        <p:grpSp>
          <p:nvGrpSpPr>
            <p:cNvPr id="32" name="组合 31"/>
            <p:cNvGrpSpPr/>
            <p:nvPr/>
          </p:nvGrpSpPr>
          <p:grpSpPr>
            <a:xfrm>
              <a:off x="3321560" y="3751502"/>
              <a:ext cx="726076" cy="725134"/>
              <a:chOff x="2097688" y="3956966"/>
              <a:chExt cx="2446337" cy="2443163"/>
            </a:xfrm>
          </p:grpSpPr>
          <p:sp>
            <p:nvSpPr>
              <p:cNvPr id="3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35"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33" name="椭圆 3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5400" b="1" dirty="0">
                  <a:latin typeface="微软雅黑" panose="020B0503020204020204" pitchFamily="34" charset="-122"/>
                  <a:ea typeface="微软雅黑" panose="020B0503020204020204" pitchFamily="34" charset="-122"/>
                </a:rPr>
                <a:t>谢</a:t>
              </a:r>
              <a:endParaRPr lang="zh-CN" altLang="en-US" sz="5400" b="1" dirty="0">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35797" y="1315677"/>
            <a:ext cx="1128386" cy="1126921"/>
            <a:chOff x="3321560" y="3751502"/>
            <a:chExt cx="726076" cy="725134"/>
          </a:xfrm>
        </p:grpSpPr>
        <p:grpSp>
          <p:nvGrpSpPr>
            <p:cNvPr id="37" name="组合 36"/>
            <p:cNvGrpSpPr/>
            <p:nvPr/>
          </p:nvGrpSpPr>
          <p:grpSpPr>
            <a:xfrm>
              <a:off x="3321560" y="3751502"/>
              <a:ext cx="726076" cy="725134"/>
              <a:chOff x="2097688" y="3956966"/>
              <a:chExt cx="2446337" cy="2443163"/>
            </a:xfrm>
          </p:grpSpPr>
          <p:sp>
            <p:nvSpPr>
              <p:cNvPr id="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40" name="Oval 62"/>
              <p:cNvSpPr>
                <a:spLocks noChangeArrowheads="1"/>
              </p:cNvSpPr>
              <p:nvPr/>
            </p:nvSpPr>
            <p:spPr bwMode="auto">
              <a:xfrm>
                <a:off x="2184217" y="4033555"/>
                <a:ext cx="2284414" cy="2284413"/>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38" name="椭圆 3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谢</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2748066" y="1315677"/>
            <a:ext cx="1128386" cy="1126921"/>
            <a:chOff x="3321560" y="3751502"/>
            <a:chExt cx="726076" cy="725134"/>
          </a:xfrm>
        </p:grpSpPr>
        <p:grpSp>
          <p:nvGrpSpPr>
            <p:cNvPr id="43" name="组合 42"/>
            <p:cNvGrpSpPr/>
            <p:nvPr/>
          </p:nvGrpSpPr>
          <p:grpSpPr>
            <a:xfrm>
              <a:off x="3321560" y="3751502"/>
              <a:ext cx="726076" cy="725134"/>
              <a:chOff x="2097688" y="3956966"/>
              <a:chExt cx="2446337" cy="2443163"/>
            </a:xfrm>
          </p:grpSpPr>
          <p:sp>
            <p:nvSpPr>
              <p:cNvPr id="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46"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44" name="椭圆 43"/>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观</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3960336" y="1315677"/>
            <a:ext cx="1128386" cy="1126921"/>
            <a:chOff x="3321560" y="3751502"/>
            <a:chExt cx="726076" cy="725134"/>
          </a:xfrm>
        </p:grpSpPr>
        <p:grpSp>
          <p:nvGrpSpPr>
            <p:cNvPr id="74" name="组合 73"/>
            <p:cNvGrpSpPr/>
            <p:nvPr/>
          </p:nvGrpSpPr>
          <p:grpSpPr>
            <a:xfrm>
              <a:off x="3321560" y="3751502"/>
              <a:ext cx="726076" cy="725134"/>
              <a:chOff x="2097688" y="3956966"/>
              <a:chExt cx="2446337" cy="2443163"/>
            </a:xfrm>
          </p:grpSpPr>
          <p:sp>
            <p:nvSpPr>
              <p:cNvPr id="7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000">
                  <a:solidFill>
                    <a:prstClr val="black"/>
                  </a:solidFill>
                </a:endParaRPr>
              </a:p>
            </p:txBody>
          </p:sp>
          <p:sp>
            <p:nvSpPr>
              <p:cNvPr id="77"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sz="2000">
                  <a:solidFill>
                    <a:prstClr val="black"/>
                  </a:solidFill>
                </a:endParaRPr>
              </a:p>
            </p:txBody>
          </p:sp>
        </p:grpSp>
        <p:sp>
          <p:nvSpPr>
            <p:cNvPr id="75" name="椭圆 7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anose="020B0503020204020204" pitchFamily="34" charset="-122"/>
                  <a:ea typeface="微软雅黑" panose="020B0503020204020204" pitchFamily="34" charset="-122"/>
                </a:rPr>
                <a:t>看</a:t>
              </a:r>
              <a:endParaRPr lang="zh-CN" altLang="en-US" sz="5400" b="1" dirty="0">
                <a:solidFill>
                  <a:prstClr val="white"/>
                </a:solidFill>
                <a:latin typeface="微软雅黑" panose="020B0503020204020204" pitchFamily="34" charset="-122"/>
                <a:ea typeface="微软雅黑" panose="020B0503020204020204" pitchFamily="34" charset="-122"/>
              </a:endParaRPr>
            </a:p>
          </p:txBody>
        </p:sp>
      </p:grpSp>
      <p:sp>
        <p:nvSpPr>
          <p:cNvPr id="78" name="TextBox 35"/>
          <p:cNvSpPr txBox="1"/>
          <p:nvPr/>
        </p:nvSpPr>
        <p:spPr>
          <a:xfrm>
            <a:off x="536020" y="2633915"/>
            <a:ext cx="4222631" cy="369332"/>
          </a:xfrm>
          <a:prstGeom prst="rect">
            <a:avLst/>
          </a:prstGeom>
          <a:noFill/>
        </p:spPr>
        <p:txBody>
          <a:bodyPr wrap="none" rtlCol="0">
            <a:spAutoFit/>
          </a:bodyPr>
          <a:lstStyle/>
          <a:p>
            <a:r>
              <a:rPr lang="zh-CN" altLang="en-US" dirty="0">
                <a:latin typeface="微软雅黑" panose="020B0503020204020204" pitchFamily="34" charset="-122"/>
                <a:ea typeface="微软雅黑" panose="020B0503020204020204" pitchFamily="34" charset="-122"/>
              </a:rPr>
              <a:t>工作总结  工作阐述 述职报告  工作汇报</a:t>
            </a:r>
            <a:endParaRPr lang="zh-CN" altLang="en-US" dirty="0">
              <a:latin typeface="微软雅黑" panose="020B0503020204020204" pitchFamily="34" charset="-122"/>
              <a:ea typeface="微软雅黑" panose="020B0503020204020204" pitchFamily="34" charset="-122"/>
            </a:endParaRPr>
          </a:p>
        </p:txBody>
      </p:sp>
      <p:sp>
        <p:nvSpPr>
          <p:cNvPr id="79" name="TextBox 36"/>
          <p:cNvSpPr txBox="1"/>
          <p:nvPr/>
        </p:nvSpPr>
        <p:spPr>
          <a:xfrm>
            <a:off x="984860" y="3003798"/>
            <a:ext cx="3324948" cy="400110"/>
          </a:xfrm>
          <a:prstGeom prst="rect">
            <a:avLst/>
          </a:prstGeom>
          <a:noFill/>
        </p:spPr>
        <p:txBody>
          <a:bodyPr wrap="none" rtlCol="0">
            <a:spAutoFit/>
          </a:bodyPr>
          <a:lstStyle/>
          <a:p>
            <a:pPr algn="ctr"/>
            <a:r>
              <a:rPr lang="en-US" altLang="zh-CN" sz="1000" dirty="0" smtClean="0"/>
              <a:t>2017 </a:t>
            </a:r>
            <a:r>
              <a:rPr lang="en-US" altLang="zh-CN" sz="1000" dirty="0"/>
              <a:t>year-end summary work summarizes the boutique PPT</a:t>
            </a:r>
            <a:endParaRPr lang="en-US" altLang="zh-CN" sz="1000" dirty="0"/>
          </a:p>
          <a:p>
            <a:pPr algn="ctr"/>
            <a:r>
              <a:rPr lang="en-US" altLang="zh-CN" sz="1000" dirty="0"/>
              <a:t>About the summary text input or copy here</a:t>
            </a:r>
            <a:endParaRPr lang="en-US" altLang="zh-CN" sz="1000" dirty="0"/>
          </a:p>
        </p:txBody>
      </p:sp>
      <p:pic>
        <p:nvPicPr>
          <p:cNvPr id="80" name="图片 7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7914" y="1842829"/>
            <a:ext cx="2255313" cy="2260226"/>
          </a:xfrm>
          <a:prstGeom prst="rect">
            <a:avLst/>
          </a:prstGeom>
        </p:spPr>
      </p:pic>
      <p:pic>
        <p:nvPicPr>
          <p:cNvPr id="81" name="图片 8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8524" y="373689"/>
            <a:ext cx="2260226" cy="226022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750"/>
                                        <p:tgtEl>
                                          <p:spTgt spid="30"/>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0-#ppt_w/2"/>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12" fill="hold" nodeType="after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5"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24" dur="1000" fill="hold"/>
                                        <p:tgtEl>
                                          <p:spTgt spid="31"/>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1"/>
                                        </p:tgtEl>
                                      </p:cBhvr>
                                    </p:animEffect>
                                  </p:childTnLst>
                                </p:cTn>
                              </p:par>
                              <p:par>
                                <p:cTn id="29" presetID="25"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34" dur="1000" fill="hold"/>
                                        <p:tgtEl>
                                          <p:spTgt spid="3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6"/>
                                        </p:tgtEl>
                                      </p:cBhvr>
                                    </p:animEffect>
                                  </p:childTnLst>
                                </p:cTn>
                              </p:par>
                              <p:par>
                                <p:cTn id="39" presetID="25" presetClass="entr" presetSubtype="0" fill="hold" nodeType="withEffect">
                                  <p:stCondLst>
                                    <p:cond delay="100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1"/>
                                        </p:tgtEl>
                                        <p:attrNameLst>
                                          <p:attrName>ppt_w</p:attrName>
                                        </p:attrNameLst>
                                      </p:cBhvr>
                                      <p:tavLst>
                                        <p:tav tm="0">
                                          <p:val>
                                            <p:strVal val="#ppt_w*.05"/>
                                          </p:val>
                                        </p:tav>
                                        <p:tav tm="100000">
                                          <p:val>
                                            <p:strVal val="#ppt_w"/>
                                          </p:val>
                                        </p:tav>
                                      </p:tavLst>
                                    </p:anim>
                                    <p:anim calcmode="lin" valueType="num">
                                      <p:cBhvr>
                                        <p:cTn id="44" dur="1000" fill="hold"/>
                                        <p:tgtEl>
                                          <p:spTgt spid="41"/>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1"/>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1"/>
                                        </p:tgtEl>
                                      </p:cBhvr>
                                    </p:animEffect>
                                  </p:childTnLst>
                                </p:cTn>
                              </p:par>
                              <p:par>
                                <p:cTn id="49" presetID="25" presetClass="entr" presetSubtype="0" fill="hold" nodeType="withEffect">
                                  <p:stCondLst>
                                    <p:cond delay="150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54" dur="1000" fill="hold"/>
                                        <p:tgtEl>
                                          <p:spTgt spid="47"/>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47"/>
                                        </p:tgtEl>
                                      </p:cBhvr>
                                    </p:animEffect>
                                  </p:childTnLst>
                                </p:cTn>
                              </p:par>
                            </p:childTnLst>
                          </p:cTn>
                        </p:par>
                        <p:par>
                          <p:cTn id="59" fill="hold">
                            <p:stCondLst>
                              <p:cond delay="3000"/>
                            </p:stCondLst>
                            <p:childTnLst>
                              <p:par>
                                <p:cTn id="60" presetID="42" presetClass="entr" presetSubtype="0" fill="hold" grpId="0"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fade">
                                      <p:cBhvr>
                                        <p:cTn id="62" dur="1000"/>
                                        <p:tgtEl>
                                          <p:spTgt spid="78"/>
                                        </p:tgtEl>
                                      </p:cBhvr>
                                    </p:animEffect>
                                    <p:anim calcmode="lin" valueType="num">
                                      <p:cBhvr>
                                        <p:cTn id="63" dur="1000" fill="hold"/>
                                        <p:tgtEl>
                                          <p:spTgt spid="78"/>
                                        </p:tgtEl>
                                        <p:attrNameLst>
                                          <p:attrName>ppt_x</p:attrName>
                                        </p:attrNameLst>
                                      </p:cBhvr>
                                      <p:tavLst>
                                        <p:tav tm="0">
                                          <p:val>
                                            <p:strVal val="#ppt_x"/>
                                          </p:val>
                                        </p:tav>
                                        <p:tav tm="100000">
                                          <p:val>
                                            <p:strVal val="#ppt_x"/>
                                          </p:val>
                                        </p:tav>
                                      </p:tavLst>
                                    </p:anim>
                                    <p:anim calcmode="lin" valueType="num">
                                      <p:cBhvr>
                                        <p:cTn id="64" dur="1000" fill="hold"/>
                                        <p:tgtEl>
                                          <p:spTgt spid="78"/>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fade">
                                      <p:cBhvr>
                                        <p:cTn id="68"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endParaRPr lang="zh-CN" altLang="en-US" sz="3240" b="1" dirty="0">
              <a:solidFill>
                <a:srgbClr val="006F6A"/>
              </a:solidFill>
              <a:latin typeface="微软雅黑" panose="020B0503020204020204" pitchFamily="34" charset="-122"/>
              <a:ea typeface="微软雅黑" panose="020B0503020204020204" pitchFamily="34" charset="-122"/>
            </a:endParaRP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3" action="ppaction://hlinksldjump"/>
          </p:cNvPr>
          <p:cNvSpPr/>
          <p:nvPr>
            <p:custDataLst>
              <p:tags r:id="rId4"/>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800" b="1" spc="135" dirty="0">
                <a:solidFill>
                  <a:srgbClr val="FFFFFF"/>
                </a:solidFill>
                <a:latin typeface="Franklin Gothic Book"/>
                <a:ea typeface="黑体" panose="02010609060101010101" pitchFamily="49" charset="-122"/>
              </a:rPr>
              <a:t>                这里输入您的标题或复制到此处</a:t>
            </a:r>
            <a:endParaRPr lang="zh-CN" altLang="en-US" sz="2800" b="1" spc="135" dirty="0">
              <a:solidFill>
                <a:srgbClr val="FFFFFF"/>
              </a:solidFill>
              <a:latin typeface="Franklin Gothic Book"/>
              <a:ea typeface="黑体" panose="02010609060101010101" pitchFamily="49" charset="-122"/>
            </a:endParaRPr>
          </a:p>
        </p:txBody>
      </p:sp>
      <p:sp>
        <p:nvSpPr>
          <p:cNvPr id="15" name="MH_Number_1">
            <a:hlinkClick r:id="rId3" action="ppaction://hlinksldjump"/>
          </p:cNvPr>
          <p:cNvSpPr/>
          <p:nvPr>
            <p:custDataLst>
              <p:tags r:id="rId5"/>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第一部分</a:t>
            </a:r>
            <a:endPar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0644" y="1640985"/>
            <a:ext cx="1802648" cy="1735436"/>
          </a:xfrm>
          <a:prstGeom prst="rect">
            <a:avLst/>
          </a:prstGeom>
        </p:spPr>
      </p:pic>
      <p:sp>
        <p:nvSpPr>
          <p:cNvPr id="27" name="MH_Others_10"/>
          <p:cNvSpPr txBox="1"/>
          <p:nvPr>
            <p:custDataLst>
              <p:tags r:id="rId7"/>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8" name="MH_Others_10"/>
          <p:cNvSpPr txBox="1"/>
          <p:nvPr>
            <p:custDataLst>
              <p:tags r:id="rId8"/>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9" name="MH_Others_10"/>
          <p:cNvSpPr txBox="1"/>
          <p:nvPr>
            <p:custDataLst>
              <p:tags r:id="rId9"/>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30" name="MH_Others_10"/>
          <p:cNvSpPr txBox="1"/>
          <p:nvPr>
            <p:custDataLst>
              <p:tags r:id="rId10"/>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1121817" y="2260669"/>
            <a:ext cx="6900369" cy="141935"/>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 name="五角星 18"/>
          <p:cNvSpPr/>
          <p:nvPr/>
        </p:nvSpPr>
        <p:spPr>
          <a:xfrm rot="2134838">
            <a:off x="1467621"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1561166"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endParaRPr lang="zh-CN" altLang="en-US" sz="1620" b="1" dirty="0">
              <a:solidFill>
                <a:srgbClr val="FFFFFF"/>
              </a:solidFill>
              <a:latin typeface="微软雅黑" panose="020B0503020204020204" pitchFamily="34" charset="-122"/>
              <a:ea typeface="微软雅黑" panose="020B0503020204020204" pitchFamily="34" charset="-122"/>
            </a:endParaRPr>
          </a:p>
        </p:txBody>
      </p:sp>
      <p:sp>
        <p:nvSpPr>
          <p:cNvPr id="5" name="五角星 18"/>
          <p:cNvSpPr/>
          <p:nvPr/>
        </p:nvSpPr>
        <p:spPr>
          <a:xfrm rot="2134838">
            <a:off x="3099266"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 name="五角星 18"/>
          <p:cNvSpPr/>
          <p:nvPr/>
        </p:nvSpPr>
        <p:spPr>
          <a:xfrm rot="2134838">
            <a:off x="4778097"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205291"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endParaRPr lang="zh-CN" altLang="en-US" sz="1620" b="1" dirty="0">
              <a:solidFill>
                <a:srgbClr val="FFFFFF"/>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4859164"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endParaRPr lang="zh-CN" altLang="en-US" sz="1620" b="1" dirty="0">
              <a:solidFill>
                <a:srgbClr val="FFFFFF"/>
              </a:solidFill>
              <a:latin typeface="微软雅黑" panose="020B0503020204020204" pitchFamily="34" charset="-122"/>
              <a:ea typeface="微软雅黑" panose="020B0503020204020204" pitchFamily="34" charset="-122"/>
            </a:endParaRPr>
          </a:p>
        </p:txBody>
      </p:sp>
      <p:sp>
        <p:nvSpPr>
          <p:cNvPr id="9" name="五角星 18"/>
          <p:cNvSpPr/>
          <p:nvPr/>
        </p:nvSpPr>
        <p:spPr>
          <a:xfrm rot="2134838">
            <a:off x="6409742"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6500924"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endParaRPr lang="zh-CN" altLang="en-US" sz="1620" b="1" dirty="0">
              <a:solidFill>
                <a:srgbClr val="FFFFFF"/>
              </a:solidFill>
              <a:latin typeface="微软雅黑" panose="020B0503020204020204" pitchFamily="34" charset="-122"/>
              <a:ea typeface="微软雅黑" panose="020B0503020204020204" pitchFamily="34" charset="-122"/>
            </a:endParaRPr>
          </a:p>
        </p:txBody>
      </p:sp>
      <p:sp>
        <p:nvSpPr>
          <p:cNvPr id="11" name="矩形 10"/>
          <p:cNvSpPr/>
          <p:nvPr/>
        </p:nvSpPr>
        <p:spPr>
          <a:xfrm>
            <a:off x="1462970"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anose="020B0503020204020204" pitchFamily="34" charset="-122"/>
                <a:ea typeface="微软雅黑" panose="020B0503020204020204" pitchFamily="34" charset="-122"/>
              </a:rPr>
              <a:t>输入小标题内容</a:t>
            </a:r>
            <a:endParaRPr lang="en-US" altLang="zh-CN" sz="1215"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矩形 47"/>
          <p:cNvSpPr>
            <a:spLocks noChangeArrowheads="1"/>
          </p:cNvSpPr>
          <p:nvPr/>
        </p:nvSpPr>
        <p:spPr bwMode="auto">
          <a:xfrm>
            <a:off x="1413381"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anose="020B0503020204020204" pitchFamily="34" charset="-122"/>
              </a:rPr>
              <a:t>在此录入上述图表的描述说明，在此录入上述图表的描述说明，在此录入上述图表的描述说明。</a:t>
            </a:r>
            <a:endParaRPr lang="zh-CN" altLang="en-US" sz="945" dirty="0">
              <a:solidFill>
                <a:prstClr val="black">
                  <a:lumMod val="75000"/>
                  <a:lumOff val="25000"/>
                </a:prstClr>
              </a:solidFill>
              <a:sym typeface="微软雅黑" panose="020B0503020204020204" pitchFamily="34" charset="-122"/>
            </a:endParaRPr>
          </a:p>
        </p:txBody>
      </p:sp>
      <p:sp>
        <p:nvSpPr>
          <p:cNvPr id="13" name="矩形 12"/>
          <p:cNvSpPr/>
          <p:nvPr/>
        </p:nvSpPr>
        <p:spPr>
          <a:xfrm>
            <a:off x="3103023"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anose="020B0503020204020204" pitchFamily="34" charset="-122"/>
                <a:ea typeface="微软雅黑" panose="020B0503020204020204" pitchFamily="34" charset="-122"/>
              </a:rPr>
              <a:t>输入小标题内容</a:t>
            </a:r>
            <a:endParaRPr lang="en-US" altLang="zh-CN" sz="1215"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矩形 47"/>
          <p:cNvSpPr>
            <a:spLocks noChangeArrowheads="1"/>
          </p:cNvSpPr>
          <p:nvPr/>
        </p:nvSpPr>
        <p:spPr bwMode="auto">
          <a:xfrm>
            <a:off x="3053433"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anose="020B0503020204020204" pitchFamily="34" charset="-122"/>
              </a:rPr>
              <a:t>在此录入上述图表的描述说明，在此录入上述图表的描述说明，在此录入上述图表的描述说明。</a:t>
            </a:r>
            <a:endParaRPr lang="zh-CN" altLang="en-US" sz="945" dirty="0">
              <a:solidFill>
                <a:prstClr val="black">
                  <a:lumMod val="75000"/>
                  <a:lumOff val="25000"/>
                </a:prstClr>
              </a:solidFill>
              <a:sym typeface="微软雅黑" panose="020B0503020204020204" pitchFamily="34" charset="-122"/>
            </a:endParaRPr>
          </a:p>
        </p:txBody>
      </p:sp>
      <p:sp>
        <p:nvSpPr>
          <p:cNvPr id="15" name="矩形 14"/>
          <p:cNvSpPr/>
          <p:nvPr/>
        </p:nvSpPr>
        <p:spPr>
          <a:xfrm>
            <a:off x="4803818"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anose="020B0503020204020204" pitchFamily="34" charset="-122"/>
                <a:ea typeface="微软雅黑" panose="020B0503020204020204" pitchFamily="34" charset="-122"/>
              </a:rPr>
              <a:t>输入小标题内容</a:t>
            </a:r>
            <a:endParaRPr lang="en-US" altLang="zh-CN" sz="1215"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4754229"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anose="020B0503020204020204" pitchFamily="34" charset="-122"/>
              </a:rPr>
              <a:t>在此录入上述图表的描述说明，在此录入上述图表的描述说明，在此录入上述图表的描述说明。</a:t>
            </a:r>
            <a:endParaRPr lang="zh-CN" altLang="en-US" sz="945" dirty="0">
              <a:solidFill>
                <a:prstClr val="black">
                  <a:lumMod val="75000"/>
                  <a:lumOff val="25000"/>
                </a:prstClr>
              </a:solidFill>
              <a:sym typeface="微软雅黑" panose="020B0503020204020204" pitchFamily="34" charset="-122"/>
            </a:endParaRPr>
          </a:p>
        </p:txBody>
      </p:sp>
      <p:sp>
        <p:nvSpPr>
          <p:cNvPr id="17" name="矩形 16"/>
          <p:cNvSpPr/>
          <p:nvPr/>
        </p:nvSpPr>
        <p:spPr>
          <a:xfrm>
            <a:off x="6443870"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anose="020B0503020204020204" pitchFamily="34" charset="-122"/>
                <a:ea typeface="微软雅黑" panose="020B0503020204020204" pitchFamily="34" charset="-122"/>
              </a:rPr>
              <a:t>输入小标题内容</a:t>
            </a:r>
            <a:endParaRPr lang="en-US" altLang="zh-CN" sz="1215"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6394281"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anose="020B0503020204020204" pitchFamily="34" charset="-122"/>
              </a:rPr>
              <a:t>在此录入上述图表的描述说明，在此录入上述图表的描述说明，在此录入上述图表的描述说明。</a:t>
            </a:r>
            <a:endParaRPr lang="zh-CN" altLang="en-US" sz="945" dirty="0">
              <a:solidFill>
                <a:prstClr val="black">
                  <a:lumMod val="75000"/>
                  <a:lumOff val="25000"/>
                </a:prstClr>
              </a:solidFill>
              <a:sym typeface="微软雅黑" panose="020B0503020204020204" pitchFamily="34" charset="-122"/>
            </a:endParaRPr>
          </a:p>
        </p:txBody>
      </p:sp>
      <p:sp>
        <p:nvSpPr>
          <p:cNvPr id="19" name="矩形 47"/>
          <p:cNvSpPr>
            <a:spLocks noChangeArrowheads="1"/>
          </p:cNvSpPr>
          <p:nvPr/>
        </p:nvSpPr>
        <p:spPr bwMode="auto">
          <a:xfrm>
            <a:off x="1135423" y="1065332"/>
            <a:ext cx="6838168" cy="49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617220">
              <a:lnSpc>
                <a:spcPct val="130000"/>
              </a:lnSpc>
              <a:spcBef>
                <a:spcPct val="0"/>
              </a:spcBef>
              <a:buNone/>
            </a:pPr>
            <a:r>
              <a:rPr lang="zh-CN" altLang="en-US" sz="1080" dirty="0">
                <a:solidFill>
                  <a:prstClr val="black">
                    <a:lumMod val="75000"/>
                    <a:lumOff val="25000"/>
                  </a:prstClr>
                </a:solidFill>
                <a:sym typeface="微软雅黑" panose="020B0503020204020204"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endParaRPr lang="zh-CN" altLang="en-US" sz="1080" dirty="0">
              <a:solidFill>
                <a:prstClr val="black">
                  <a:lumMod val="75000"/>
                  <a:lumOff val="25000"/>
                </a:prstClr>
              </a:solidFill>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341109" y="1489866"/>
            <a:ext cx="2461783" cy="246267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26386" y="1784142"/>
            <a:ext cx="1321817" cy="1874130"/>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721815" y="1834720"/>
            <a:ext cx="453487" cy="453650"/>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04</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5721815" y="3163603"/>
            <a:ext cx="453487" cy="453650"/>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06</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997615" y="2499162"/>
            <a:ext cx="453487" cy="453650"/>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b="1">
                <a:solidFill>
                  <a:prstClr val="white"/>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05</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sp>
        <p:nvSpPr>
          <p:cNvPr id="13" name="TextBox 12"/>
          <p:cNvSpPr txBox="1"/>
          <p:nvPr/>
        </p:nvSpPr>
        <p:spPr>
          <a:xfrm>
            <a:off x="1365367" y="1614537"/>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3155204" y="1784141"/>
            <a:ext cx="1321817" cy="1874130"/>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949994" y="1834720"/>
            <a:ext cx="453487" cy="453650"/>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01</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681912" y="2499162"/>
            <a:ext cx="453487" cy="453650"/>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02</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949994" y="3163603"/>
            <a:ext cx="453487" cy="453650"/>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54704" cy="345038"/>
            </a:xfrm>
            <a:prstGeom prst="rect">
              <a:avLst/>
            </a:prstGeom>
            <a:noFill/>
          </p:spPr>
          <p:txBody>
            <a:bodyPr wrap="none" rtlCol="0">
              <a:spAutoFit/>
            </a:bodyPr>
            <a:lstStyle/>
            <a:p>
              <a:pPr defTabSz="617220"/>
              <a:r>
                <a:rPr lang="en-US" altLang="zh-CN" sz="1420" b="1" dirty="0">
                  <a:solidFill>
                    <a:prstClr val="white"/>
                  </a:solidFill>
                  <a:latin typeface="微软雅黑" panose="020B0503020204020204" pitchFamily="34" charset="-122"/>
                  <a:ea typeface="微软雅黑" panose="020B0503020204020204" pitchFamily="34" charset="-122"/>
                </a:rPr>
                <a:t>03</a:t>
              </a:r>
              <a:endParaRPr lang="zh-CN" altLang="en-US" sz="1420" b="1" dirty="0">
                <a:solidFill>
                  <a:prstClr val="white"/>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021340" y="2173240"/>
            <a:ext cx="1101324" cy="1101722"/>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3" cy="840971"/>
            </a:xfrm>
            <a:prstGeom prst="rect">
              <a:avLst/>
            </a:prstGeom>
            <a:noFill/>
          </p:spPr>
          <p:txBody>
            <a:bodyPr wrap="square" rtlCol="0">
              <a:spAutoFit/>
            </a:bodyPr>
            <a:lstStyle/>
            <a:p>
              <a:pPr algn="ctr" defTabSz="617220"/>
              <a:r>
                <a:rPr lang="zh-CN" altLang="en-US" sz="2160" b="1" dirty="0">
                  <a:solidFill>
                    <a:prstClr val="white"/>
                  </a:solidFill>
                  <a:latin typeface="微软雅黑" panose="020B0503020204020204" pitchFamily="34" charset="-122"/>
                  <a:ea typeface="微软雅黑" panose="020B0503020204020204" pitchFamily="34" charset="-122"/>
                </a:rPr>
                <a:t>工作不足</a:t>
              </a:r>
              <a:endParaRPr lang="zh-CN" altLang="en-US" sz="2160" b="1" dirty="0">
                <a:solidFill>
                  <a:prstClr val="white"/>
                </a:solidFill>
                <a:latin typeface="微软雅黑" panose="020B0503020204020204" pitchFamily="34" charset="-122"/>
                <a:ea typeface="微软雅黑" panose="020B0503020204020204" pitchFamily="34" charset="-122"/>
              </a:endParaRPr>
            </a:p>
          </p:txBody>
        </p:sp>
      </p:grpSp>
      <p:sp>
        <p:nvSpPr>
          <p:cNvPr id="27" name="右箭头 26"/>
          <p:cNvSpPr/>
          <p:nvPr/>
        </p:nvSpPr>
        <p:spPr>
          <a:xfrm>
            <a:off x="3359572" y="2636560"/>
            <a:ext cx="458241" cy="183938"/>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8" name="右箭头 27"/>
          <p:cNvSpPr/>
          <p:nvPr/>
        </p:nvSpPr>
        <p:spPr>
          <a:xfrm flipH="1">
            <a:off x="5341970" y="2636560"/>
            <a:ext cx="458241" cy="183938"/>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106232" y="2665169"/>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65367" y="3667078"/>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230595" y="1614537"/>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608000" y="2665169"/>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230595" y="3667078"/>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365365" y="1405221"/>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1106230" y="2470359"/>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1365365" y="3459678"/>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6230594" y="1405221"/>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6607998" y="2470359"/>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6230594" y="3459678"/>
            <a:ext cx="1455140" cy="140167"/>
          </a:xfrm>
          <a:prstGeom prst="rect">
            <a:avLst/>
          </a:prstGeom>
          <a:noFill/>
        </p:spPr>
        <p:txBody>
          <a:bodyPr wrap="square" lIns="0" tIns="0" rIns="0" bIns="0" rtlCol="0">
            <a:spAutoFit/>
          </a:bodyPr>
          <a:lstStyle/>
          <a:p>
            <a:pPr defTabSz="617220"/>
            <a:r>
              <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endParaRPr lang="zh-CN" altLang="en-US" sz="91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20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0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35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p:nvPr/>
        </p:nvSpPr>
        <p:spPr bwMode="auto">
          <a:xfrm>
            <a:off x="4621233" y="3196757"/>
            <a:ext cx="777060" cy="8441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 name="Freeform 107"/>
          <p:cNvSpPr/>
          <p:nvPr/>
        </p:nvSpPr>
        <p:spPr bwMode="auto">
          <a:xfrm>
            <a:off x="3715615" y="3196757"/>
            <a:ext cx="779917" cy="8441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defTabSz="617220" fontAlgn="base">
              <a:spcBef>
                <a:spcPct val="0"/>
              </a:spcBef>
              <a:spcAft>
                <a:spcPct val="0"/>
              </a:spcAft>
              <a:defRPr/>
            </a:pPr>
            <a:endParaRPr lang="zh-CN" altLang="en-US" sz="162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197098" y="1454085"/>
            <a:ext cx="2719711" cy="2586868"/>
            <a:chOff x="3748193" y="2000673"/>
            <a:chExt cx="4030134" cy="3833285"/>
          </a:xfrm>
        </p:grpSpPr>
        <p:sp>
          <p:nvSpPr>
            <p:cNvPr id="5"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6"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7"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8"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9"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0"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1"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2" name="Freeform 124"/>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25370" y="1474084"/>
            <a:ext cx="1761242" cy="372794"/>
            <a:chOff x="7939194" y="2030307"/>
            <a:chExt cx="2609851" cy="552415"/>
          </a:xfrm>
        </p:grpSpPr>
        <p:sp>
          <p:nvSpPr>
            <p:cNvPr id="14" name="矩形 1"/>
            <p:cNvSpPr>
              <a:spLocks noChangeArrowheads="1"/>
            </p:cNvSpPr>
            <p:nvPr/>
          </p:nvSpPr>
          <p:spPr bwMode="auto">
            <a:xfrm>
              <a:off x="8250344" y="2030307"/>
              <a:ext cx="2298701" cy="55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sp>
          <p:nvSpPr>
            <p:cNvPr id="15" name="Freeform 11"/>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569697" y="1474083"/>
            <a:ext cx="1788381" cy="372794"/>
            <a:chOff x="1336673" y="2030307"/>
            <a:chExt cx="2650066" cy="552416"/>
          </a:xfrm>
        </p:grpSpPr>
        <p:sp>
          <p:nvSpPr>
            <p:cNvPr id="17" name="矩形 1"/>
            <p:cNvSpPr>
              <a:spLocks noChangeArrowheads="1"/>
            </p:cNvSpPr>
            <p:nvPr/>
          </p:nvSpPr>
          <p:spPr bwMode="auto">
            <a:xfrm>
              <a:off x="1688040" y="2030307"/>
              <a:ext cx="2298699" cy="55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18" name="组合 122"/>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051081" y="2841078"/>
            <a:ext cx="1735530" cy="372794"/>
            <a:chOff x="7977294" y="4055958"/>
            <a:chExt cx="2571751" cy="552415"/>
          </a:xfrm>
        </p:grpSpPr>
        <p:sp>
          <p:nvSpPr>
            <p:cNvPr id="24" name="矩形 1"/>
            <p:cNvSpPr>
              <a:spLocks noChangeArrowheads="1"/>
            </p:cNvSpPr>
            <p:nvPr/>
          </p:nvSpPr>
          <p:spPr bwMode="auto">
            <a:xfrm>
              <a:off x="8250345" y="4055958"/>
              <a:ext cx="2298700" cy="55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25" name="组合 13321"/>
            <p:cNvGrpSpPr/>
            <p:nvPr/>
          </p:nvGrpSpPr>
          <p:grpSpPr bwMode="auto">
            <a:xfrm>
              <a:off x="7977294" y="4233757"/>
              <a:ext cx="281517" cy="279400"/>
              <a:chOff x="1057275" y="3008313"/>
              <a:chExt cx="368300" cy="368300"/>
            </a:xfrm>
            <a:solidFill>
              <a:schemeClr val="accent2"/>
            </a:solidFill>
          </p:grpSpPr>
          <p:sp>
            <p:nvSpPr>
              <p:cNvPr id="26" name="Freeform 11"/>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defTabSz="617220" fontAlgn="base">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Freeform 12"/>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617220" fontAlgn="base">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561735" y="2842509"/>
            <a:ext cx="1763520" cy="372794"/>
            <a:chOff x="1324871" y="4058074"/>
            <a:chExt cx="2613228" cy="552414"/>
          </a:xfrm>
        </p:grpSpPr>
        <p:sp>
          <p:nvSpPr>
            <p:cNvPr id="29" name="矩形 1"/>
            <p:cNvSpPr>
              <a:spLocks noChangeArrowheads="1"/>
            </p:cNvSpPr>
            <p:nvPr/>
          </p:nvSpPr>
          <p:spPr bwMode="auto">
            <a:xfrm>
              <a:off x="1639399" y="4058074"/>
              <a:ext cx="2298700" cy="55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30" name="组合 13322"/>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461977" y="1818332"/>
            <a:ext cx="2712162" cy="595651"/>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096895" y="1826903"/>
            <a:ext cx="2505447" cy="592794"/>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139748" y="3191043"/>
            <a:ext cx="2481165" cy="595651"/>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461976" y="3191043"/>
            <a:ext cx="2456475" cy="595651"/>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501914" y="1878635"/>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524525" y="3246758"/>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044517" y="1888389"/>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095487" y="3258010"/>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1778996" y="3062794"/>
            <a:ext cx="131397" cy="1047273"/>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sp>
        <p:nvSpPr>
          <p:cNvPr id="3" name="Freeform 6"/>
          <p:cNvSpPr/>
          <p:nvPr/>
        </p:nvSpPr>
        <p:spPr bwMode="auto">
          <a:xfrm>
            <a:off x="1778996" y="1587161"/>
            <a:ext cx="131397" cy="1047273"/>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sp>
        <p:nvSpPr>
          <p:cNvPr id="4" name="Freeform 8"/>
          <p:cNvSpPr/>
          <p:nvPr/>
        </p:nvSpPr>
        <p:spPr bwMode="auto">
          <a:xfrm>
            <a:off x="1872862" y="1426505"/>
            <a:ext cx="1127961" cy="200025"/>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sp>
        <p:nvSpPr>
          <p:cNvPr id="5" name="Freeform 7"/>
          <p:cNvSpPr/>
          <p:nvPr/>
        </p:nvSpPr>
        <p:spPr bwMode="auto">
          <a:xfrm>
            <a:off x="1778995" y="2286986"/>
            <a:ext cx="1204763" cy="195738"/>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sp>
        <p:nvSpPr>
          <p:cNvPr id="6" name="Freeform 9"/>
          <p:cNvSpPr/>
          <p:nvPr/>
        </p:nvSpPr>
        <p:spPr bwMode="auto">
          <a:xfrm>
            <a:off x="1778995" y="3213253"/>
            <a:ext cx="1204763" cy="197168"/>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sp>
        <p:nvSpPr>
          <p:cNvPr id="7" name="Freeform 10"/>
          <p:cNvSpPr/>
          <p:nvPr/>
        </p:nvSpPr>
        <p:spPr bwMode="auto">
          <a:xfrm>
            <a:off x="1872862" y="4071094"/>
            <a:ext cx="1127961" cy="201453"/>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82275" tIns="41137" rIns="82275" bIns="41137" numCol="1" anchor="t" anchorCtr="0" compatLnSpc="1"/>
          <a:lstStyle/>
          <a:p>
            <a:pPr defTabSz="617220"/>
            <a:endParaRPr lang="zh-CN" altLang="en-US" sz="910">
              <a:solidFill>
                <a:prstClr val="black"/>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267599" y="2307558"/>
            <a:ext cx="1133031" cy="1133441"/>
            <a:chOff x="878699" y="1945606"/>
            <a:chExt cx="1705474" cy="1705474"/>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7"/>
              <a:ext cx="1070900" cy="1065147"/>
            </a:xfrm>
            <a:prstGeom prst="rect">
              <a:avLst/>
            </a:prstGeom>
            <a:noFill/>
            <a:ln>
              <a:noFill/>
            </a:ln>
          </p:spPr>
          <p:txBody>
            <a:bodyPr wrap="square">
              <a:spAutoFit/>
            </a:bodyPr>
            <a:lstStyle/>
            <a:p>
              <a:pPr algn="ctr" defTabSz="617220"/>
              <a:r>
                <a:rPr lang="zh-CN" altLang="en-US" sz="2000" b="1" dirty="0">
                  <a:solidFill>
                    <a:prstClr val="white"/>
                  </a:solidFill>
                  <a:latin typeface="微软雅黑" panose="020B0503020204020204" pitchFamily="34" charset="-122"/>
                  <a:ea typeface="微软雅黑" panose="020B0503020204020204" pitchFamily="34" charset="-122"/>
                </a:rPr>
                <a:t>工作总结</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3262500" y="1088820"/>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2" name="矩形 11"/>
          <p:cNvSpPr/>
          <p:nvPr/>
        </p:nvSpPr>
        <p:spPr>
          <a:xfrm>
            <a:off x="3262500" y="1996890"/>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3" name="矩形 12"/>
          <p:cNvSpPr/>
          <p:nvPr/>
        </p:nvSpPr>
        <p:spPr>
          <a:xfrm>
            <a:off x="3200260" y="1996888"/>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4" name="矩形 13"/>
          <p:cNvSpPr/>
          <p:nvPr/>
        </p:nvSpPr>
        <p:spPr>
          <a:xfrm>
            <a:off x="3262500" y="2904958"/>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5" name="矩形 14"/>
          <p:cNvSpPr/>
          <p:nvPr/>
        </p:nvSpPr>
        <p:spPr>
          <a:xfrm>
            <a:off x="3200260" y="2904957"/>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6" name="矩形 15"/>
          <p:cNvSpPr/>
          <p:nvPr/>
        </p:nvSpPr>
        <p:spPr>
          <a:xfrm>
            <a:off x="3262500" y="3813028"/>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3200260" y="3813026"/>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427015" y="1304323"/>
            <a:ext cx="4060635" cy="544742"/>
          </a:xfrm>
          <a:prstGeom prst="rect">
            <a:avLst/>
          </a:prstGeom>
          <a:noFill/>
        </p:spPr>
        <p:txBody>
          <a:bodyPr wrap="square" lIns="82275" tIns="41137" rIns="82275" bIns="41137" rtlCol="0">
            <a:spAutoFit/>
          </a:bodyPr>
          <a:lstStyle/>
          <a:p>
            <a:pPr algn="just" defTabSz="617220">
              <a:lnSpc>
                <a:spcPts val="1170"/>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矩形 18"/>
          <p:cNvSpPr/>
          <p:nvPr/>
        </p:nvSpPr>
        <p:spPr>
          <a:xfrm>
            <a:off x="3200260" y="1088818"/>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0">
              <a:solidFill>
                <a:prstClr val="white"/>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432112" y="1068817"/>
            <a:ext cx="1528644" cy="280504"/>
          </a:xfrm>
          <a:prstGeom prst="rect">
            <a:avLst/>
          </a:prstGeom>
          <a:noFill/>
        </p:spPr>
        <p:txBody>
          <a:bodyPr wrap="square" lIns="82275" tIns="41137" rIns="82275" bIns="41137" rtlCol="0">
            <a:spAutoFit/>
          </a:bodyPr>
          <a:lstStyle/>
          <a:p>
            <a:pPr defTabSz="617220"/>
            <a:r>
              <a:rPr lang="zh-CN" altLang="en-US" sz="1285" b="1" dirty="0">
                <a:solidFill>
                  <a:prstClr val="white"/>
                </a:solidFill>
                <a:latin typeface="微软雅黑" panose="020B0503020204020204" pitchFamily="34" charset="-122"/>
                <a:ea typeface="微软雅黑" panose="020B0503020204020204" pitchFamily="34" charset="-122"/>
              </a:rPr>
              <a:t>点击输入标题文本</a:t>
            </a:r>
            <a:endParaRPr lang="zh-CN" altLang="en-US" sz="1285" b="1" dirty="0">
              <a:solidFill>
                <a:prstClr val="white"/>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427015" y="2213958"/>
            <a:ext cx="4060635" cy="544742"/>
          </a:xfrm>
          <a:prstGeom prst="rect">
            <a:avLst/>
          </a:prstGeom>
          <a:noFill/>
        </p:spPr>
        <p:txBody>
          <a:bodyPr wrap="square" lIns="82275" tIns="41137" rIns="82275" bIns="41137" rtlCol="0">
            <a:spAutoFit/>
          </a:bodyPr>
          <a:lstStyle/>
          <a:p>
            <a:pPr algn="just" defTabSz="617220">
              <a:lnSpc>
                <a:spcPts val="1170"/>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32109" y="1979221"/>
            <a:ext cx="1487031" cy="280504"/>
          </a:xfrm>
          <a:prstGeom prst="rect">
            <a:avLst/>
          </a:prstGeom>
          <a:noFill/>
        </p:spPr>
        <p:txBody>
          <a:bodyPr wrap="none" lIns="82275" tIns="41137" rIns="82275" bIns="41137" rtlCol="0">
            <a:spAutoFit/>
          </a:bodyPr>
          <a:lstStyle/>
          <a:p>
            <a:pPr defTabSz="617220"/>
            <a:r>
              <a:rPr lang="zh-CN" altLang="en-US" sz="1285" b="1" dirty="0">
                <a:solidFill>
                  <a:prstClr val="white"/>
                </a:solidFill>
                <a:latin typeface="微软雅黑" panose="020B0503020204020204" pitchFamily="34" charset="-122"/>
                <a:ea typeface="微软雅黑" panose="020B0503020204020204" pitchFamily="34" charset="-122"/>
              </a:rPr>
              <a:t>点击输入标题文本</a:t>
            </a:r>
            <a:endParaRPr lang="zh-CN" altLang="en-US" sz="1285" b="1" dirty="0">
              <a:solidFill>
                <a:prstClr val="white"/>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3427015" y="3124419"/>
            <a:ext cx="4060635" cy="544742"/>
          </a:xfrm>
          <a:prstGeom prst="rect">
            <a:avLst/>
          </a:prstGeom>
          <a:noFill/>
        </p:spPr>
        <p:txBody>
          <a:bodyPr wrap="square" lIns="82275" tIns="41137" rIns="82275" bIns="41137" rtlCol="0">
            <a:spAutoFit/>
          </a:bodyPr>
          <a:lstStyle/>
          <a:p>
            <a:pPr algn="just" defTabSz="617220">
              <a:lnSpc>
                <a:spcPts val="1170"/>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432109" y="2874487"/>
            <a:ext cx="1487031" cy="280504"/>
          </a:xfrm>
          <a:prstGeom prst="rect">
            <a:avLst/>
          </a:prstGeom>
          <a:noFill/>
        </p:spPr>
        <p:txBody>
          <a:bodyPr wrap="none" lIns="82275" tIns="41137" rIns="82275" bIns="41137" rtlCol="0">
            <a:spAutoFit/>
          </a:bodyPr>
          <a:lstStyle/>
          <a:p>
            <a:pPr defTabSz="617220"/>
            <a:r>
              <a:rPr lang="zh-CN" altLang="en-US" sz="1285" b="1" dirty="0">
                <a:solidFill>
                  <a:prstClr val="white"/>
                </a:solidFill>
                <a:latin typeface="微软雅黑" panose="020B0503020204020204" pitchFamily="34" charset="-122"/>
                <a:ea typeface="微软雅黑" panose="020B0503020204020204" pitchFamily="34" charset="-122"/>
              </a:rPr>
              <a:t>点击输入标题文本</a:t>
            </a:r>
            <a:endParaRPr lang="zh-CN" altLang="en-US" sz="1285" b="1" dirty="0">
              <a:solidFill>
                <a:prstClr val="white"/>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427015" y="4031872"/>
            <a:ext cx="4060635" cy="544742"/>
          </a:xfrm>
          <a:prstGeom prst="rect">
            <a:avLst/>
          </a:prstGeom>
          <a:noFill/>
        </p:spPr>
        <p:txBody>
          <a:bodyPr wrap="square" lIns="82275" tIns="41137" rIns="82275" bIns="41137" rtlCol="0">
            <a:spAutoFit/>
          </a:bodyPr>
          <a:lstStyle/>
          <a:p>
            <a:pPr algn="just" defTabSz="617220">
              <a:lnSpc>
                <a:spcPts val="1170"/>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432109" y="3796366"/>
            <a:ext cx="1487031" cy="280504"/>
          </a:xfrm>
          <a:prstGeom prst="rect">
            <a:avLst/>
          </a:prstGeom>
          <a:noFill/>
        </p:spPr>
        <p:txBody>
          <a:bodyPr wrap="none" lIns="82275" tIns="41137" rIns="82275" bIns="41137" rtlCol="0">
            <a:spAutoFit/>
          </a:bodyPr>
          <a:lstStyle/>
          <a:p>
            <a:pPr defTabSz="617220"/>
            <a:r>
              <a:rPr lang="zh-CN" altLang="en-US" sz="1285" b="1" dirty="0">
                <a:solidFill>
                  <a:prstClr val="white"/>
                </a:solidFill>
                <a:latin typeface="微软雅黑" panose="020B0503020204020204" pitchFamily="34" charset="-122"/>
                <a:ea typeface="微软雅黑" panose="020B0503020204020204" pitchFamily="34" charset="-122"/>
              </a:rPr>
              <a:t>点击输入标题文本</a:t>
            </a:r>
            <a:endParaRPr lang="zh-CN" altLang="en-US" sz="1285" b="1"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30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45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50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60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65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70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968127" y="2322543"/>
            <a:ext cx="157060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68127" y="3338569"/>
            <a:ext cx="157060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885787" y="1356897"/>
            <a:ext cx="1776358" cy="1084259"/>
            <a:chOff x="8835092" y="1945063"/>
            <a:chExt cx="2483676" cy="1512112"/>
          </a:xfrm>
        </p:grpSpPr>
        <p:sp>
          <p:nvSpPr>
            <p:cNvPr id="5" name="文本框 11"/>
            <p:cNvSpPr txBox="1"/>
            <p:nvPr/>
          </p:nvSpPr>
          <p:spPr>
            <a:xfrm>
              <a:off x="8835092" y="1945063"/>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 name="文本框 12"/>
            <p:cNvSpPr txBox="1"/>
            <p:nvPr/>
          </p:nvSpPr>
          <p:spPr>
            <a:xfrm>
              <a:off x="8872835" y="2273941"/>
              <a:ext cx="2445933" cy="1183234"/>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878846" y="2373608"/>
            <a:ext cx="1776358" cy="1102380"/>
            <a:chOff x="8835092" y="2033592"/>
            <a:chExt cx="2483676" cy="1537371"/>
          </a:xfrm>
        </p:grpSpPr>
        <p:sp>
          <p:nvSpPr>
            <p:cNvPr id="8" name="文本框 14"/>
            <p:cNvSpPr txBox="1"/>
            <p:nvPr/>
          </p:nvSpPr>
          <p:spPr>
            <a:xfrm>
              <a:off x="8835092" y="2033592"/>
              <a:ext cx="1248229" cy="389432"/>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9" name="文本框 15"/>
            <p:cNvSpPr txBox="1"/>
            <p:nvPr/>
          </p:nvSpPr>
          <p:spPr>
            <a:xfrm>
              <a:off x="8872835" y="2387739"/>
              <a:ext cx="2445933" cy="1183224"/>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85785" y="3381225"/>
            <a:ext cx="1785355" cy="1093331"/>
            <a:chOff x="8835092" y="2046239"/>
            <a:chExt cx="2496257" cy="1524762"/>
          </a:xfrm>
        </p:grpSpPr>
        <p:sp>
          <p:nvSpPr>
            <p:cNvPr id="11" name="文本框 17"/>
            <p:cNvSpPr txBox="1"/>
            <p:nvPr/>
          </p:nvSpPr>
          <p:spPr>
            <a:xfrm>
              <a:off x="8835092" y="2046239"/>
              <a:ext cx="1248228" cy="389434"/>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文本框 18"/>
            <p:cNvSpPr txBox="1"/>
            <p:nvPr/>
          </p:nvSpPr>
          <p:spPr>
            <a:xfrm>
              <a:off x="8885417" y="2387769"/>
              <a:ext cx="2445932" cy="1183232"/>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a:t>
              </a:r>
              <a:endPar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790596" y="2894951"/>
            <a:ext cx="1667677" cy="1256701"/>
            <a:chOff x="3474720" y="4038600"/>
            <a:chExt cx="2331720" cy="1752600"/>
          </a:xfrm>
        </p:grpSpPr>
        <p:sp>
          <p:nvSpPr>
            <p:cNvPr id="14" name="文本框 19"/>
            <p:cNvSpPr txBox="1"/>
            <p:nvPr/>
          </p:nvSpPr>
          <p:spPr>
            <a:xfrm>
              <a:off x="3987799" y="475822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文本框 20"/>
            <p:cNvSpPr txBox="1"/>
            <p:nvPr/>
          </p:nvSpPr>
          <p:spPr>
            <a:xfrm>
              <a:off x="3987799" y="5299083"/>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6" name="文本框 21"/>
            <p:cNvSpPr txBox="1"/>
            <p:nvPr/>
          </p:nvSpPr>
          <p:spPr>
            <a:xfrm>
              <a:off x="3987799" y="421736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60" b="1">
                <a:ln w="12700">
                  <a:solidFill>
                    <a:srgbClr val="455F51">
                      <a:satMod val="155000"/>
                    </a:srgbClr>
                  </a:solidFill>
                  <a:prstDash val="solid"/>
                </a:ln>
                <a:solidFill>
                  <a:prstClr val="black">
                    <a:lumMod val="75000"/>
                    <a:lumOff val="25000"/>
                  </a:prst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38625" y="2894951"/>
            <a:ext cx="1667677" cy="1256701"/>
            <a:chOff x="3474720" y="4038600"/>
            <a:chExt cx="2331720" cy="1752600"/>
          </a:xfrm>
        </p:grpSpPr>
        <p:sp>
          <p:nvSpPr>
            <p:cNvPr id="21" name="文本框 30"/>
            <p:cNvSpPr txBox="1"/>
            <p:nvPr/>
          </p:nvSpPr>
          <p:spPr>
            <a:xfrm>
              <a:off x="3987799" y="475822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文本框 31"/>
            <p:cNvSpPr txBox="1"/>
            <p:nvPr/>
          </p:nvSpPr>
          <p:spPr>
            <a:xfrm>
              <a:off x="3987799" y="5299083"/>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文本框 32"/>
            <p:cNvSpPr txBox="1"/>
            <p:nvPr/>
          </p:nvSpPr>
          <p:spPr>
            <a:xfrm>
              <a:off x="3987799" y="421736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6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478302" y="2894951"/>
            <a:ext cx="1667677" cy="1256701"/>
            <a:chOff x="3474720" y="4038600"/>
            <a:chExt cx="2331720" cy="1752600"/>
          </a:xfrm>
        </p:grpSpPr>
        <p:sp>
          <p:nvSpPr>
            <p:cNvPr id="28" name="文本框 37"/>
            <p:cNvSpPr txBox="1"/>
            <p:nvPr/>
          </p:nvSpPr>
          <p:spPr>
            <a:xfrm>
              <a:off x="3987799" y="475822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9" name="文本框 38"/>
            <p:cNvSpPr txBox="1"/>
            <p:nvPr/>
          </p:nvSpPr>
          <p:spPr>
            <a:xfrm>
              <a:off x="3987799" y="5299083"/>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0" name="文本框 39"/>
            <p:cNvSpPr txBox="1"/>
            <p:nvPr/>
          </p:nvSpPr>
          <p:spPr>
            <a:xfrm>
              <a:off x="3987799" y="4217364"/>
              <a:ext cx="1248229" cy="389435"/>
            </a:xfrm>
            <a:prstGeom prst="rect">
              <a:avLst/>
            </a:prstGeom>
            <a:noFill/>
          </p:spPr>
          <p:txBody>
            <a:bodyPr wrap="square" rtlCol="0">
              <a:spAutoFit/>
            </a:bodyPr>
            <a:lstStyle/>
            <a:p>
              <a:pPr algn="ctr" defTabSz="617220"/>
              <a:r>
                <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zh-CN" altLang="en-US" sz="1820" baseline="-3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6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790596" y="1518048"/>
            <a:ext cx="1667677" cy="137690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20">
                <a:solidFill>
                  <a:prstClr val="white"/>
                </a:solidFill>
                <a:latin typeface="微软雅黑" panose="020B0503020204020204" pitchFamily="34" charset="-122"/>
                <a:ea typeface="微软雅黑" panose="020B0503020204020204"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p:spPr>
          <p:txBody>
            <a:bodyPr vert="horz" wrap="square" lIns="61708" tIns="30854" rIns="61708" bIns="30854" numCol="1" anchor="t" anchorCtr="0" compatLnSpc="1"/>
            <a:lstStyle/>
            <a:p>
              <a:pPr defTabSz="617220"/>
              <a:endParaRPr lang="zh-CN" altLang="en-US" sz="1420">
                <a:solidFill>
                  <a:prstClr val="white"/>
                </a:solidFill>
                <a:latin typeface="微软雅黑" panose="020B0503020204020204" pitchFamily="34" charset="-122"/>
                <a:ea typeface="微软雅黑" panose="020B0503020204020204" pitchFamily="34" charset="-122"/>
              </a:endParaRPr>
            </a:p>
          </p:txBody>
        </p:sp>
        <p:sp>
          <p:nvSpPr>
            <p:cNvPr id="37" name="文本框 47"/>
            <p:cNvSpPr txBox="1"/>
            <p:nvPr/>
          </p:nvSpPr>
          <p:spPr>
            <a:xfrm>
              <a:off x="4111716" y="3381326"/>
              <a:ext cx="1248229" cy="389435"/>
            </a:xfrm>
            <a:prstGeom prst="rect">
              <a:avLst/>
            </a:prstGeom>
            <a:noFill/>
          </p:spPr>
          <p:txBody>
            <a:bodyPr wrap="square" rtlCol="0">
              <a:spAutoFit/>
            </a:bodyPr>
            <a:lstStyle/>
            <a:p>
              <a:pPr algn="ctr" defTabSz="617220"/>
              <a:r>
                <a:rPr lang="zh-CN" altLang="en-US" sz="1820" baseline="-3000" dirty="0">
                  <a:solidFill>
                    <a:prstClr val="white"/>
                  </a:solidFill>
                  <a:latin typeface="微软雅黑" panose="020B0503020204020204" pitchFamily="34" charset="-122"/>
                  <a:ea typeface="微软雅黑" panose="020B0503020204020204" pitchFamily="34" charset="-122"/>
                </a:rPr>
                <a:t>添加标题</a:t>
              </a:r>
              <a:endParaRPr lang="zh-CN" altLang="en-US" sz="1820" baseline="-3000" dirty="0">
                <a:solidFill>
                  <a:prstClr val="white"/>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4649525" y="1518048"/>
            <a:ext cx="1667677" cy="137690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20">
                <a:solidFill>
                  <a:prstClr val="black"/>
                </a:solidFill>
                <a:latin typeface="微软雅黑" panose="020B0503020204020204" pitchFamily="34" charset="-122"/>
                <a:ea typeface="微软雅黑" panose="020B0503020204020204"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p:spPr>
          <p:txBody>
            <a:bodyPr vert="horz" wrap="square" lIns="61708" tIns="30854" rIns="61708" bIns="30854" numCol="1" anchor="t" anchorCtr="0" compatLnSpc="1"/>
            <a:lstStyle/>
            <a:p>
              <a:pPr defTabSz="617220"/>
              <a:endParaRPr lang="zh-CN" altLang="en-US" sz="1420">
                <a:solidFill>
                  <a:prstClr val="black"/>
                </a:solidFill>
                <a:latin typeface="微软雅黑" panose="020B0503020204020204" pitchFamily="34" charset="-122"/>
                <a:ea typeface="微软雅黑" panose="020B0503020204020204" pitchFamily="34" charset="-122"/>
              </a:endParaRPr>
            </a:p>
          </p:txBody>
        </p:sp>
        <p:sp>
          <p:nvSpPr>
            <p:cNvPr id="41" name="文本框 48"/>
            <p:cNvSpPr txBox="1"/>
            <p:nvPr/>
          </p:nvSpPr>
          <p:spPr>
            <a:xfrm>
              <a:off x="6793956" y="3381326"/>
              <a:ext cx="1248229" cy="404099"/>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defTabSz="617220"/>
              <a:r>
                <a:rPr lang="zh-CN" altLang="en-US" sz="1285" dirty="0">
                  <a:solidFill>
                    <a:prstClr val="white"/>
                  </a:solidFill>
                  <a:latin typeface="微软雅黑" panose="020B0503020204020204" pitchFamily="34" charset="-122"/>
                  <a:ea typeface="微软雅黑" panose="020B0503020204020204" pitchFamily="34" charset="-122"/>
                </a:rPr>
                <a:t>添加标题</a:t>
              </a:r>
              <a:endParaRPr lang="zh-CN" altLang="en-US" sz="1285" dirty="0">
                <a:solidFill>
                  <a:prstClr val="white"/>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483751" y="1518048"/>
            <a:ext cx="1667677" cy="137690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20">
                <a:solidFill>
                  <a:prstClr val="white"/>
                </a:solidFill>
                <a:latin typeface="微软雅黑" panose="020B0503020204020204" pitchFamily="34" charset="-122"/>
                <a:ea typeface="微软雅黑" panose="020B0503020204020204"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p:spPr>
          <p:txBody>
            <a:bodyPr vert="horz" wrap="square" lIns="61708" tIns="30854" rIns="61708" bIns="30854" numCol="1" anchor="t" anchorCtr="0" compatLnSpc="1"/>
            <a:lstStyle/>
            <a:p>
              <a:pPr defTabSz="617220"/>
              <a:endParaRPr lang="zh-CN" altLang="en-US" sz="1420">
                <a:solidFill>
                  <a:prstClr val="white"/>
                </a:solidFill>
                <a:latin typeface="微软雅黑" panose="020B0503020204020204" pitchFamily="34" charset="-122"/>
                <a:ea typeface="微软雅黑" panose="020B0503020204020204" pitchFamily="34" charset="-122"/>
              </a:endParaRPr>
            </a:p>
          </p:txBody>
        </p:sp>
        <p:sp>
          <p:nvSpPr>
            <p:cNvPr id="45" name="文本框 49"/>
            <p:cNvSpPr txBox="1"/>
            <p:nvPr/>
          </p:nvSpPr>
          <p:spPr>
            <a:xfrm>
              <a:off x="9567636" y="3381326"/>
              <a:ext cx="1248229" cy="404099"/>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defTabSz="617220"/>
              <a:r>
                <a:rPr lang="zh-CN" altLang="en-US" sz="1285" dirty="0">
                  <a:solidFill>
                    <a:prstClr val="white"/>
                  </a:solidFill>
                  <a:latin typeface="微软雅黑" panose="020B0503020204020204" pitchFamily="34" charset="-122"/>
                  <a:ea typeface="微软雅黑" panose="020B0503020204020204" pitchFamily="34" charset="-122"/>
                </a:rPr>
                <a:t>添加标题</a:t>
              </a:r>
              <a:endParaRPr lang="zh-CN" altLang="en-US" sz="1285"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endParaRPr lang="zh-CN" altLang="en-US" sz="3240" b="1" dirty="0">
              <a:solidFill>
                <a:srgbClr val="006F6A"/>
              </a:solidFill>
              <a:latin typeface="微软雅黑" panose="020B0503020204020204" pitchFamily="34" charset="-122"/>
              <a:ea typeface="微软雅黑" panose="020B0503020204020204" pitchFamily="34" charset="-122"/>
            </a:endParaRP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3" action="ppaction://hlinksldjump"/>
          </p:cNvPr>
          <p:cNvSpPr/>
          <p:nvPr>
            <p:custDataLst>
              <p:tags r:id="rId4"/>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800" b="1" spc="135" dirty="0">
                <a:solidFill>
                  <a:srgbClr val="FFFFFF"/>
                </a:solidFill>
                <a:latin typeface="Franklin Gothic Book"/>
                <a:ea typeface="黑体" panose="02010609060101010101" pitchFamily="49" charset="-122"/>
              </a:rPr>
              <a:t>                这里输入您的标题或复制到此处</a:t>
            </a:r>
            <a:endParaRPr lang="zh-CN" altLang="en-US" sz="2800" b="1" spc="135" dirty="0">
              <a:solidFill>
                <a:srgbClr val="FFFFFF"/>
              </a:solidFill>
              <a:latin typeface="Franklin Gothic Book"/>
              <a:ea typeface="黑体" panose="02010609060101010101" pitchFamily="49" charset="-122"/>
            </a:endParaRPr>
          </a:p>
        </p:txBody>
      </p:sp>
      <p:sp>
        <p:nvSpPr>
          <p:cNvPr id="15" name="MH_Number_1">
            <a:hlinkClick r:id="rId3" action="ppaction://hlinksldjump"/>
          </p:cNvPr>
          <p:cNvSpPr/>
          <p:nvPr>
            <p:custDataLst>
              <p:tags r:id="rId5"/>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第二部分</a:t>
            </a:r>
            <a:endPar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0644" y="1640985"/>
            <a:ext cx="1802648" cy="1735436"/>
          </a:xfrm>
          <a:prstGeom prst="rect">
            <a:avLst/>
          </a:prstGeom>
        </p:spPr>
      </p:pic>
      <p:sp>
        <p:nvSpPr>
          <p:cNvPr id="27" name="MH_Others_10"/>
          <p:cNvSpPr txBox="1"/>
          <p:nvPr>
            <p:custDataLst>
              <p:tags r:id="rId7"/>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8" name="MH_Others_10"/>
          <p:cNvSpPr txBox="1"/>
          <p:nvPr>
            <p:custDataLst>
              <p:tags r:id="rId8"/>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29" name="MH_Others_10"/>
          <p:cNvSpPr txBox="1"/>
          <p:nvPr>
            <p:custDataLst>
              <p:tags r:id="rId9"/>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
        <p:nvSpPr>
          <p:cNvPr id="30" name="MH_Others_10"/>
          <p:cNvSpPr txBox="1"/>
          <p:nvPr>
            <p:custDataLst>
              <p:tags r:id="rId10"/>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endParaRPr lang="zh-CN" altLang="en-US" dirty="0">
              <a:solidFill>
                <a:srgbClr val="006F6A"/>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7507">
        <p14:gallery dir="l"/>
      </p:transition>
    </mc:Choice>
    <mc:Fallback>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tags/tag1.xml><?xml version="1.0" encoding="utf-8"?>
<p:tagLst xmlns:p="http://schemas.openxmlformats.org/presentationml/2006/main">
  <p:tag name="MH" val="20170105002347"/>
  <p:tag name="MH_LIBRARY" val="CONTENTS"/>
  <p:tag name="MH_TYPE" val="OTHERS"/>
  <p:tag name="ID" val="626781"/>
</p:tagLst>
</file>

<file path=ppt/tags/tag10.xml><?xml version="1.0" encoding="utf-8"?>
<p:tagLst xmlns:p="http://schemas.openxmlformats.org/presentationml/2006/main">
  <p:tag name="MH" val="20170105002347"/>
  <p:tag name="MH_LIBRARY" val="CONTENTS"/>
  <p:tag name="MH_TYPE" val="NUMBER"/>
  <p:tag name="ID" val="626781"/>
  <p:tag name="MH_ORDER" val="3"/>
</p:tagLst>
</file>

<file path=ppt/tags/tag11.xml><?xml version="1.0" encoding="utf-8"?>
<p:tagLst xmlns:p="http://schemas.openxmlformats.org/presentationml/2006/main">
  <p:tag name="MH" val="20170105002347"/>
  <p:tag name="MH_LIBRARY" val="CONTENTS"/>
  <p:tag name="MH_TYPE" val="OTHERS"/>
  <p:tag name="ID" val="626781"/>
</p:tagLst>
</file>

<file path=ppt/tags/tag12.xml><?xml version="1.0" encoding="utf-8"?>
<p:tagLst xmlns:p="http://schemas.openxmlformats.org/presentationml/2006/main">
  <p:tag name="MH" val="20170105002347"/>
  <p:tag name="MH_LIBRARY" val="CONTENTS"/>
  <p:tag name="MH_TYPE" val="ENTRY"/>
  <p:tag name="ID" val="626781"/>
  <p:tag name="MH_ORDER" val="4"/>
</p:tagLst>
</file>

<file path=ppt/tags/tag13.xml><?xml version="1.0" encoding="utf-8"?>
<p:tagLst xmlns:p="http://schemas.openxmlformats.org/presentationml/2006/main">
  <p:tag name="MH" val="20170105002347"/>
  <p:tag name="MH_LIBRARY" val="CONTENTS"/>
  <p:tag name="MH_TYPE" val="NUMBER"/>
  <p:tag name="ID" val="626781"/>
  <p:tag name="MH_ORDER" val="4"/>
</p:tagLst>
</file>

<file path=ppt/tags/tag14.xml><?xml version="1.0" encoding="utf-8"?>
<p:tagLst xmlns:p="http://schemas.openxmlformats.org/presentationml/2006/main">
  <p:tag name="MH" val="20170105002347"/>
  <p:tag name="MH_LIBRARY" val="CONTENTS"/>
  <p:tag name="MH_TYPE" val="OTHERS"/>
  <p:tag name="ID" val="626781"/>
</p:tagLst>
</file>

<file path=ppt/tags/tag15.xml><?xml version="1.0" encoding="utf-8"?>
<p:tagLst xmlns:p="http://schemas.openxmlformats.org/presentationml/2006/main">
  <p:tag name="MH" val="20170105002347"/>
  <p:tag name="MH_LIBRARY" val="CONTENTS"/>
  <p:tag name="MH_TYPE" val="OTHERS"/>
  <p:tag name="ID" val="626781"/>
</p:tagLst>
</file>

<file path=ppt/tags/tag16.xml><?xml version="1.0" encoding="utf-8"?>
<p:tagLst xmlns:p="http://schemas.openxmlformats.org/presentationml/2006/main">
  <p:tag name="MH" val="20170105002347"/>
  <p:tag name="MH_LIBRARY" val="CONTENTS"/>
  <p:tag name="MH_TYPE" val="ENTRY"/>
  <p:tag name="ID" val="626781"/>
  <p:tag name="MH_ORDER" val="1"/>
</p:tagLst>
</file>

<file path=ppt/tags/tag17.xml><?xml version="1.0" encoding="utf-8"?>
<p:tagLst xmlns:p="http://schemas.openxmlformats.org/presentationml/2006/main">
  <p:tag name="MH" val="20170105002347"/>
  <p:tag name="MH_LIBRARY" val="CONTENTS"/>
  <p:tag name="MH_TYPE" val="NUMBER"/>
  <p:tag name="ID" val="626781"/>
  <p:tag name="MH_ORDER" val="1"/>
</p:tagLst>
</file>

<file path=ppt/tags/tag18.xml><?xml version="1.0" encoding="utf-8"?>
<p:tagLst xmlns:p="http://schemas.openxmlformats.org/presentationml/2006/main">
  <p:tag name="MH" val="20170105002347"/>
  <p:tag name="MH_LIBRARY" val="CONTENTS"/>
  <p:tag name="MH_TYPE" val="OTHERS"/>
  <p:tag name="ID" val="626781"/>
</p:tagLst>
</file>

<file path=ppt/tags/tag19.xml><?xml version="1.0" encoding="utf-8"?>
<p:tagLst xmlns:p="http://schemas.openxmlformats.org/presentationml/2006/main">
  <p:tag name="MH" val="20170105002347"/>
  <p:tag name="MH_LIBRARY" val="CONTENTS"/>
  <p:tag name="MH_TYPE" val="OTHERS"/>
  <p:tag name="ID" val="626781"/>
</p:tagLst>
</file>

<file path=ppt/tags/tag2.xml><?xml version="1.0" encoding="utf-8"?>
<p:tagLst xmlns:p="http://schemas.openxmlformats.org/presentationml/2006/main">
  <p:tag name="MH" val="20170105002347"/>
  <p:tag name="MH_LIBRARY" val="CONTENTS"/>
  <p:tag name="MH_TYPE" val="OTHERS"/>
  <p:tag name="ID" val="626781"/>
</p:tagLst>
</file>

<file path=ppt/tags/tag20.xml><?xml version="1.0" encoding="utf-8"?>
<p:tagLst xmlns:p="http://schemas.openxmlformats.org/presentationml/2006/main">
  <p:tag name="MH" val="20170105002347"/>
  <p:tag name="MH_LIBRARY" val="CONTENTS"/>
  <p:tag name="MH_TYPE" val="OTHERS"/>
  <p:tag name="ID" val="626781"/>
</p:tagLst>
</file>

<file path=ppt/tags/tag21.xml><?xml version="1.0" encoding="utf-8"?>
<p:tagLst xmlns:p="http://schemas.openxmlformats.org/presentationml/2006/main">
  <p:tag name="MH" val="20170105002347"/>
  <p:tag name="MH_LIBRARY" val="CONTENTS"/>
  <p:tag name="MH_TYPE" val="OTHERS"/>
  <p:tag name="ID" val="626781"/>
</p:tagLst>
</file>

<file path=ppt/tags/tag22.xml><?xml version="1.0" encoding="utf-8"?>
<p:tagLst xmlns:p="http://schemas.openxmlformats.org/presentationml/2006/main">
  <p:tag name="MH" val="20170105002347"/>
  <p:tag name="MH_LIBRARY" val="CONTENTS"/>
  <p:tag name="MH_TYPE" val="OTHERS"/>
  <p:tag name="ID" val="626781"/>
</p:tagLst>
</file>

<file path=ppt/tags/tag23.xml><?xml version="1.0" encoding="utf-8"?>
<p:tagLst xmlns:p="http://schemas.openxmlformats.org/presentationml/2006/main">
  <p:tag name="MH" val="20170105002347"/>
  <p:tag name="MH_LIBRARY" val="CONTENTS"/>
  <p:tag name="MH_TYPE" val="OTHERS"/>
  <p:tag name="ID" val="626781"/>
</p:tagLst>
</file>

<file path=ppt/tags/tag24.xml><?xml version="1.0" encoding="utf-8"?>
<p:tagLst xmlns:p="http://schemas.openxmlformats.org/presentationml/2006/main">
  <p:tag name="MH" val="20170105002347"/>
  <p:tag name="MH_LIBRARY" val="CONTENTS"/>
  <p:tag name="MH_TYPE" val="ENTRY"/>
  <p:tag name="ID" val="626781"/>
  <p:tag name="MH_ORDER" val="1"/>
</p:tagLst>
</file>

<file path=ppt/tags/tag25.xml><?xml version="1.0" encoding="utf-8"?>
<p:tagLst xmlns:p="http://schemas.openxmlformats.org/presentationml/2006/main">
  <p:tag name="MH" val="20170105002347"/>
  <p:tag name="MH_LIBRARY" val="CONTENTS"/>
  <p:tag name="MH_TYPE" val="NUMBER"/>
  <p:tag name="ID" val="626781"/>
  <p:tag name="MH_ORDER" val="1"/>
</p:tagLst>
</file>

<file path=ppt/tags/tag26.xml><?xml version="1.0" encoding="utf-8"?>
<p:tagLst xmlns:p="http://schemas.openxmlformats.org/presentationml/2006/main">
  <p:tag name="MH" val="20170105002347"/>
  <p:tag name="MH_LIBRARY" val="CONTENTS"/>
  <p:tag name="MH_TYPE" val="OTHERS"/>
  <p:tag name="ID" val="626781"/>
</p:tagLst>
</file>

<file path=ppt/tags/tag27.xml><?xml version="1.0" encoding="utf-8"?>
<p:tagLst xmlns:p="http://schemas.openxmlformats.org/presentationml/2006/main">
  <p:tag name="MH" val="20170105002347"/>
  <p:tag name="MH_LIBRARY" val="CONTENTS"/>
  <p:tag name="MH_TYPE" val="OTHERS"/>
  <p:tag name="ID" val="626781"/>
</p:tagLst>
</file>

<file path=ppt/tags/tag28.xml><?xml version="1.0" encoding="utf-8"?>
<p:tagLst xmlns:p="http://schemas.openxmlformats.org/presentationml/2006/main">
  <p:tag name="MH" val="20170105002347"/>
  <p:tag name="MH_LIBRARY" val="CONTENTS"/>
  <p:tag name="MH_TYPE" val="OTHERS"/>
  <p:tag name="ID" val="626781"/>
</p:tagLst>
</file>

<file path=ppt/tags/tag29.xml><?xml version="1.0" encoding="utf-8"?>
<p:tagLst xmlns:p="http://schemas.openxmlformats.org/presentationml/2006/main">
  <p:tag name="MH" val="20170105002347"/>
  <p:tag name="MH_LIBRARY" val="CONTENTS"/>
  <p:tag name="MH_TYPE" val="OTHERS"/>
  <p:tag name="ID" val="626781"/>
</p:tagLst>
</file>

<file path=ppt/tags/tag3.xml><?xml version="1.0" encoding="utf-8"?>
<p:tagLst xmlns:p="http://schemas.openxmlformats.org/presentationml/2006/main">
  <p:tag name="MH" val="20170105002347"/>
  <p:tag name="MH_LIBRARY" val="CONTENTS"/>
  <p:tag name="MH_TYPE" val="ENTRY"/>
  <p:tag name="ID" val="626781"/>
  <p:tag name="MH_ORDER" val="1"/>
</p:tagLst>
</file>

<file path=ppt/tags/tag30.xml><?xml version="1.0" encoding="utf-8"?>
<p:tagLst xmlns:p="http://schemas.openxmlformats.org/presentationml/2006/main">
  <p:tag name="MH" val="20170105002347"/>
  <p:tag name="MH_LIBRARY" val="CONTENTS"/>
  <p:tag name="MH_TYPE" val="OTHERS"/>
  <p:tag name="ID" val="626781"/>
</p:tagLst>
</file>

<file path=ppt/tags/tag31.xml><?xml version="1.0" encoding="utf-8"?>
<p:tagLst xmlns:p="http://schemas.openxmlformats.org/presentationml/2006/main">
  <p:tag name="MH" val="20170105002347"/>
  <p:tag name="MH_LIBRARY" val="CONTENTS"/>
  <p:tag name="MH_TYPE" val="OTHERS"/>
  <p:tag name="ID" val="626781"/>
</p:tagLst>
</file>

<file path=ppt/tags/tag32.xml><?xml version="1.0" encoding="utf-8"?>
<p:tagLst xmlns:p="http://schemas.openxmlformats.org/presentationml/2006/main">
  <p:tag name="MH" val="20170105002347"/>
  <p:tag name="MH_LIBRARY" val="CONTENTS"/>
  <p:tag name="MH_TYPE" val="ENTRY"/>
  <p:tag name="ID" val="626781"/>
  <p:tag name="MH_ORDER" val="1"/>
</p:tagLst>
</file>

<file path=ppt/tags/tag33.xml><?xml version="1.0" encoding="utf-8"?>
<p:tagLst xmlns:p="http://schemas.openxmlformats.org/presentationml/2006/main">
  <p:tag name="MH" val="20170105002347"/>
  <p:tag name="MH_LIBRARY" val="CONTENTS"/>
  <p:tag name="MH_TYPE" val="NUMBER"/>
  <p:tag name="ID" val="626781"/>
  <p:tag name="MH_ORDER" val="1"/>
</p:tagLst>
</file>

<file path=ppt/tags/tag34.xml><?xml version="1.0" encoding="utf-8"?>
<p:tagLst xmlns:p="http://schemas.openxmlformats.org/presentationml/2006/main">
  <p:tag name="MH" val="20170105002347"/>
  <p:tag name="MH_LIBRARY" val="CONTENTS"/>
  <p:tag name="MH_TYPE" val="OTHERS"/>
  <p:tag name="ID" val="626781"/>
</p:tagLst>
</file>

<file path=ppt/tags/tag35.xml><?xml version="1.0" encoding="utf-8"?>
<p:tagLst xmlns:p="http://schemas.openxmlformats.org/presentationml/2006/main">
  <p:tag name="MH" val="20170105002347"/>
  <p:tag name="MH_LIBRARY" val="CONTENTS"/>
  <p:tag name="MH_TYPE" val="OTHERS"/>
  <p:tag name="ID" val="626781"/>
</p:tagLst>
</file>

<file path=ppt/tags/tag36.xml><?xml version="1.0" encoding="utf-8"?>
<p:tagLst xmlns:p="http://schemas.openxmlformats.org/presentationml/2006/main">
  <p:tag name="MH" val="20170105002347"/>
  <p:tag name="MH_LIBRARY" val="CONTENTS"/>
  <p:tag name="MH_TYPE" val="OTHERS"/>
  <p:tag name="ID" val="626781"/>
</p:tagLst>
</file>

<file path=ppt/tags/tag37.xml><?xml version="1.0" encoding="utf-8"?>
<p:tagLst xmlns:p="http://schemas.openxmlformats.org/presentationml/2006/main">
  <p:tag name="MH" val="20170105002347"/>
  <p:tag name="MH_LIBRARY" val="CONTENTS"/>
  <p:tag name="MH_TYPE" val="OTHERS"/>
  <p:tag name="ID" val="626781"/>
</p:tagLst>
</file>

<file path=ppt/tags/tag38.xml><?xml version="1.0" encoding="utf-8"?>
<p:tagLst xmlns:p="http://schemas.openxmlformats.org/presentationml/2006/main">
  <p:tag name="MH" val="20170105002347"/>
  <p:tag name="MH_LIBRARY" val="CONTENTS"/>
  <p:tag name="MH_TYPE" val="OTHERS"/>
  <p:tag name="ID" val="626781"/>
</p:tagLst>
</file>

<file path=ppt/tags/tag39.xml><?xml version="1.0" encoding="utf-8"?>
<p:tagLst xmlns:p="http://schemas.openxmlformats.org/presentationml/2006/main">
  <p:tag name="MH" val="20170105002347"/>
  <p:tag name="MH_LIBRARY" val="CONTENTS"/>
  <p:tag name="MH_TYPE" val="OTHERS"/>
  <p:tag name="ID" val="626781"/>
</p:tagLst>
</file>

<file path=ppt/tags/tag4.xml><?xml version="1.0" encoding="utf-8"?>
<p:tagLst xmlns:p="http://schemas.openxmlformats.org/presentationml/2006/main">
  <p:tag name="MH" val="20170105002347"/>
  <p:tag name="MH_LIBRARY" val="CONTENTS"/>
  <p:tag name="MH_TYPE" val="NUMBER"/>
  <p:tag name="ID" val="626781"/>
  <p:tag name="MH_ORDER" val="1"/>
</p:tagLst>
</file>

<file path=ppt/tags/tag40.xml><?xml version="1.0" encoding="utf-8"?>
<p:tagLst xmlns:p="http://schemas.openxmlformats.org/presentationml/2006/main">
  <p:tag name="MH" val="20170105002347"/>
  <p:tag name="MH_LIBRARY" val="CONTENTS"/>
  <p:tag name="MH_TYPE" val="ENTRY"/>
  <p:tag name="ID" val="626781"/>
  <p:tag name="MH_ORDER" val="1"/>
</p:tagLst>
</file>

<file path=ppt/tags/tag41.xml><?xml version="1.0" encoding="utf-8"?>
<p:tagLst xmlns:p="http://schemas.openxmlformats.org/presentationml/2006/main">
  <p:tag name="MH" val="20170105002347"/>
  <p:tag name="MH_LIBRARY" val="CONTENTS"/>
  <p:tag name="MH_TYPE" val="NUMBER"/>
  <p:tag name="ID" val="626781"/>
  <p:tag name="MH_ORDER" val="1"/>
</p:tagLst>
</file>

<file path=ppt/tags/tag42.xml><?xml version="1.0" encoding="utf-8"?>
<p:tagLst xmlns:p="http://schemas.openxmlformats.org/presentationml/2006/main">
  <p:tag name="MH" val="20170105002347"/>
  <p:tag name="MH_LIBRARY" val="CONTENTS"/>
  <p:tag name="MH_TYPE" val="OTHERS"/>
  <p:tag name="ID" val="626781"/>
</p:tagLst>
</file>

<file path=ppt/tags/tag43.xml><?xml version="1.0" encoding="utf-8"?>
<p:tagLst xmlns:p="http://schemas.openxmlformats.org/presentationml/2006/main">
  <p:tag name="MH" val="20170105002347"/>
  <p:tag name="MH_LIBRARY" val="CONTENTS"/>
  <p:tag name="MH_TYPE" val="OTHERS"/>
  <p:tag name="ID" val="626781"/>
</p:tagLst>
</file>

<file path=ppt/tags/tag44.xml><?xml version="1.0" encoding="utf-8"?>
<p:tagLst xmlns:p="http://schemas.openxmlformats.org/presentationml/2006/main">
  <p:tag name="MH" val="20170105002347"/>
  <p:tag name="MH_LIBRARY" val="CONTENTS"/>
  <p:tag name="MH_TYPE" val="OTHERS"/>
  <p:tag name="ID" val="626781"/>
</p:tagLst>
</file>

<file path=ppt/tags/tag45.xml><?xml version="1.0" encoding="utf-8"?>
<p:tagLst xmlns:p="http://schemas.openxmlformats.org/presentationml/2006/main">
  <p:tag name="MH" val="20170105002347"/>
  <p:tag name="MH_LIBRARY" val="CONTENTS"/>
  <p:tag name="MH_TYPE" val="OTHERS"/>
  <p:tag name="ID" val="626781"/>
</p:tagLst>
</file>

<file path=ppt/tags/tag5.xml><?xml version="1.0" encoding="utf-8"?>
<p:tagLst xmlns:p="http://schemas.openxmlformats.org/presentationml/2006/main">
  <p:tag name="MH" val="20170105002347"/>
  <p:tag name="MH_LIBRARY" val="CONTENTS"/>
  <p:tag name="MH_TYPE" val="OTHERS"/>
  <p:tag name="ID" val="626781"/>
</p:tagLst>
</file>

<file path=ppt/tags/tag6.xml><?xml version="1.0" encoding="utf-8"?>
<p:tagLst xmlns:p="http://schemas.openxmlformats.org/presentationml/2006/main">
  <p:tag name="MH" val="20170105002347"/>
  <p:tag name="MH_LIBRARY" val="CONTENTS"/>
  <p:tag name="MH_TYPE" val="ENTRY"/>
  <p:tag name="ID" val="626781"/>
  <p:tag name="MH_ORDER" val="2"/>
</p:tagLst>
</file>

<file path=ppt/tags/tag7.xml><?xml version="1.0" encoding="utf-8"?>
<p:tagLst xmlns:p="http://schemas.openxmlformats.org/presentationml/2006/main">
  <p:tag name="MH" val="20170105002347"/>
  <p:tag name="MH_LIBRARY" val="CONTENTS"/>
  <p:tag name="MH_TYPE" val="NUMBER"/>
  <p:tag name="ID" val="626781"/>
  <p:tag name="MH_ORDER" val="2"/>
</p:tagLst>
</file>

<file path=ppt/tags/tag8.xml><?xml version="1.0" encoding="utf-8"?>
<p:tagLst xmlns:p="http://schemas.openxmlformats.org/presentationml/2006/main">
  <p:tag name="MH" val="20170105002347"/>
  <p:tag name="MH_LIBRARY" val="CONTENTS"/>
  <p:tag name="MH_TYPE" val="OTHERS"/>
  <p:tag name="ID" val="626781"/>
</p:tagLst>
</file>

<file path=ppt/tags/tag9.xml><?xml version="1.0" encoding="utf-8"?>
<p:tagLst xmlns:p="http://schemas.openxmlformats.org/presentationml/2006/main">
  <p:tag name="MH" val="20170105002347"/>
  <p:tag name="MH_LIBRARY" val="CONTENTS"/>
  <p:tag name="MH_TYPE" val="ENTRY"/>
  <p:tag name="ID" val="626781"/>
  <p:tag name="MH_ORDER" val="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4400" dirty="0" smtClean="0">
            <a:gradFill>
              <a:gsLst>
                <a:gs pos="0">
                  <a:srgbClr val="35005F"/>
                </a:gs>
                <a:gs pos="100000">
                  <a:srgbClr val="CD3FE1"/>
                </a:gs>
              </a:gsLst>
              <a:lin ang="5400000" scaled="0"/>
            </a:gradFill>
            <a:latin typeface="HandelGotDLig" pitchFamily="34"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60">
      <a:dk1>
        <a:sysClr val="windowText" lastClr="000000"/>
      </a:dk1>
      <a:lt1>
        <a:sysClr val="window" lastClr="FFFFFF"/>
      </a:lt1>
      <a:dk2>
        <a:srgbClr val="455F51"/>
      </a:dk2>
      <a:lt2>
        <a:srgbClr val="E2DFCC"/>
      </a:lt2>
      <a:accent1>
        <a:srgbClr val="006F6A"/>
      </a:accent1>
      <a:accent2>
        <a:srgbClr val="007E78"/>
      </a:accent2>
      <a:accent3>
        <a:srgbClr val="004C48"/>
      </a:accent3>
      <a:accent4>
        <a:srgbClr val="44C1A3"/>
      </a:accent4>
      <a:accent5>
        <a:srgbClr val="4EB3CF"/>
      </a:accent5>
      <a:accent6>
        <a:srgbClr val="51C3F9"/>
      </a:accent6>
      <a:hlink>
        <a:srgbClr val="EE7B08"/>
      </a:hlink>
      <a:folHlink>
        <a:srgbClr val="977B2D"/>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5163</Words>
  <Application>WPS 演示</Application>
  <PresentationFormat>全屏显示(16:9)</PresentationFormat>
  <Paragraphs>640</Paragraphs>
  <Slides>27</Slides>
  <Notes>23</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27</vt:i4>
      </vt:variant>
    </vt:vector>
  </HeadingPairs>
  <TitlesOfParts>
    <vt:vector size="51" baseType="lpstr">
      <vt:lpstr>Arial</vt:lpstr>
      <vt:lpstr>宋体</vt:lpstr>
      <vt:lpstr>Wingdings</vt:lpstr>
      <vt:lpstr>HandelGotDLig</vt:lpstr>
      <vt:lpstr>微软雅黑</vt:lpstr>
      <vt:lpstr>Franklin Gothic Book</vt:lpstr>
      <vt:lpstr>黑体</vt:lpstr>
      <vt:lpstr>Times New Roman</vt:lpstr>
      <vt:lpstr>Calibri</vt:lpstr>
      <vt:lpstr>等线</vt:lpstr>
      <vt:lpstr>等线</vt:lpstr>
      <vt:lpstr>TeXGyreAdventor</vt:lpstr>
      <vt:lpstr>Arial Unicode MS</vt:lpstr>
      <vt:lpstr>Impact</vt:lpstr>
      <vt:lpstr>Calibri</vt:lpstr>
      <vt:lpstr>Segoe</vt:lpstr>
      <vt:lpstr>Segoe</vt:lpstr>
      <vt:lpstr>方正兰亭黑_GBK</vt:lpstr>
      <vt:lpstr>Segoe Print</vt:lpstr>
      <vt:lpstr>Franklin Gothic Medium</vt:lpstr>
      <vt:lpstr>等线 Light</vt:lpstr>
      <vt:lpstr>Office 主题</vt:lpstr>
      <vt:lpstr>1_Office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年中总结23</dc:title>
  <dc:creator>Administrator</dc:creator>
  <cp:lastModifiedBy>Administrator</cp:lastModifiedBy>
  <cp:revision>136</cp:revision>
  <dcterms:created xsi:type="dcterms:W3CDTF">2019-01-08T06:53:00Z</dcterms:created>
  <dcterms:modified xsi:type="dcterms:W3CDTF">2020-01-07T09:06:37Z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